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7"/>
  </p:notesMasterIdLst>
  <p:sldIdLst>
    <p:sldId id="278" r:id="rId2"/>
    <p:sldId id="4396" r:id="rId3"/>
    <p:sldId id="4525" r:id="rId4"/>
    <p:sldId id="4545" r:id="rId5"/>
    <p:sldId id="4553" r:id="rId6"/>
    <p:sldId id="4556" r:id="rId7"/>
    <p:sldId id="4557" r:id="rId8"/>
    <p:sldId id="4555" r:id="rId9"/>
    <p:sldId id="4558" r:id="rId10"/>
    <p:sldId id="4559" r:id="rId11"/>
    <p:sldId id="4551" r:id="rId12"/>
    <p:sldId id="4552" r:id="rId13"/>
    <p:sldId id="4547" r:id="rId14"/>
    <p:sldId id="4562" r:id="rId15"/>
    <p:sldId id="348" r:id="rId16"/>
    <p:sldId id="775" r:id="rId17"/>
    <p:sldId id="777" r:id="rId18"/>
    <p:sldId id="778" r:id="rId19"/>
    <p:sldId id="4564" r:id="rId20"/>
    <p:sldId id="4566" r:id="rId21"/>
    <p:sldId id="4565" r:id="rId22"/>
    <p:sldId id="4567" r:id="rId23"/>
    <p:sldId id="4569" r:id="rId24"/>
    <p:sldId id="4632" r:id="rId25"/>
    <p:sldId id="4639" r:id="rId26"/>
    <p:sldId id="4633" r:id="rId27"/>
    <p:sldId id="4574" r:id="rId28"/>
    <p:sldId id="4575" r:id="rId29"/>
    <p:sldId id="4665" r:id="rId30"/>
    <p:sldId id="4666" r:id="rId31"/>
    <p:sldId id="4579" r:id="rId32"/>
    <p:sldId id="4586" r:id="rId33"/>
    <p:sldId id="4636" r:id="rId34"/>
    <p:sldId id="4582" r:id="rId35"/>
    <p:sldId id="4638" r:id="rId36"/>
    <p:sldId id="4637" r:id="rId37"/>
    <p:sldId id="276" r:id="rId38"/>
    <p:sldId id="672" r:id="rId39"/>
    <p:sldId id="766" r:id="rId40"/>
    <p:sldId id="4646" r:id="rId41"/>
    <p:sldId id="4647" r:id="rId42"/>
    <p:sldId id="4648" r:id="rId43"/>
    <p:sldId id="4649" r:id="rId44"/>
    <p:sldId id="4650" r:id="rId45"/>
    <p:sldId id="4651" r:id="rId46"/>
    <p:sldId id="4652" r:id="rId47"/>
    <p:sldId id="4654" r:id="rId48"/>
    <p:sldId id="4656" r:id="rId49"/>
    <p:sldId id="4449" r:id="rId50"/>
    <p:sldId id="4658" r:id="rId51"/>
    <p:sldId id="4657" r:id="rId52"/>
    <p:sldId id="4598" r:id="rId53"/>
    <p:sldId id="4660" r:id="rId54"/>
    <p:sldId id="4601" r:id="rId55"/>
    <p:sldId id="4602" r:id="rId56"/>
    <p:sldId id="4475" r:id="rId57"/>
    <p:sldId id="4512" r:id="rId58"/>
    <p:sldId id="4513" r:id="rId59"/>
    <p:sldId id="4662" r:id="rId60"/>
    <p:sldId id="4604" r:id="rId61"/>
    <p:sldId id="4609" r:id="rId62"/>
    <p:sldId id="4607" r:id="rId63"/>
    <p:sldId id="4664" r:id="rId64"/>
    <p:sldId id="4614" r:id="rId65"/>
    <p:sldId id="4615" r:id="rId66"/>
    <p:sldId id="4616" r:id="rId67"/>
    <p:sldId id="4617" r:id="rId68"/>
    <p:sldId id="4618" r:id="rId69"/>
    <p:sldId id="4619" r:id="rId70"/>
    <p:sldId id="4514" r:id="rId71"/>
    <p:sldId id="4663" r:id="rId72"/>
    <p:sldId id="4623" r:id="rId73"/>
    <p:sldId id="4667" r:id="rId74"/>
    <p:sldId id="4668" r:id="rId75"/>
    <p:sldId id="4669" r:id="rId76"/>
    <p:sldId id="4659" r:id="rId77"/>
    <p:sldId id="4542" r:id="rId78"/>
    <p:sldId id="1712" r:id="rId79"/>
    <p:sldId id="354" r:id="rId80"/>
    <p:sldId id="4407" r:id="rId81"/>
    <p:sldId id="4409" r:id="rId82"/>
    <p:sldId id="4661" r:id="rId83"/>
    <p:sldId id="4605" r:id="rId84"/>
    <p:sldId id="4606" r:id="rId85"/>
    <p:sldId id="4608" r:id="rId86"/>
    <p:sldId id="4444" r:id="rId87"/>
    <p:sldId id="4434" r:id="rId88"/>
    <p:sldId id="4439" r:id="rId89"/>
    <p:sldId id="4435" r:id="rId90"/>
    <p:sldId id="4486" r:id="rId91"/>
    <p:sldId id="413" r:id="rId92"/>
    <p:sldId id="465" r:id="rId93"/>
    <p:sldId id="475" r:id="rId94"/>
    <p:sldId id="390" r:id="rId95"/>
    <p:sldId id="429" r:id="rId9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4E38"/>
    <a:srgbClr val="2253A0"/>
    <a:srgbClr val="333399"/>
    <a:srgbClr val="9467BE"/>
    <a:srgbClr val="292929"/>
    <a:srgbClr val="2CA12C"/>
    <a:srgbClr val="154A9A"/>
    <a:srgbClr val="FF7F0E"/>
    <a:srgbClr val="D62728"/>
    <a:srgbClr val="1F77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1EFD94-1950-E845-90BB-13044A823FD0}" v="2334" dt="2026-03-04T02:49:22.4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9"/>
    <p:restoredTop sz="88561"/>
  </p:normalViewPr>
  <p:slideViewPr>
    <p:cSldViewPr snapToGrid="0">
      <p:cViewPr varScale="1">
        <p:scale>
          <a:sx n="106" d="100"/>
          <a:sy n="106" d="100"/>
        </p:scale>
        <p:origin x="536" y="176"/>
      </p:cViewPr>
      <p:guideLst/>
    </p:cSldViewPr>
  </p:slideViewPr>
  <p:notesTextViewPr>
    <p:cViewPr>
      <p:scale>
        <a:sx n="130" d="100"/>
        <a:sy n="13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microsoft.com/office/2016/11/relationships/changesInfo" Target="changesInfos/changesInfo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ang, Ce" userId="c9598c0e-bc64-4e00-9e8f-556173b7fb60" providerId="ADAL" clId="{B4CCC21F-FEDA-5031-BAFE-3A42087377A7}"/>
    <pc:docChg chg="undo redo custSel addSld delSld modSld sldOrd modMainMaster">
      <pc:chgData name="Zhang, Ce" userId="c9598c0e-bc64-4e00-9e8f-556173b7fb60" providerId="ADAL" clId="{B4CCC21F-FEDA-5031-BAFE-3A42087377A7}" dt="2026-03-04T02:57:05.305" v="13659" actId="2696"/>
      <pc:docMkLst>
        <pc:docMk/>
      </pc:docMkLst>
      <pc:sldChg chg="add del">
        <pc:chgData name="Zhang, Ce" userId="c9598c0e-bc64-4e00-9e8f-556173b7fb60" providerId="ADAL" clId="{B4CCC21F-FEDA-5031-BAFE-3A42087377A7}" dt="2026-03-03T12:38:36.438" v="3960" actId="2696"/>
        <pc:sldMkLst>
          <pc:docMk/>
          <pc:sldMk cId="0" sldId="276"/>
        </pc:sldMkLst>
      </pc:sldChg>
      <pc:sldChg chg="addSp delSp modSp add mod ord">
        <pc:chgData name="Zhang, Ce" userId="c9598c0e-bc64-4e00-9e8f-556173b7fb60" providerId="ADAL" clId="{B4CCC21F-FEDA-5031-BAFE-3A42087377A7}" dt="2026-03-03T20:23:04.950" v="6650" actId="20577"/>
        <pc:sldMkLst>
          <pc:docMk/>
          <pc:sldMk cId="2010417760" sldId="276"/>
        </pc:sldMkLst>
        <pc:spChg chg="add mod">
          <ac:chgData name="Zhang, Ce" userId="c9598c0e-bc64-4e00-9e8f-556173b7fb60" providerId="ADAL" clId="{B4CCC21F-FEDA-5031-BAFE-3A42087377A7}" dt="2026-03-03T20:23:04.950" v="6650" actId="20577"/>
          <ac:spMkLst>
            <pc:docMk/>
            <pc:sldMk cId="2010417760" sldId="276"/>
            <ac:spMk id="4" creationId="{CFCEFE83-AF88-D626-4930-638EEF668AFE}"/>
          </ac:spMkLst>
        </pc:spChg>
        <pc:spChg chg="add del mod">
          <ac:chgData name="Zhang, Ce" userId="c9598c0e-bc64-4e00-9e8f-556173b7fb60" providerId="ADAL" clId="{B4CCC21F-FEDA-5031-BAFE-3A42087377A7}" dt="2026-03-03T17:23:09.878" v="6426" actId="478"/>
          <ac:spMkLst>
            <pc:docMk/>
            <pc:sldMk cId="2010417760" sldId="276"/>
            <ac:spMk id="6" creationId="{41D34FDF-1103-DE2C-D4BE-C614FCA12163}"/>
          </ac:spMkLst>
        </pc:spChg>
        <pc:spChg chg="mod">
          <ac:chgData name="Zhang, Ce" userId="c9598c0e-bc64-4e00-9e8f-556173b7fb60" providerId="ADAL" clId="{B4CCC21F-FEDA-5031-BAFE-3A42087377A7}" dt="2026-03-03T17:25:20.673" v="6528" actId="1035"/>
          <ac:spMkLst>
            <pc:docMk/>
            <pc:sldMk cId="2010417760" sldId="276"/>
            <ac:spMk id="8" creationId="{324C70F4-F816-9DEE-F6D3-D44D73FB37E9}"/>
          </ac:spMkLst>
        </pc:spChg>
        <pc:spChg chg="del">
          <ac:chgData name="Zhang, Ce" userId="c9598c0e-bc64-4e00-9e8f-556173b7fb60" providerId="ADAL" clId="{B4CCC21F-FEDA-5031-BAFE-3A42087377A7}" dt="2026-03-03T17:23:41.981" v="6456" actId="478"/>
          <ac:spMkLst>
            <pc:docMk/>
            <pc:sldMk cId="2010417760" sldId="276"/>
            <ac:spMk id="12" creationId="{01C67EC3-E55E-7060-18FC-B55BF09039C5}"/>
          </ac:spMkLst>
        </pc:spChg>
        <pc:spChg chg="del">
          <ac:chgData name="Zhang, Ce" userId="c9598c0e-bc64-4e00-9e8f-556173b7fb60" providerId="ADAL" clId="{B4CCC21F-FEDA-5031-BAFE-3A42087377A7}" dt="2026-03-03T17:23:41.981" v="6456" actId="478"/>
          <ac:spMkLst>
            <pc:docMk/>
            <pc:sldMk cId="2010417760" sldId="276"/>
            <ac:spMk id="13" creationId="{B51EB518-C7B6-BB72-7B6D-656EAAF2FB14}"/>
          </ac:spMkLst>
        </pc:spChg>
        <pc:spChg chg="del mod">
          <ac:chgData name="Zhang, Ce" userId="c9598c0e-bc64-4e00-9e8f-556173b7fb60" providerId="ADAL" clId="{B4CCC21F-FEDA-5031-BAFE-3A42087377A7}" dt="2026-03-03T17:23:08.517" v="6425" actId="478"/>
          <ac:spMkLst>
            <pc:docMk/>
            <pc:sldMk cId="2010417760" sldId="276"/>
            <ac:spMk id="552" creationId="{00000000-0000-0000-0000-000000000000}"/>
          </ac:spMkLst>
        </pc:spChg>
        <pc:spChg chg="mod">
          <ac:chgData name="Zhang, Ce" userId="c9598c0e-bc64-4e00-9e8f-556173b7fb60" providerId="ADAL" clId="{B4CCC21F-FEDA-5031-BAFE-3A42087377A7}" dt="2026-03-03T17:24:46.392" v="6500" actId="1037"/>
          <ac:spMkLst>
            <pc:docMk/>
            <pc:sldMk cId="2010417760" sldId="276"/>
            <ac:spMk id="555" creationId="{00000000-0000-0000-0000-000000000000}"/>
          </ac:spMkLst>
        </pc:spChg>
        <pc:spChg chg="del mod">
          <ac:chgData name="Zhang, Ce" userId="c9598c0e-bc64-4e00-9e8f-556173b7fb60" providerId="ADAL" clId="{B4CCC21F-FEDA-5031-BAFE-3A42087377A7}" dt="2026-03-03T17:24:50.757" v="6501" actId="478"/>
          <ac:spMkLst>
            <pc:docMk/>
            <pc:sldMk cId="2010417760" sldId="276"/>
            <ac:spMk id="556" creationId="{00000000-0000-0000-0000-000000000000}"/>
          </ac:spMkLst>
        </pc:spChg>
        <pc:spChg chg="mod">
          <ac:chgData name="Zhang, Ce" userId="c9598c0e-bc64-4e00-9e8f-556173b7fb60" providerId="ADAL" clId="{B4CCC21F-FEDA-5031-BAFE-3A42087377A7}" dt="2026-03-03T17:25:20.673" v="6528" actId="1035"/>
          <ac:spMkLst>
            <pc:docMk/>
            <pc:sldMk cId="2010417760" sldId="276"/>
            <ac:spMk id="558" creationId="{00000000-0000-0000-0000-000000000000}"/>
          </ac:spMkLst>
        </pc:spChg>
        <pc:spChg chg="del">
          <ac:chgData name="Zhang, Ce" userId="c9598c0e-bc64-4e00-9e8f-556173b7fb60" providerId="ADAL" clId="{B4CCC21F-FEDA-5031-BAFE-3A42087377A7}" dt="2026-03-03T17:23:39.858" v="6455" actId="478"/>
          <ac:spMkLst>
            <pc:docMk/>
            <pc:sldMk cId="2010417760" sldId="276"/>
            <ac:spMk id="559" creationId="{00000000-0000-0000-0000-000000000000}"/>
          </ac:spMkLst>
        </pc:spChg>
        <pc:spChg chg="del">
          <ac:chgData name="Zhang, Ce" userId="c9598c0e-bc64-4e00-9e8f-556173b7fb60" providerId="ADAL" clId="{B4CCC21F-FEDA-5031-BAFE-3A42087377A7}" dt="2026-03-03T17:23:39.858" v="6455" actId="478"/>
          <ac:spMkLst>
            <pc:docMk/>
            <pc:sldMk cId="2010417760" sldId="276"/>
            <ac:spMk id="560" creationId="{00000000-0000-0000-0000-000000000000}"/>
          </ac:spMkLst>
        </pc:spChg>
        <pc:spChg chg="mod">
          <ac:chgData name="Zhang, Ce" userId="c9598c0e-bc64-4e00-9e8f-556173b7fb60" providerId="ADAL" clId="{B4CCC21F-FEDA-5031-BAFE-3A42087377A7}" dt="2026-03-03T17:24:01.470" v="6463" actId="403"/>
          <ac:spMkLst>
            <pc:docMk/>
            <pc:sldMk cId="2010417760" sldId="276"/>
            <ac:spMk id="561" creationId="{00000000-0000-0000-0000-000000000000}"/>
          </ac:spMkLst>
        </pc:spChg>
        <pc:spChg chg="mod">
          <ac:chgData name="Zhang, Ce" userId="c9598c0e-bc64-4e00-9e8f-556173b7fb60" providerId="ADAL" clId="{B4CCC21F-FEDA-5031-BAFE-3A42087377A7}" dt="2026-03-03T17:24:01.470" v="6463" actId="403"/>
          <ac:spMkLst>
            <pc:docMk/>
            <pc:sldMk cId="2010417760" sldId="276"/>
            <ac:spMk id="563" creationId="{00000000-0000-0000-0000-000000000000}"/>
          </ac:spMkLst>
        </pc:spChg>
        <pc:spChg chg="del">
          <ac:chgData name="Zhang, Ce" userId="c9598c0e-bc64-4e00-9e8f-556173b7fb60" providerId="ADAL" clId="{B4CCC21F-FEDA-5031-BAFE-3A42087377A7}" dt="2026-03-03T17:23:44.198" v="6457" actId="478"/>
          <ac:spMkLst>
            <pc:docMk/>
            <pc:sldMk cId="2010417760" sldId="276"/>
            <ac:spMk id="565" creationId="{00000000-0000-0000-0000-000000000000}"/>
          </ac:spMkLst>
        </pc:spChg>
        <pc:spChg chg="mod">
          <ac:chgData name="Zhang, Ce" userId="c9598c0e-bc64-4e00-9e8f-556173b7fb60" providerId="ADAL" clId="{B4CCC21F-FEDA-5031-BAFE-3A42087377A7}" dt="2026-03-03T17:25:20.673" v="6528" actId="1035"/>
          <ac:spMkLst>
            <pc:docMk/>
            <pc:sldMk cId="2010417760" sldId="276"/>
            <ac:spMk id="567" creationId="{00000000-0000-0000-0000-000000000000}"/>
          </ac:spMkLst>
        </pc:spChg>
        <pc:spChg chg="mod">
          <ac:chgData name="Zhang, Ce" userId="c9598c0e-bc64-4e00-9e8f-556173b7fb60" providerId="ADAL" clId="{B4CCC21F-FEDA-5031-BAFE-3A42087377A7}" dt="2026-03-03T17:25:20.673" v="6528" actId="1035"/>
          <ac:spMkLst>
            <pc:docMk/>
            <pc:sldMk cId="2010417760" sldId="276"/>
            <ac:spMk id="568" creationId="{00000000-0000-0000-0000-000000000000}"/>
          </ac:spMkLst>
        </pc:spChg>
        <pc:grpChg chg="mod">
          <ac:chgData name="Zhang, Ce" userId="c9598c0e-bc64-4e00-9e8f-556173b7fb60" providerId="ADAL" clId="{B4CCC21F-FEDA-5031-BAFE-3A42087377A7}" dt="2026-03-03T17:25:20.673" v="6528" actId="1035"/>
          <ac:grpSpMkLst>
            <pc:docMk/>
            <pc:sldMk cId="2010417760" sldId="276"/>
            <ac:grpSpMk id="11" creationId="{2A2FAA89-D480-6C37-DE65-44C98323D5F3}"/>
          </ac:grpSpMkLst>
        </pc:grpChg>
        <pc:grpChg chg="mod">
          <ac:chgData name="Zhang, Ce" userId="c9598c0e-bc64-4e00-9e8f-556173b7fb60" providerId="ADAL" clId="{B4CCC21F-FEDA-5031-BAFE-3A42087377A7}" dt="2026-03-03T17:25:20.673" v="6528" actId="1035"/>
          <ac:grpSpMkLst>
            <pc:docMk/>
            <pc:sldMk cId="2010417760" sldId="276"/>
            <ac:grpSpMk id="564" creationId="{00000000-0000-0000-0000-000000000000}"/>
          </ac:grpSpMkLst>
        </pc:grpChg>
        <pc:picChg chg="add mod">
          <ac:chgData name="Zhang, Ce" userId="c9598c0e-bc64-4e00-9e8f-556173b7fb60" providerId="ADAL" clId="{B4CCC21F-FEDA-5031-BAFE-3A42087377A7}" dt="2026-03-03T17:25:27.357" v="6531" actId="1076"/>
          <ac:picMkLst>
            <pc:docMk/>
            <pc:sldMk cId="2010417760" sldId="276"/>
            <ac:picMk id="7" creationId="{EF4C4C62-0CED-8A75-348B-F3534FB45FF8}"/>
          </ac:picMkLst>
        </pc:picChg>
        <pc:picChg chg="del mod modCrop">
          <ac:chgData name="Zhang, Ce" userId="c9598c0e-bc64-4e00-9e8f-556173b7fb60" providerId="ADAL" clId="{B4CCC21F-FEDA-5031-BAFE-3A42087377A7}" dt="2026-03-03T14:11:52.425" v="5854" actId="478"/>
          <ac:picMkLst>
            <pc:docMk/>
            <pc:sldMk cId="2010417760" sldId="276"/>
            <ac:picMk id="554" creationId="{00000000-0000-0000-0000-000000000000}"/>
          </ac:picMkLst>
        </pc:picChg>
        <pc:picChg chg="mod">
          <ac:chgData name="Zhang, Ce" userId="c9598c0e-bc64-4e00-9e8f-556173b7fb60" providerId="ADAL" clId="{B4CCC21F-FEDA-5031-BAFE-3A42087377A7}" dt="2026-03-03T17:25:20.673" v="6528" actId="1035"/>
          <ac:picMkLst>
            <pc:docMk/>
            <pc:sldMk cId="2010417760" sldId="276"/>
            <ac:picMk id="566" creationId="{00000000-0000-0000-0000-000000000000}"/>
          </ac:picMkLst>
        </pc:picChg>
        <pc:picChg chg="mod">
          <ac:chgData name="Zhang, Ce" userId="c9598c0e-bc64-4e00-9e8f-556173b7fb60" providerId="ADAL" clId="{B4CCC21F-FEDA-5031-BAFE-3A42087377A7}" dt="2026-03-03T17:25:43.963" v="6536" actId="1038"/>
          <ac:picMkLst>
            <pc:docMk/>
            <pc:sldMk cId="2010417760" sldId="276"/>
            <ac:picMk id="569" creationId="{00000000-0000-0000-0000-000000000000}"/>
          </ac:picMkLst>
        </pc:picChg>
      </pc:sldChg>
      <pc:sldChg chg="modSp mod">
        <pc:chgData name="Zhang, Ce" userId="c9598c0e-bc64-4e00-9e8f-556173b7fb60" providerId="ADAL" clId="{B4CCC21F-FEDA-5031-BAFE-3A42087377A7}" dt="2026-02-26T11:54:52.941" v="378" actId="20577"/>
        <pc:sldMkLst>
          <pc:docMk/>
          <pc:sldMk cId="1874023917" sldId="278"/>
        </pc:sldMkLst>
        <pc:spChg chg="mod">
          <ac:chgData name="Zhang, Ce" userId="c9598c0e-bc64-4e00-9e8f-556173b7fb60" providerId="ADAL" clId="{B4CCC21F-FEDA-5031-BAFE-3A42087377A7}" dt="2026-02-26T11:54:52.941" v="378" actId="20577"/>
          <ac:spMkLst>
            <pc:docMk/>
            <pc:sldMk cId="1874023917" sldId="278"/>
            <ac:spMk id="2" creationId="{435B7B80-4B6D-8334-3638-1A431DF96E86}"/>
          </ac:spMkLst>
        </pc:spChg>
        <pc:spChg chg="mod">
          <ac:chgData name="Zhang, Ce" userId="c9598c0e-bc64-4e00-9e8f-556173b7fb60" providerId="ADAL" clId="{B4CCC21F-FEDA-5031-BAFE-3A42087377A7}" dt="2026-02-26T11:03:29.128" v="2" actId="20577"/>
          <ac:spMkLst>
            <pc:docMk/>
            <pc:sldMk cId="1874023917" sldId="278"/>
            <ac:spMk id="8" creationId="{A14414C0-2DA0-8ABA-6CF1-F971125FC970}"/>
          </ac:spMkLst>
        </pc:spChg>
      </pc:sldChg>
      <pc:sldChg chg="add del">
        <pc:chgData name="Zhang, Ce" userId="c9598c0e-bc64-4e00-9e8f-556173b7fb60" providerId="ADAL" clId="{B4CCC21F-FEDA-5031-BAFE-3A42087377A7}" dt="2026-03-03T12:59:01.768" v="4564" actId="2696"/>
        <pc:sldMkLst>
          <pc:docMk/>
          <pc:sldMk cId="1927722240" sldId="335"/>
        </pc:sldMkLst>
      </pc:sldChg>
      <pc:sldChg chg="addSp modSp add del mod">
        <pc:chgData name="Zhang, Ce" userId="c9598c0e-bc64-4e00-9e8f-556173b7fb60" providerId="ADAL" clId="{B4CCC21F-FEDA-5031-BAFE-3A42087377A7}" dt="2026-03-03T12:57:53.609" v="4550" actId="2696"/>
        <pc:sldMkLst>
          <pc:docMk/>
          <pc:sldMk cId="1094216543" sldId="338"/>
        </pc:sldMkLst>
      </pc:sldChg>
      <pc:sldChg chg="addSp modSp add mod">
        <pc:chgData name="Zhang, Ce" userId="c9598c0e-bc64-4e00-9e8f-556173b7fb60" providerId="ADAL" clId="{B4CCC21F-FEDA-5031-BAFE-3A42087377A7}" dt="2026-03-03T13:41:13.782" v="5156" actId="20577"/>
        <pc:sldMkLst>
          <pc:docMk/>
          <pc:sldMk cId="893375127" sldId="348"/>
        </pc:sldMkLst>
        <pc:spChg chg="add mod">
          <ac:chgData name="Zhang, Ce" userId="c9598c0e-bc64-4e00-9e8f-556173b7fb60" providerId="ADAL" clId="{B4CCC21F-FEDA-5031-BAFE-3A42087377A7}" dt="2026-02-28T14:02:47.643" v="3024" actId="20577"/>
          <ac:spMkLst>
            <pc:docMk/>
            <pc:sldMk cId="893375127" sldId="348"/>
            <ac:spMk id="3" creationId="{B80F24AE-BAA9-21B0-3803-AD8276883F2D}"/>
          </ac:spMkLst>
        </pc:spChg>
        <pc:spChg chg="mod">
          <ac:chgData name="Zhang, Ce" userId="c9598c0e-bc64-4e00-9e8f-556173b7fb60" providerId="ADAL" clId="{B4CCC21F-FEDA-5031-BAFE-3A42087377A7}" dt="2026-02-26T14:35:46.396" v="1058"/>
          <ac:spMkLst>
            <pc:docMk/>
            <pc:sldMk cId="893375127" sldId="348"/>
            <ac:spMk id="5" creationId="{00000000-0000-0000-0000-000000000000}"/>
          </ac:spMkLst>
        </pc:spChg>
        <pc:spChg chg="mod">
          <ac:chgData name="Zhang, Ce" userId="c9598c0e-bc64-4e00-9e8f-556173b7fb60" providerId="ADAL" clId="{B4CCC21F-FEDA-5031-BAFE-3A42087377A7}" dt="2026-03-03T13:41:13.782" v="5156" actId="20577"/>
          <ac:spMkLst>
            <pc:docMk/>
            <pc:sldMk cId="893375127" sldId="348"/>
            <ac:spMk id="6" creationId="{00000000-0000-0000-0000-000000000000}"/>
          </ac:spMkLst>
        </pc:spChg>
        <pc:spChg chg="mod">
          <ac:chgData name="Zhang, Ce" userId="c9598c0e-bc64-4e00-9e8f-556173b7fb60" providerId="ADAL" clId="{B4CCC21F-FEDA-5031-BAFE-3A42087377A7}" dt="2026-02-28T14:00:05.081" v="2953" actId="403"/>
          <ac:spMkLst>
            <pc:docMk/>
            <pc:sldMk cId="893375127" sldId="348"/>
            <ac:spMk id="9" creationId="{00000000-0000-0000-0000-000000000000}"/>
          </ac:spMkLst>
        </pc:spChg>
        <pc:picChg chg="mod">
          <ac:chgData name="Zhang, Ce" userId="c9598c0e-bc64-4e00-9e8f-556173b7fb60" providerId="ADAL" clId="{B4CCC21F-FEDA-5031-BAFE-3A42087377A7}" dt="2026-02-27T15:46:04.010" v="2697" actId="14100"/>
          <ac:picMkLst>
            <pc:docMk/>
            <pc:sldMk cId="893375127" sldId="348"/>
            <ac:picMk id="19" creationId="{00000000-0000-0000-0000-000000000000}"/>
          </ac:picMkLst>
        </pc:picChg>
      </pc:sldChg>
      <pc:sldChg chg="add del">
        <pc:chgData name="Zhang, Ce" userId="c9598c0e-bc64-4e00-9e8f-556173b7fb60" providerId="ADAL" clId="{B4CCC21F-FEDA-5031-BAFE-3A42087377A7}" dt="2026-03-04T01:20:39.939" v="11861" actId="2696"/>
        <pc:sldMkLst>
          <pc:docMk/>
          <pc:sldMk cId="3532088780" sldId="354"/>
        </pc:sldMkLst>
      </pc:sldChg>
      <pc:sldChg chg="modSp add">
        <pc:chgData name="Zhang, Ce" userId="c9598c0e-bc64-4e00-9e8f-556173b7fb60" providerId="ADAL" clId="{B4CCC21F-FEDA-5031-BAFE-3A42087377A7}" dt="2026-03-04T01:21:15.414" v="11869" actId="404"/>
        <pc:sldMkLst>
          <pc:docMk/>
          <pc:sldMk cId="3988034323" sldId="354"/>
        </pc:sldMkLst>
        <pc:spChg chg="mod">
          <ac:chgData name="Zhang, Ce" userId="c9598c0e-bc64-4e00-9e8f-556173b7fb60" providerId="ADAL" clId="{B4CCC21F-FEDA-5031-BAFE-3A42087377A7}" dt="2026-03-04T01:21:15.414" v="11869" actId="404"/>
          <ac:spMkLst>
            <pc:docMk/>
            <pc:sldMk cId="3988034323" sldId="354"/>
            <ac:spMk id="3" creationId="{5241C50F-7F07-EFA9-83C5-E51ED6C88870}"/>
          </ac:spMkLst>
        </pc:spChg>
      </pc:sldChg>
      <pc:sldChg chg="addSp modSp add del mod modShow">
        <pc:chgData name="Zhang, Ce" userId="c9598c0e-bc64-4e00-9e8f-556173b7fb60" providerId="ADAL" clId="{B4CCC21F-FEDA-5031-BAFE-3A42087377A7}" dt="2026-03-03T12:56:10.036" v="4476" actId="2696"/>
        <pc:sldMkLst>
          <pc:docMk/>
          <pc:sldMk cId="2139178624" sldId="366"/>
        </pc:sldMkLst>
      </pc:sldChg>
      <pc:sldChg chg="addSp modSp add del mod modShow">
        <pc:chgData name="Zhang, Ce" userId="c9598c0e-bc64-4e00-9e8f-556173b7fb60" providerId="ADAL" clId="{B4CCC21F-FEDA-5031-BAFE-3A42087377A7}" dt="2026-03-03T12:56:10.106" v="4483" actId="2696"/>
        <pc:sldMkLst>
          <pc:docMk/>
          <pc:sldMk cId="1295562593" sldId="388"/>
        </pc:sldMkLst>
      </pc:sldChg>
      <pc:sldChg chg="add">
        <pc:chgData name="Zhang, Ce" userId="c9598c0e-bc64-4e00-9e8f-556173b7fb60" providerId="ADAL" clId="{B4CCC21F-FEDA-5031-BAFE-3A42087377A7}" dt="2026-03-04T01:17:30.897" v="11859"/>
        <pc:sldMkLst>
          <pc:docMk/>
          <pc:sldMk cId="547987303" sldId="390"/>
        </pc:sldMkLst>
      </pc:sldChg>
      <pc:sldChg chg="add">
        <pc:chgData name="Zhang, Ce" userId="c9598c0e-bc64-4e00-9e8f-556173b7fb60" providerId="ADAL" clId="{B4CCC21F-FEDA-5031-BAFE-3A42087377A7}" dt="2026-03-04T01:17:30.897" v="11859"/>
        <pc:sldMkLst>
          <pc:docMk/>
          <pc:sldMk cId="1449264708" sldId="413"/>
        </pc:sldMkLst>
      </pc:sldChg>
      <pc:sldChg chg="add">
        <pc:chgData name="Zhang, Ce" userId="c9598c0e-bc64-4e00-9e8f-556173b7fb60" providerId="ADAL" clId="{B4CCC21F-FEDA-5031-BAFE-3A42087377A7}" dt="2026-03-04T01:17:30.897" v="11859"/>
        <pc:sldMkLst>
          <pc:docMk/>
          <pc:sldMk cId="3227936678" sldId="429"/>
        </pc:sldMkLst>
      </pc:sldChg>
      <pc:sldChg chg="add">
        <pc:chgData name="Zhang, Ce" userId="c9598c0e-bc64-4e00-9e8f-556173b7fb60" providerId="ADAL" clId="{B4CCC21F-FEDA-5031-BAFE-3A42087377A7}" dt="2026-03-04T01:17:30.897" v="11859"/>
        <pc:sldMkLst>
          <pc:docMk/>
          <pc:sldMk cId="1947639048" sldId="465"/>
        </pc:sldMkLst>
      </pc:sldChg>
      <pc:sldChg chg="add">
        <pc:chgData name="Zhang, Ce" userId="c9598c0e-bc64-4e00-9e8f-556173b7fb60" providerId="ADAL" clId="{B4CCC21F-FEDA-5031-BAFE-3A42087377A7}" dt="2026-03-04T01:17:30.897" v="11859"/>
        <pc:sldMkLst>
          <pc:docMk/>
          <pc:sldMk cId="4097059045" sldId="475"/>
        </pc:sldMkLst>
      </pc:sldChg>
      <pc:sldChg chg="addSp delSp modSp add del mod delAnim">
        <pc:chgData name="Zhang, Ce" userId="c9598c0e-bc64-4e00-9e8f-556173b7fb60" providerId="ADAL" clId="{B4CCC21F-FEDA-5031-BAFE-3A42087377A7}" dt="2026-03-03T12:57:53.435" v="4548" actId="2696"/>
        <pc:sldMkLst>
          <pc:docMk/>
          <pc:sldMk cId="3245150704" sldId="503"/>
        </pc:sldMkLst>
        <pc:spChg chg="mod">
          <ac:chgData name="Zhang, Ce" userId="c9598c0e-bc64-4e00-9e8f-556173b7fb60" providerId="ADAL" clId="{B4CCC21F-FEDA-5031-BAFE-3A42087377A7}" dt="2026-03-03T12:01:30.486" v="3529" actId="20577"/>
          <ac:spMkLst>
            <pc:docMk/>
            <pc:sldMk cId="3245150704" sldId="503"/>
            <ac:spMk id="43" creationId="{00000000-0000-0000-0000-000000000000}"/>
          </ac:spMkLst>
        </pc:spChg>
        <pc:grpChg chg="del">
          <ac:chgData name="Zhang, Ce" userId="c9598c0e-bc64-4e00-9e8f-556173b7fb60" providerId="ADAL" clId="{B4CCC21F-FEDA-5031-BAFE-3A42087377A7}" dt="2026-03-03T11:59:29.331" v="3499" actId="478"/>
          <ac:grpSpMkLst>
            <pc:docMk/>
            <pc:sldMk cId="3245150704" sldId="503"/>
            <ac:grpSpMk id="9" creationId="{00000000-0000-0000-0000-000000000000}"/>
          </ac:grpSpMkLst>
        </pc:grpChg>
        <pc:grpChg chg="del">
          <ac:chgData name="Zhang, Ce" userId="c9598c0e-bc64-4e00-9e8f-556173b7fb60" providerId="ADAL" clId="{B4CCC21F-FEDA-5031-BAFE-3A42087377A7}" dt="2026-03-03T11:59:29.331" v="3499" actId="478"/>
          <ac:grpSpMkLst>
            <pc:docMk/>
            <pc:sldMk cId="3245150704" sldId="503"/>
            <ac:grpSpMk id="11" creationId="{00000000-0000-0000-0000-000000000000}"/>
          </ac:grpSpMkLst>
        </pc:grpChg>
        <pc:picChg chg="add mod">
          <ac:chgData name="Zhang, Ce" userId="c9598c0e-bc64-4e00-9e8f-556173b7fb60" providerId="ADAL" clId="{B4CCC21F-FEDA-5031-BAFE-3A42087377A7}" dt="2026-03-03T12:01:39.935" v="3531" actId="1076"/>
          <ac:picMkLst>
            <pc:docMk/>
            <pc:sldMk cId="3245150704" sldId="503"/>
            <ac:picMk id="2" creationId="{E7B2F818-9CFB-9BAB-B39A-2C558613630A}"/>
          </ac:picMkLst>
        </pc:picChg>
        <pc:picChg chg="add mod">
          <ac:chgData name="Zhang, Ce" userId="c9598c0e-bc64-4e00-9e8f-556173b7fb60" providerId="ADAL" clId="{B4CCC21F-FEDA-5031-BAFE-3A42087377A7}" dt="2026-03-03T12:01:37.763" v="3530" actId="1076"/>
          <ac:picMkLst>
            <pc:docMk/>
            <pc:sldMk cId="3245150704" sldId="503"/>
            <ac:picMk id="12" creationId="{D71B1675-E174-FC0E-6926-E0C5B7B74501}"/>
          </ac:picMkLst>
        </pc:picChg>
        <pc:picChg chg="add mod">
          <ac:chgData name="Zhang, Ce" userId="c9598c0e-bc64-4e00-9e8f-556173b7fb60" providerId="ADAL" clId="{B4CCC21F-FEDA-5031-BAFE-3A42087377A7}" dt="2026-03-03T12:00:46.214" v="3514" actId="1076"/>
          <ac:picMkLst>
            <pc:docMk/>
            <pc:sldMk cId="3245150704" sldId="503"/>
            <ac:picMk id="13" creationId="{2444124C-D443-3635-E86E-0270EA10EC75}"/>
          </ac:picMkLst>
        </pc:picChg>
        <pc:picChg chg="del">
          <ac:chgData name="Zhang, Ce" userId="c9598c0e-bc64-4e00-9e8f-556173b7fb60" providerId="ADAL" clId="{B4CCC21F-FEDA-5031-BAFE-3A42087377A7}" dt="2026-03-03T11:59:29.331" v="3499" actId="478"/>
          <ac:picMkLst>
            <pc:docMk/>
            <pc:sldMk cId="3245150704" sldId="503"/>
            <ac:picMk id="17" creationId="{00000000-0000-0000-0000-000000000000}"/>
          </ac:picMkLst>
        </pc:picChg>
      </pc:sldChg>
      <pc:sldChg chg="add del mod modShow">
        <pc:chgData name="Zhang, Ce" userId="c9598c0e-bc64-4e00-9e8f-556173b7fb60" providerId="ADAL" clId="{B4CCC21F-FEDA-5031-BAFE-3A42087377A7}" dt="2026-03-03T12:56:10.100" v="4482" actId="2696"/>
        <pc:sldMkLst>
          <pc:docMk/>
          <pc:sldMk cId="1881472436" sldId="539"/>
        </pc:sldMkLst>
      </pc:sldChg>
      <pc:sldChg chg="add del">
        <pc:chgData name="Zhang, Ce" userId="c9598c0e-bc64-4e00-9e8f-556173b7fb60" providerId="ADAL" clId="{B4CCC21F-FEDA-5031-BAFE-3A42087377A7}" dt="2026-03-03T12:57:53.641" v="4551" actId="2696"/>
        <pc:sldMkLst>
          <pc:docMk/>
          <pc:sldMk cId="1856796020" sldId="558"/>
        </pc:sldMkLst>
      </pc:sldChg>
      <pc:sldChg chg="add del">
        <pc:chgData name="Zhang, Ce" userId="c9598c0e-bc64-4e00-9e8f-556173b7fb60" providerId="ADAL" clId="{B4CCC21F-FEDA-5031-BAFE-3A42087377A7}" dt="2026-03-03T12:17:06.745" v="3716" actId="2696"/>
        <pc:sldMkLst>
          <pc:docMk/>
          <pc:sldMk cId="2048910753" sldId="558"/>
        </pc:sldMkLst>
      </pc:sldChg>
      <pc:sldChg chg="addSp modSp add del mod modShow">
        <pc:chgData name="Zhang, Ce" userId="c9598c0e-bc64-4e00-9e8f-556173b7fb60" providerId="ADAL" clId="{B4CCC21F-FEDA-5031-BAFE-3A42087377A7}" dt="2026-03-03T12:56:10.087" v="4481" actId="2696"/>
        <pc:sldMkLst>
          <pc:docMk/>
          <pc:sldMk cId="3868968311" sldId="560"/>
        </pc:sldMkLst>
      </pc:sldChg>
      <pc:sldChg chg="addSp modSp add del mod modShow">
        <pc:chgData name="Zhang, Ce" userId="c9598c0e-bc64-4e00-9e8f-556173b7fb60" providerId="ADAL" clId="{B4CCC21F-FEDA-5031-BAFE-3A42087377A7}" dt="2026-03-03T12:56:10.180" v="4488" actId="2696"/>
        <pc:sldMkLst>
          <pc:docMk/>
          <pc:sldMk cId="2523137692" sldId="561"/>
        </pc:sldMkLst>
      </pc:sldChg>
      <pc:sldChg chg="modSp add del mod modShow">
        <pc:chgData name="Zhang, Ce" userId="c9598c0e-bc64-4e00-9e8f-556173b7fb60" providerId="ADAL" clId="{B4CCC21F-FEDA-5031-BAFE-3A42087377A7}" dt="2026-03-03T12:56:10.040" v="4477" actId="2696"/>
        <pc:sldMkLst>
          <pc:docMk/>
          <pc:sldMk cId="1044813924" sldId="562"/>
        </pc:sldMkLst>
      </pc:sldChg>
      <pc:sldChg chg="modSp add del mod modShow">
        <pc:chgData name="Zhang, Ce" userId="c9598c0e-bc64-4e00-9e8f-556173b7fb60" providerId="ADAL" clId="{B4CCC21F-FEDA-5031-BAFE-3A42087377A7}" dt="2026-03-03T12:56:10.029" v="4474" actId="2696"/>
        <pc:sldMkLst>
          <pc:docMk/>
          <pc:sldMk cId="4157762278" sldId="563"/>
        </pc:sldMkLst>
      </pc:sldChg>
      <pc:sldChg chg="addSp delSp modSp add mod delAnim modAnim">
        <pc:chgData name="Zhang, Ce" userId="c9598c0e-bc64-4e00-9e8f-556173b7fb60" providerId="ADAL" clId="{B4CCC21F-FEDA-5031-BAFE-3A42087377A7}" dt="2026-03-03T21:38:30.351" v="7173" actId="478"/>
        <pc:sldMkLst>
          <pc:docMk/>
          <pc:sldMk cId="185403592" sldId="672"/>
        </pc:sldMkLst>
        <pc:spChg chg="add mod">
          <ac:chgData name="Zhang, Ce" userId="c9598c0e-bc64-4e00-9e8f-556173b7fb60" providerId="ADAL" clId="{B4CCC21F-FEDA-5031-BAFE-3A42087377A7}" dt="2026-03-03T21:38:23.432" v="7172"/>
          <ac:spMkLst>
            <pc:docMk/>
            <pc:sldMk cId="185403592" sldId="672"/>
            <ac:spMk id="2" creationId="{ACD87006-B696-4D1E-B5F1-E0B6B473FE66}"/>
          </ac:spMkLst>
        </pc:spChg>
        <pc:spChg chg="mod">
          <ac:chgData name="Zhang, Ce" userId="c9598c0e-bc64-4e00-9e8f-556173b7fb60" providerId="ADAL" clId="{B4CCC21F-FEDA-5031-BAFE-3A42087377A7}" dt="2026-03-03T17:30:40.477" v="6612" actId="207"/>
          <ac:spMkLst>
            <pc:docMk/>
            <pc:sldMk cId="185403592" sldId="672"/>
            <ac:spMk id="3" creationId="{4203EF8B-8C00-BFA3-AC00-35761B6F2F5A}"/>
          </ac:spMkLst>
        </pc:spChg>
        <pc:spChg chg="mod">
          <ac:chgData name="Zhang, Ce" userId="c9598c0e-bc64-4e00-9e8f-556173b7fb60" providerId="ADAL" clId="{B4CCC21F-FEDA-5031-BAFE-3A42087377A7}" dt="2026-03-03T21:14:05.053" v="7100" actId="1035"/>
          <ac:spMkLst>
            <pc:docMk/>
            <pc:sldMk cId="185403592" sldId="672"/>
            <ac:spMk id="4" creationId="{2B8023A5-3F67-BD55-47C3-A10C2BD4533F}"/>
          </ac:spMkLst>
        </pc:spChg>
        <pc:spChg chg="add del mod">
          <ac:chgData name="Zhang, Ce" userId="c9598c0e-bc64-4e00-9e8f-556173b7fb60" providerId="ADAL" clId="{B4CCC21F-FEDA-5031-BAFE-3A42087377A7}" dt="2026-03-03T21:38:30.351" v="7173" actId="478"/>
          <ac:spMkLst>
            <pc:docMk/>
            <pc:sldMk cId="185403592" sldId="672"/>
            <ac:spMk id="12" creationId="{929A4D67-7254-998B-4158-B40EF6E1DE9F}"/>
          </ac:spMkLst>
        </pc:spChg>
        <pc:picChg chg="add del mod">
          <ac:chgData name="Zhang, Ce" userId="c9598c0e-bc64-4e00-9e8f-556173b7fb60" providerId="ADAL" clId="{B4CCC21F-FEDA-5031-BAFE-3A42087377A7}" dt="2026-03-03T21:38:30.351" v="7173" actId="478"/>
          <ac:picMkLst>
            <pc:docMk/>
            <pc:sldMk cId="185403592" sldId="672"/>
            <ac:picMk id="7" creationId="{4B486F4D-4197-4F8D-3EF5-AF3F9BF0CF70}"/>
          </ac:picMkLst>
        </pc:picChg>
        <pc:picChg chg="mod">
          <ac:chgData name="Zhang, Ce" userId="c9598c0e-bc64-4e00-9e8f-556173b7fb60" providerId="ADAL" clId="{B4CCC21F-FEDA-5031-BAFE-3A42087377A7}" dt="2026-03-03T21:14:24.532" v="7105" actId="1076"/>
          <ac:picMkLst>
            <pc:docMk/>
            <pc:sldMk cId="185403592" sldId="672"/>
            <ac:picMk id="10" creationId="{1361AA43-61FB-ABA8-87FE-57FC4F5E088D}"/>
          </ac:picMkLst>
        </pc:picChg>
      </pc:sldChg>
      <pc:sldChg chg="addSp delSp modSp add del mod">
        <pc:chgData name="Zhang, Ce" userId="c9598c0e-bc64-4e00-9e8f-556173b7fb60" providerId="ADAL" clId="{B4CCC21F-FEDA-5031-BAFE-3A42087377A7}" dt="2026-03-03T12:26:38.133" v="3884" actId="2696"/>
        <pc:sldMkLst>
          <pc:docMk/>
          <pc:sldMk cId="588679134" sldId="672"/>
        </pc:sldMkLst>
      </pc:sldChg>
      <pc:sldChg chg="modSp add del mod ord">
        <pc:chgData name="Zhang, Ce" userId="c9598c0e-bc64-4e00-9e8f-556173b7fb60" providerId="ADAL" clId="{B4CCC21F-FEDA-5031-BAFE-3A42087377A7}" dt="2026-03-03T12:35:20.101" v="3946" actId="2696"/>
        <pc:sldMkLst>
          <pc:docMk/>
          <pc:sldMk cId="1953526025" sldId="672"/>
        </pc:sldMkLst>
        <pc:spChg chg="mod">
          <ac:chgData name="Zhang, Ce" userId="c9598c0e-bc64-4e00-9e8f-556173b7fb60" providerId="ADAL" clId="{B4CCC21F-FEDA-5031-BAFE-3A42087377A7}" dt="2026-03-03T12:27:14.272" v="3893" actId="20577"/>
          <ac:spMkLst>
            <pc:docMk/>
            <pc:sldMk cId="1953526025" sldId="672"/>
            <ac:spMk id="3" creationId="{4203EF8B-8C00-BFA3-AC00-35761B6F2F5A}"/>
          </ac:spMkLst>
        </pc:spChg>
      </pc:sldChg>
      <pc:sldChg chg="add del">
        <pc:chgData name="Zhang, Ce" userId="c9598c0e-bc64-4e00-9e8f-556173b7fb60" providerId="ADAL" clId="{B4CCC21F-FEDA-5031-BAFE-3A42087377A7}" dt="2026-03-03T12:36:38.720" v="3952" actId="2696"/>
        <pc:sldMkLst>
          <pc:docMk/>
          <pc:sldMk cId="2889253404" sldId="672"/>
        </pc:sldMkLst>
      </pc:sldChg>
      <pc:sldChg chg="add del">
        <pc:chgData name="Zhang, Ce" userId="c9598c0e-bc64-4e00-9e8f-556173b7fb60" providerId="ADAL" clId="{B4CCC21F-FEDA-5031-BAFE-3A42087377A7}" dt="2026-03-03T12:39:58.140" v="4029" actId="2696"/>
        <pc:sldMkLst>
          <pc:docMk/>
          <pc:sldMk cId="4280761291" sldId="672"/>
        </pc:sldMkLst>
      </pc:sldChg>
      <pc:sldChg chg="addSp delSp modSp add mod delAnim modAnim">
        <pc:chgData name="Zhang, Ce" userId="c9598c0e-bc64-4e00-9e8f-556173b7fb60" providerId="ADAL" clId="{B4CCC21F-FEDA-5031-BAFE-3A42087377A7}" dt="2026-03-03T22:34:44.947" v="8169" actId="1076"/>
        <pc:sldMkLst>
          <pc:docMk/>
          <pc:sldMk cId="372470974" sldId="766"/>
        </pc:sldMkLst>
        <pc:spChg chg="add del mod">
          <ac:chgData name="Zhang, Ce" userId="c9598c0e-bc64-4e00-9e8f-556173b7fb60" providerId="ADAL" clId="{B4CCC21F-FEDA-5031-BAFE-3A42087377A7}" dt="2026-03-03T21:42:07.640" v="7251" actId="478"/>
          <ac:spMkLst>
            <pc:docMk/>
            <pc:sldMk cId="372470974" sldId="766"/>
            <ac:spMk id="2" creationId="{AABF5FB0-8CBC-53D0-2F67-8C54DB3F434C}"/>
          </ac:spMkLst>
        </pc:spChg>
        <pc:spChg chg="mod">
          <ac:chgData name="Zhang, Ce" userId="c9598c0e-bc64-4e00-9e8f-556173b7fb60" providerId="ADAL" clId="{B4CCC21F-FEDA-5031-BAFE-3A42087377A7}" dt="2026-03-03T21:36:38.741" v="7164" actId="20577"/>
          <ac:spMkLst>
            <pc:docMk/>
            <pc:sldMk cId="372470974" sldId="766"/>
            <ac:spMk id="3" creationId="{CBB80DE3-A374-F9EF-AEC0-DC69824386C4}"/>
          </ac:spMkLst>
        </pc:spChg>
        <pc:spChg chg="add del mod">
          <ac:chgData name="Zhang, Ce" userId="c9598c0e-bc64-4e00-9e8f-556173b7fb60" providerId="ADAL" clId="{B4CCC21F-FEDA-5031-BAFE-3A42087377A7}" dt="2026-03-03T21:42:07.640" v="7251" actId="478"/>
          <ac:spMkLst>
            <pc:docMk/>
            <pc:sldMk cId="372470974" sldId="766"/>
            <ac:spMk id="4" creationId="{13D17B81-2907-E05D-9A69-CA235ADE6BE1}"/>
          </ac:spMkLst>
        </pc:spChg>
        <pc:spChg chg="add del mod">
          <ac:chgData name="Zhang, Ce" userId="c9598c0e-bc64-4e00-9e8f-556173b7fb60" providerId="ADAL" clId="{B4CCC21F-FEDA-5031-BAFE-3A42087377A7}" dt="2026-03-03T21:41:13.980" v="7236" actId="478"/>
          <ac:spMkLst>
            <pc:docMk/>
            <pc:sldMk cId="372470974" sldId="766"/>
            <ac:spMk id="5" creationId="{D00E7829-E75C-20DF-8C30-F4A19EFFA95F}"/>
          </ac:spMkLst>
        </pc:spChg>
        <pc:spChg chg="del mod">
          <ac:chgData name="Zhang, Ce" userId="c9598c0e-bc64-4e00-9e8f-556173b7fb60" providerId="ADAL" clId="{B4CCC21F-FEDA-5031-BAFE-3A42087377A7}" dt="2026-03-03T21:40:18.064" v="7190" actId="478"/>
          <ac:spMkLst>
            <pc:docMk/>
            <pc:sldMk cId="372470974" sldId="766"/>
            <ac:spMk id="7" creationId="{15B943ED-B2E7-1692-3E67-59FBE94C29BD}"/>
          </ac:spMkLst>
        </pc:spChg>
        <pc:spChg chg="mod">
          <ac:chgData name="Zhang, Ce" userId="c9598c0e-bc64-4e00-9e8f-556173b7fb60" providerId="ADAL" clId="{B4CCC21F-FEDA-5031-BAFE-3A42087377A7}" dt="2026-03-03T17:30:59.740" v="6638" actId="403"/>
          <ac:spMkLst>
            <pc:docMk/>
            <pc:sldMk cId="372470974" sldId="766"/>
            <ac:spMk id="9" creationId="{2A071AD0-4111-7C07-0B84-F87919C4DCDF}"/>
          </ac:spMkLst>
        </pc:spChg>
        <pc:spChg chg="del">
          <ac:chgData name="Zhang, Ce" userId="c9598c0e-bc64-4e00-9e8f-556173b7fb60" providerId="ADAL" clId="{B4CCC21F-FEDA-5031-BAFE-3A42087377A7}" dt="2026-03-03T17:31:26.135" v="6640" actId="478"/>
          <ac:spMkLst>
            <pc:docMk/>
            <pc:sldMk cId="372470974" sldId="766"/>
            <ac:spMk id="10" creationId="{DCCA294A-AA9F-C166-C264-24D83E0646C7}"/>
          </ac:spMkLst>
        </pc:spChg>
        <pc:spChg chg="del">
          <ac:chgData name="Zhang, Ce" userId="c9598c0e-bc64-4e00-9e8f-556173b7fb60" providerId="ADAL" clId="{B4CCC21F-FEDA-5031-BAFE-3A42087377A7}" dt="2026-03-03T17:31:18.390" v="6639" actId="478"/>
          <ac:spMkLst>
            <pc:docMk/>
            <pc:sldMk cId="372470974" sldId="766"/>
            <ac:spMk id="12" creationId="{69BD515B-8C9D-B39C-BFB3-E83EFB02E204}"/>
          </ac:spMkLst>
        </pc:spChg>
        <pc:spChg chg="add mod">
          <ac:chgData name="Zhang, Ce" userId="c9598c0e-bc64-4e00-9e8f-556173b7fb60" providerId="ADAL" clId="{B4CCC21F-FEDA-5031-BAFE-3A42087377A7}" dt="2026-03-03T21:43:49.575" v="7263" actId="207"/>
          <ac:spMkLst>
            <pc:docMk/>
            <pc:sldMk cId="372470974" sldId="766"/>
            <ac:spMk id="13" creationId="{FCAAF4B4-AB58-2060-84AA-3E7B0594CFEB}"/>
          </ac:spMkLst>
        </pc:spChg>
        <pc:spChg chg="mod">
          <ac:chgData name="Zhang, Ce" userId="c9598c0e-bc64-4e00-9e8f-556173b7fb60" providerId="ADAL" clId="{B4CCC21F-FEDA-5031-BAFE-3A42087377A7}" dt="2026-03-03T21:41:40.756" v="7243"/>
          <ac:spMkLst>
            <pc:docMk/>
            <pc:sldMk cId="372470974" sldId="766"/>
            <ac:spMk id="16" creationId="{D37E916B-6167-BDF9-A71A-7D8F88070F8F}"/>
          </ac:spMkLst>
        </pc:spChg>
        <pc:spChg chg="mod">
          <ac:chgData name="Zhang, Ce" userId="c9598c0e-bc64-4e00-9e8f-556173b7fb60" providerId="ADAL" clId="{B4CCC21F-FEDA-5031-BAFE-3A42087377A7}" dt="2026-03-03T21:41:40.756" v="7243"/>
          <ac:spMkLst>
            <pc:docMk/>
            <pc:sldMk cId="372470974" sldId="766"/>
            <ac:spMk id="17" creationId="{47460761-22E6-4EC3-A5F6-928C9A8F722B}"/>
          </ac:spMkLst>
        </pc:spChg>
        <pc:spChg chg="mod">
          <ac:chgData name="Zhang, Ce" userId="c9598c0e-bc64-4e00-9e8f-556173b7fb60" providerId="ADAL" clId="{B4CCC21F-FEDA-5031-BAFE-3A42087377A7}" dt="2026-03-03T21:41:40.756" v="7243"/>
          <ac:spMkLst>
            <pc:docMk/>
            <pc:sldMk cId="372470974" sldId="766"/>
            <ac:spMk id="18" creationId="{6C1451FB-0259-06D7-B523-55A1CE71509F}"/>
          </ac:spMkLst>
        </pc:spChg>
        <pc:spChg chg="mod">
          <ac:chgData name="Zhang, Ce" userId="c9598c0e-bc64-4e00-9e8f-556173b7fb60" providerId="ADAL" clId="{B4CCC21F-FEDA-5031-BAFE-3A42087377A7}" dt="2026-03-03T21:41:40.756" v="7243"/>
          <ac:spMkLst>
            <pc:docMk/>
            <pc:sldMk cId="372470974" sldId="766"/>
            <ac:spMk id="19" creationId="{7F0CC701-D4C4-5928-D920-10D49188E5BF}"/>
          </ac:spMkLst>
        </pc:spChg>
        <pc:spChg chg="mod">
          <ac:chgData name="Zhang, Ce" userId="c9598c0e-bc64-4e00-9e8f-556173b7fb60" providerId="ADAL" clId="{B4CCC21F-FEDA-5031-BAFE-3A42087377A7}" dt="2026-03-03T21:41:40.756" v="7243"/>
          <ac:spMkLst>
            <pc:docMk/>
            <pc:sldMk cId="372470974" sldId="766"/>
            <ac:spMk id="20" creationId="{9513BB61-8DFD-C551-73CE-68F774BEC04D}"/>
          </ac:spMkLst>
        </pc:spChg>
        <pc:spChg chg="mod">
          <ac:chgData name="Zhang, Ce" userId="c9598c0e-bc64-4e00-9e8f-556173b7fb60" providerId="ADAL" clId="{B4CCC21F-FEDA-5031-BAFE-3A42087377A7}" dt="2026-03-03T21:41:40.756" v="7243"/>
          <ac:spMkLst>
            <pc:docMk/>
            <pc:sldMk cId="372470974" sldId="766"/>
            <ac:spMk id="21" creationId="{A1E03136-BF00-8DC4-0B65-98DFFFFF25CF}"/>
          </ac:spMkLst>
        </pc:spChg>
        <pc:spChg chg="mod">
          <ac:chgData name="Zhang, Ce" userId="c9598c0e-bc64-4e00-9e8f-556173b7fb60" providerId="ADAL" clId="{B4CCC21F-FEDA-5031-BAFE-3A42087377A7}" dt="2026-03-03T21:41:40.756" v="7243"/>
          <ac:spMkLst>
            <pc:docMk/>
            <pc:sldMk cId="372470974" sldId="766"/>
            <ac:spMk id="22" creationId="{8B2B7BDB-7835-869B-2E7E-99F1C7ABB1A8}"/>
          </ac:spMkLst>
        </pc:spChg>
        <pc:spChg chg="mod">
          <ac:chgData name="Zhang, Ce" userId="c9598c0e-bc64-4e00-9e8f-556173b7fb60" providerId="ADAL" clId="{B4CCC21F-FEDA-5031-BAFE-3A42087377A7}" dt="2026-03-03T21:41:40.756" v="7243"/>
          <ac:spMkLst>
            <pc:docMk/>
            <pc:sldMk cId="372470974" sldId="766"/>
            <ac:spMk id="23" creationId="{26C5C667-D26D-D32B-341F-7BAE2BBAFED8}"/>
          </ac:spMkLst>
        </pc:spChg>
        <pc:spChg chg="add mod">
          <ac:chgData name="Zhang, Ce" userId="c9598c0e-bc64-4e00-9e8f-556173b7fb60" providerId="ADAL" clId="{B4CCC21F-FEDA-5031-BAFE-3A42087377A7}" dt="2026-03-03T22:34:38.302" v="8167" actId="2085"/>
          <ac:spMkLst>
            <pc:docMk/>
            <pc:sldMk cId="372470974" sldId="766"/>
            <ac:spMk id="24" creationId="{C4399B1D-13A1-119E-C45F-914382456B86}"/>
          </ac:spMkLst>
        </pc:spChg>
        <pc:spChg chg="add mod">
          <ac:chgData name="Zhang, Ce" userId="c9598c0e-bc64-4e00-9e8f-556173b7fb60" providerId="ADAL" clId="{B4CCC21F-FEDA-5031-BAFE-3A42087377A7}" dt="2026-03-03T22:34:44.947" v="8169" actId="1076"/>
          <ac:spMkLst>
            <pc:docMk/>
            <pc:sldMk cId="372470974" sldId="766"/>
            <ac:spMk id="25" creationId="{5CD5BF2A-98F8-4413-06E3-A00ADA97D4C2}"/>
          </ac:spMkLst>
        </pc:spChg>
        <pc:grpChg chg="add mod">
          <ac:chgData name="Zhang, Ce" userId="c9598c0e-bc64-4e00-9e8f-556173b7fb60" providerId="ADAL" clId="{B4CCC21F-FEDA-5031-BAFE-3A42087377A7}" dt="2026-03-03T22:34:15.558" v="8163" actId="1076"/>
          <ac:grpSpMkLst>
            <pc:docMk/>
            <pc:sldMk cId="372470974" sldId="766"/>
            <ac:grpSpMk id="14" creationId="{64EDD0A7-41F7-A97A-45C8-C5C4040B9B9D}"/>
          </ac:grpSpMkLst>
        </pc:grpChg>
        <pc:picChg chg="del mod">
          <ac:chgData name="Zhang, Ce" userId="c9598c0e-bc64-4e00-9e8f-556173b7fb60" providerId="ADAL" clId="{B4CCC21F-FEDA-5031-BAFE-3A42087377A7}" dt="2026-03-03T21:41:40.239" v="7242" actId="478"/>
          <ac:picMkLst>
            <pc:docMk/>
            <pc:sldMk cId="372470974" sldId="766"/>
            <ac:picMk id="8" creationId="{BDB6D105-5928-706E-E572-743C0EAAB4A2}"/>
          </ac:picMkLst>
        </pc:picChg>
        <pc:picChg chg="mod">
          <ac:chgData name="Zhang, Ce" userId="c9598c0e-bc64-4e00-9e8f-556173b7fb60" providerId="ADAL" clId="{B4CCC21F-FEDA-5031-BAFE-3A42087377A7}" dt="2026-03-03T21:43:31.999" v="7255" actId="1076"/>
          <ac:picMkLst>
            <pc:docMk/>
            <pc:sldMk cId="372470974" sldId="766"/>
            <ac:picMk id="11" creationId="{0511BB22-6622-0D97-64C9-E83966B51263}"/>
          </ac:picMkLst>
        </pc:picChg>
        <pc:picChg chg="mod">
          <ac:chgData name="Zhang, Ce" userId="c9598c0e-bc64-4e00-9e8f-556173b7fb60" providerId="ADAL" clId="{B4CCC21F-FEDA-5031-BAFE-3A42087377A7}" dt="2026-03-03T21:41:40.756" v="7243"/>
          <ac:picMkLst>
            <pc:docMk/>
            <pc:sldMk cId="372470974" sldId="766"/>
            <ac:picMk id="15" creationId="{D176D552-B7BC-2F10-2156-09902B8C1B2E}"/>
          </ac:picMkLst>
        </pc:picChg>
      </pc:sldChg>
      <pc:sldChg chg="add del">
        <pc:chgData name="Zhang, Ce" userId="c9598c0e-bc64-4e00-9e8f-556173b7fb60" providerId="ADAL" clId="{B4CCC21F-FEDA-5031-BAFE-3A42087377A7}" dt="2026-03-03T12:35:35.357" v="3948" actId="2696"/>
        <pc:sldMkLst>
          <pc:docMk/>
          <pc:sldMk cId="1667019564" sldId="766"/>
        </pc:sldMkLst>
      </pc:sldChg>
      <pc:sldChg chg="delSp modSp add del mod">
        <pc:chgData name="Zhang, Ce" userId="c9598c0e-bc64-4e00-9e8f-556173b7fb60" providerId="ADAL" clId="{B4CCC21F-FEDA-5031-BAFE-3A42087377A7}" dt="2026-03-03T12:35:20.101" v="3946" actId="2696"/>
        <pc:sldMkLst>
          <pc:docMk/>
          <pc:sldMk cId="2030749018" sldId="766"/>
        </pc:sldMkLst>
        <pc:spChg chg="mod">
          <ac:chgData name="Zhang, Ce" userId="c9598c0e-bc64-4e00-9e8f-556173b7fb60" providerId="ADAL" clId="{B4CCC21F-FEDA-5031-BAFE-3A42087377A7}" dt="2026-03-03T12:26:55.061" v="3887" actId="20577"/>
          <ac:spMkLst>
            <pc:docMk/>
            <pc:sldMk cId="2030749018" sldId="766"/>
            <ac:spMk id="3" creationId="{CBB80DE3-A374-F9EF-AEC0-DC69824386C4}"/>
          </ac:spMkLst>
        </pc:spChg>
        <pc:spChg chg="del">
          <ac:chgData name="Zhang, Ce" userId="c9598c0e-bc64-4e00-9e8f-556173b7fb60" providerId="ADAL" clId="{B4CCC21F-FEDA-5031-BAFE-3A42087377A7}" dt="2026-03-03T12:26:49.345" v="3886" actId="478"/>
          <ac:spMkLst>
            <pc:docMk/>
            <pc:sldMk cId="2030749018" sldId="766"/>
            <ac:spMk id="16" creationId="{C36D7DED-28D9-3056-B263-9F4D21B2FAB5}"/>
          </ac:spMkLst>
        </pc:spChg>
      </pc:sldChg>
      <pc:sldChg chg="add del">
        <pc:chgData name="Zhang, Ce" userId="c9598c0e-bc64-4e00-9e8f-556173b7fb60" providerId="ADAL" clId="{B4CCC21F-FEDA-5031-BAFE-3A42087377A7}" dt="2026-03-03T12:39:58.140" v="4029" actId="2696"/>
        <pc:sldMkLst>
          <pc:docMk/>
          <pc:sldMk cId="2421794924" sldId="766"/>
        </pc:sldMkLst>
      </pc:sldChg>
      <pc:sldChg chg="modSp add del mod">
        <pc:chgData name="Zhang, Ce" userId="c9598c0e-bc64-4e00-9e8f-556173b7fb60" providerId="ADAL" clId="{B4CCC21F-FEDA-5031-BAFE-3A42087377A7}" dt="2026-03-03T12:26:38.133" v="3884" actId="2696"/>
        <pc:sldMkLst>
          <pc:docMk/>
          <pc:sldMk cId="2965813525" sldId="766"/>
        </pc:sldMkLst>
      </pc:sldChg>
      <pc:sldChg chg="delSp modSp add mod">
        <pc:chgData name="Zhang, Ce" userId="c9598c0e-bc64-4e00-9e8f-556173b7fb60" providerId="ADAL" clId="{B4CCC21F-FEDA-5031-BAFE-3A42087377A7}" dt="2026-03-03T20:32:54.331" v="6910" actId="20577"/>
        <pc:sldMkLst>
          <pc:docMk/>
          <pc:sldMk cId="4045048446" sldId="775"/>
        </pc:sldMkLst>
        <pc:spChg chg="mod">
          <ac:chgData name="Zhang, Ce" userId="c9598c0e-bc64-4e00-9e8f-556173b7fb60" providerId="ADAL" clId="{B4CCC21F-FEDA-5031-BAFE-3A42087377A7}" dt="2026-02-28T14:32:56.397" v="3187" actId="207"/>
          <ac:spMkLst>
            <pc:docMk/>
            <pc:sldMk cId="4045048446" sldId="775"/>
            <ac:spMk id="3" creationId="{A4559622-6333-F3D9-06D6-9FA5687D940D}"/>
          </ac:spMkLst>
        </pc:spChg>
        <pc:spChg chg="mod">
          <ac:chgData name="Zhang, Ce" userId="c9598c0e-bc64-4e00-9e8f-556173b7fb60" providerId="ADAL" clId="{B4CCC21F-FEDA-5031-BAFE-3A42087377A7}" dt="2026-03-03T20:32:54.331" v="6910" actId="20577"/>
          <ac:spMkLst>
            <pc:docMk/>
            <pc:sldMk cId="4045048446" sldId="775"/>
            <ac:spMk id="7" creationId="{25CF3150-4E4E-E6A5-E440-4805288E0297}"/>
          </ac:spMkLst>
        </pc:spChg>
        <pc:spChg chg="mod">
          <ac:chgData name="Zhang, Ce" userId="c9598c0e-bc64-4e00-9e8f-556173b7fb60" providerId="ADAL" clId="{B4CCC21F-FEDA-5031-BAFE-3A42087377A7}" dt="2026-03-03T13:49:08.025" v="5446" actId="403"/>
          <ac:spMkLst>
            <pc:docMk/>
            <pc:sldMk cId="4045048446" sldId="775"/>
            <ac:spMk id="9" creationId="{40FCAB7C-8E8A-57D9-7FA0-1246B2115AF7}"/>
          </ac:spMkLst>
        </pc:spChg>
      </pc:sldChg>
      <pc:sldChg chg="addSp delSp modSp add mod">
        <pc:chgData name="Zhang, Ce" userId="c9598c0e-bc64-4e00-9e8f-556173b7fb60" providerId="ADAL" clId="{B4CCC21F-FEDA-5031-BAFE-3A42087377A7}" dt="2026-03-03T20:33:39.200" v="6921" actId="20577"/>
        <pc:sldMkLst>
          <pc:docMk/>
          <pc:sldMk cId="1560357211" sldId="777"/>
        </pc:sldMkLst>
        <pc:spChg chg="mod">
          <ac:chgData name="Zhang, Ce" userId="c9598c0e-bc64-4e00-9e8f-556173b7fb60" providerId="ADAL" clId="{B4CCC21F-FEDA-5031-BAFE-3A42087377A7}" dt="2026-02-28T14:30:49.025" v="3169" actId="207"/>
          <ac:spMkLst>
            <pc:docMk/>
            <pc:sldMk cId="1560357211" sldId="777"/>
            <ac:spMk id="3" creationId="{CED25CF6-89C8-C354-C6AE-6C6F78F8A364}"/>
          </ac:spMkLst>
        </pc:spChg>
        <pc:spChg chg="add mod">
          <ac:chgData name="Zhang, Ce" userId="c9598c0e-bc64-4e00-9e8f-556173b7fb60" providerId="ADAL" clId="{B4CCC21F-FEDA-5031-BAFE-3A42087377A7}" dt="2026-03-03T20:33:39.200" v="6921" actId="20577"/>
          <ac:spMkLst>
            <pc:docMk/>
            <pc:sldMk cId="1560357211" sldId="777"/>
            <ac:spMk id="4" creationId="{258EFB43-9840-CFE6-572A-EE552C5C2284}"/>
          </ac:spMkLst>
        </pc:spChg>
        <pc:spChg chg="add mod">
          <ac:chgData name="Zhang, Ce" userId="c9598c0e-bc64-4e00-9e8f-556173b7fb60" providerId="ADAL" clId="{B4CCC21F-FEDA-5031-BAFE-3A42087377A7}" dt="2026-03-03T13:49:13.556" v="5448"/>
          <ac:spMkLst>
            <pc:docMk/>
            <pc:sldMk cId="1560357211" sldId="777"/>
            <ac:spMk id="5" creationId="{8DA6A015-FDF2-7786-C809-29044346EC37}"/>
          </ac:spMkLst>
        </pc:spChg>
        <pc:spChg chg="del">
          <ac:chgData name="Zhang, Ce" userId="c9598c0e-bc64-4e00-9e8f-556173b7fb60" providerId="ADAL" clId="{B4CCC21F-FEDA-5031-BAFE-3A42087377A7}" dt="2026-03-03T13:49:13.227" v="5447" actId="478"/>
          <ac:spMkLst>
            <pc:docMk/>
            <pc:sldMk cId="1560357211" sldId="777"/>
            <ac:spMk id="13" creationId="{4696D944-8D02-D6B7-3503-97D5D3957C51}"/>
          </ac:spMkLst>
        </pc:spChg>
        <pc:spChg chg="del mod">
          <ac:chgData name="Zhang, Ce" userId="c9598c0e-bc64-4e00-9e8f-556173b7fb60" providerId="ADAL" clId="{B4CCC21F-FEDA-5031-BAFE-3A42087377A7}" dt="2026-03-03T13:45:22.031" v="5341" actId="478"/>
          <ac:spMkLst>
            <pc:docMk/>
            <pc:sldMk cId="1560357211" sldId="777"/>
            <ac:spMk id="17" creationId="{A58C9BC3-F6B8-9EBC-B596-F78A968C9073}"/>
          </ac:spMkLst>
        </pc:spChg>
      </pc:sldChg>
      <pc:sldChg chg="addSp delSp modSp add mod">
        <pc:chgData name="Zhang, Ce" userId="c9598c0e-bc64-4e00-9e8f-556173b7fb60" providerId="ADAL" clId="{B4CCC21F-FEDA-5031-BAFE-3A42087377A7}" dt="2026-03-03T20:40:56.638" v="6977"/>
        <pc:sldMkLst>
          <pc:docMk/>
          <pc:sldMk cId="886011049" sldId="778"/>
        </pc:sldMkLst>
        <pc:spChg chg="mod">
          <ac:chgData name="Zhang, Ce" userId="c9598c0e-bc64-4e00-9e8f-556173b7fb60" providerId="ADAL" clId="{B4CCC21F-FEDA-5031-BAFE-3A42087377A7}" dt="2026-03-03T20:40:31.690" v="6975" actId="122"/>
          <ac:spMkLst>
            <pc:docMk/>
            <pc:sldMk cId="886011049" sldId="778"/>
            <ac:spMk id="5" creationId="{62F3B579-BF1A-F554-7A2E-D44B0B40869D}"/>
          </ac:spMkLst>
        </pc:spChg>
        <pc:spChg chg="add del mod">
          <ac:chgData name="Zhang, Ce" userId="c9598c0e-bc64-4e00-9e8f-556173b7fb60" providerId="ADAL" clId="{B4CCC21F-FEDA-5031-BAFE-3A42087377A7}" dt="2026-03-03T20:40:56.638" v="6977"/>
          <ac:spMkLst>
            <pc:docMk/>
            <pc:sldMk cId="886011049" sldId="778"/>
            <ac:spMk id="11" creationId="{21A0670A-E137-0225-75A7-4C4D6840F82D}"/>
          </ac:spMkLst>
        </pc:spChg>
      </pc:sldChg>
      <pc:sldChg chg="addSp delSp modSp add del mod ord delAnim">
        <pc:chgData name="Zhang, Ce" userId="c9598c0e-bc64-4e00-9e8f-556173b7fb60" providerId="ADAL" clId="{B4CCC21F-FEDA-5031-BAFE-3A42087377A7}" dt="2026-03-03T20:39:14.597" v="6922" actId="2696"/>
        <pc:sldMkLst>
          <pc:docMk/>
          <pc:sldMk cId="3499460809" sldId="778"/>
        </pc:sldMkLst>
        <pc:spChg chg="mod">
          <ac:chgData name="Zhang, Ce" userId="c9598c0e-bc64-4e00-9e8f-556173b7fb60" providerId="ADAL" clId="{B4CCC21F-FEDA-5031-BAFE-3A42087377A7}" dt="2026-03-03T13:47:50.272" v="5443"/>
          <ac:spMkLst>
            <pc:docMk/>
            <pc:sldMk cId="3499460809" sldId="778"/>
            <ac:spMk id="3" creationId="{8604EF2B-C652-7BB2-FC1B-E2083F5A1D71}"/>
          </ac:spMkLst>
        </pc:spChg>
        <pc:spChg chg="add mod">
          <ac:chgData name="Zhang, Ce" userId="c9598c0e-bc64-4e00-9e8f-556173b7fb60" providerId="ADAL" clId="{B4CCC21F-FEDA-5031-BAFE-3A42087377A7}" dt="2026-03-03T13:49:32.978" v="5455"/>
          <ac:spMkLst>
            <pc:docMk/>
            <pc:sldMk cId="3499460809" sldId="778"/>
            <ac:spMk id="4" creationId="{950A531F-3AAD-C128-5F66-B666E3C512EF}"/>
          </ac:spMkLst>
        </pc:spChg>
        <pc:spChg chg="del">
          <ac:chgData name="Zhang, Ce" userId="c9598c0e-bc64-4e00-9e8f-556173b7fb60" providerId="ADAL" clId="{B4CCC21F-FEDA-5031-BAFE-3A42087377A7}" dt="2026-03-03T13:49:32.542" v="5454" actId="478"/>
          <ac:spMkLst>
            <pc:docMk/>
            <pc:sldMk cId="3499460809" sldId="778"/>
            <ac:spMk id="21" creationId="{9057A5B0-8285-EDC6-9208-D5C9E3DC02C8}"/>
          </ac:spMkLst>
        </pc:spChg>
      </pc:sldChg>
      <pc:sldChg chg="add del">
        <pc:chgData name="Zhang, Ce" userId="c9598c0e-bc64-4e00-9e8f-556173b7fb60" providerId="ADAL" clId="{B4CCC21F-FEDA-5031-BAFE-3A42087377A7}" dt="2026-03-04T01:20:39.939" v="11861" actId="2696"/>
        <pc:sldMkLst>
          <pc:docMk/>
          <pc:sldMk cId="915402070" sldId="1712"/>
        </pc:sldMkLst>
      </pc:sldChg>
      <pc:sldChg chg="modSp add mod">
        <pc:chgData name="Zhang, Ce" userId="c9598c0e-bc64-4e00-9e8f-556173b7fb60" providerId="ADAL" clId="{B4CCC21F-FEDA-5031-BAFE-3A42087377A7}" dt="2026-03-04T01:21:02.852" v="11866" actId="14100"/>
        <pc:sldMkLst>
          <pc:docMk/>
          <pc:sldMk cId="2693156727" sldId="1712"/>
        </pc:sldMkLst>
        <pc:picChg chg="mod">
          <ac:chgData name="Zhang, Ce" userId="c9598c0e-bc64-4e00-9e8f-556173b7fb60" providerId="ADAL" clId="{B4CCC21F-FEDA-5031-BAFE-3A42087377A7}" dt="2026-03-04T01:21:02.852" v="11866" actId="14100"/>
          <ac:picMkLst>
            <pc:docMk/>
            <pc:sldMk cId="2693156727" sldId="1712"/>
            <ac:picMk id="4" creationId="{5862412C-6D9E-DD42-5FA2-55440BB2B82C}"/>
          </ac:picMkLst>
        </pc:picChg>
      </pc:sldChg>
      <pc:sldChg chg="delSp modSp add del ord">
        <pc:chgData name="Zhang, Ce" userId="c9598c0e-bc64-4e00-9e8f-556173b7fb60" providerId="ADAL" clId="{B4CCC21F-FEDA-5031-BAFE-3A42087377A7}" dt="2026-03-03T12:57:53.698" v="4553" actId="2696"/>
        <pc:sldMkLst>
          <pc:docMk/>
          <pc:sldMk cId="716725469" sldId="4249"/>
        </pc:sldMkLst>
      </pc:sldChg>
      <pc:sldChg chg="delSp add del">
        <pc:chgData name="Zhang, Ce" userId="c9598c0e-bc64-4e00-9e8f-556173b7fb60" providerId="ADAL" clId="{B4CCC21F-FEDA-5031-BAFE-3A42087377A7}" dt="2026-03-03T12:57:53.376" v="4546" actId="2696"/>
        <pc:sldMkLst>
          <pc:docMk/>
          <pc:sldMk cId="651669541" sldId="4257"/>
        </pc:sldMkLst>
      </pc:sldChg>
      <pc:sldChg chg="add del mod modShow">
        <pc:chgData name="Zhang, Ce" userId="c9598c0e-bc64-4e00-9e8f-556173b7fb60" providerId="ADAL" clId="{B4CCC21F-FEDA-5031-BAFE-3A42087377A7}" dt="2026-03-03T12:56:10.132" v="4486" actId="2696"/>
        <pc:sldMkLst>
          <pc:docMk/>
          <pc:sldMk cId="2730697619" sldId="4272"/>
        </pc:sldMkLst>
      </pc:sldChg>
      <pc:sldChg chg="add del mod modShow">
        <pc:chgData name="Zhang, Ce" userId="c9598c0e-bc64-4e00-9e8f-556173b7fb60" providerId="ADAL" clId="{B4CCC21F-FEDA-5031-BAFE-3A42087377A7}" dt="2026-03-03T12:56:10.061" v="4478" actId="2696"/>
        <pc:sldMkLst>
          <pc:docMk/>
          <pc:sldMk cId="1382456797" sldId="4273"/>
        </pc:sldMkLst>
      </pc:sldChg>
      <pc:sldChg chg="add del mod modShow">
        <pc:chgData name="Zhang, Ce" userId="c9598c0e-bc64-4e00-9e8f-556173b7fb60" providerId="ADAL" clId="{B4CCC21F-FEDA-5031-BAFE-3A42087377A7}" dt="2026-03-03T12:56:10.080" v="4479" actId="2696"/>
        <pc:sldMkLst>
          <pc:docMk/>
          <pc:sldMk cId="428314292" sldId="4276"/>
        </pc:sldMkLst>
      </pc:sldChg>
      <pc:sldChg chg="delSp add del mod modShow">
        <pc:chgData name="Zhang, Ce" userId="c9598c0e-bc64-4e00-9e8f-556173b7fb60" providerId="ADAL" clId="{B4CCC21F-FEDA-5031-BAFE-3A42087377A7}" dt="2026-03-03T12:56:10.226" v="4489" actId="2696"/>
        <pc:sldMkLst>
          <pc:docMk/>
          <pc:sldMk cId="386327323" sldId="4366"/>
        </pc:sldMkLst>
      </pc:sldChg>
      <pc:sldChg chg="add del mod modShow">
        <pc:chgData name="Zhang, Ce" userId="c9598c0e-bc64-4e00-9e8f-556173b7fb60" providerId="ADAL" clId="{B4CCC21F-FEDA-5031-BAFE-3A42087377A7}" dt="2026-03-03T12:56:10.111" v="4484" actId="2696"/>
        <pc:sldMkLst>
          <pc:docMk/>
          <pc:sldMk cId="1291206031" sldId="4377"/>
        </pc:sldMkLst>
      </pc:sldChg>
      <pc:sldChg chg="add del">
        <pc:chgData name="Zhang, Ce" userId="c9598c0e-bc64-4e00-9e8f-556173b7fb60" providerId="ADAL" clId="{B4CCC21F-FEDA-5031-BAFE-3A42087377A7}" dt="2026-03-04T00:57:07.703" v="11688" actId="2696"/>
        <pc:sldMkLst>
          <pc:docMk/>
          <pc:sldMk cId="1126210507" sldId="4395"/>
        </pc:sldMkLst>
      </pc:sldChg>
      <pc:sldChg chg="delSp del">
        <pc:chgData name="Zhang, Ce" userId="c9598c0e-bc64-4e00-9e8f-556173b7fb60" providerId="ADAL" clId="{B4CCC21F-FEDA-5031-BAFE-3A42087377A7}" dt="2026-03-03T12:55:00.161" v="4468" actId="2696"/>
        <pc:sldMkLst>
          <pc:docMk/>
          <pc:sldMk cId="2313545477" sldId="4395"/>
        </pc:sldMkLst>
      </pc:sldChg>
      <pc:sldChg chg="addSp delSp modSp mod">
        <pc:chgData name="Zhang, Ce" userId="c9598c0e-bc64-4e00-9e8f-556173b7fb60" providerId="ADAL" clId="{B4CCC21F-FEDA-5031-BAFE-3A42087377A7}" dt="2026-03-04T02:05:13.729" v="12293" actId="20577"/>
        <pc:sldMkLst>
          <pc:docMk/>
          <pc:sldMk cId="3296018663" sldId="4396"/>
        </pc:sldMkLst>
        <pc:spChg chg="mod">
          <ac:chgData name="Zhang, Ce" userId="c9598c0e-bc64-4e00-9e8f-556173b7fb60" providerId="ADAL" clId="{B4CCC21F-FEDA-5031-BAFE-3A42087377A7}" dt="2026-03-04T02:05:13.729" v="12293" actId="20577"/>
          <ac:spMkLst>
            <pc:docMk/>
            <pc:sldMk cId="3296018663" sldId="4396"/>
            <ac:spMk id="3" creationId="{881F7728-2796-A752-DFC2-A853C504840D}"/>
          </ac:spMkLst>
        </pc:spChg>
        <pc:spChg chg="mod">
          <ac:chgData name="Zhang, Ce" userId="c9598c0e-bc64-4e00-9e8f-556173b7fb60" providerId="ADAL" clId="{B4CCC21F-FEDA-5031-BAFE-3A42087377A7}" dt="2026-02-26T11:03:37.946" v="4" actId="20577"/>
          <ac:spMkLst>
            <pc:docMk/>
            <pc:sldMk cId="3296018663" sldId="4396"/>
            <ac:spMk id="9" creationId="{CD59B711-2705-5B52-68D3-7E21A5A99555}"/>
          </ac:spMkLst>
        </pc:spChg>
        <pc:spChg chg="mod">
          <ac:chgData name="Zhang, Ce" userId="c9598c0e-bc64-4e00-9e8f-556173b7fb60" providerId="ADAL" clId="{B4CCC21F-FEDA-5031-BAFE-3A42087377A7}" dt="2026-02-26T11:54:49.326" v="371" actId="20577"/>
          <ac:spMkLst>
            <pc:docMk/>
            <pc:sldMk cId="3296018663" sldId="4396"/>
            <ac:spMk id="11" creationId="{51A676E2-6A08-FC30-4181-9CC20F3F87D8}"/>
          </ac:spMkLst>
        </pc:spChg>
        <pc:cxnChg chg="add del mod">
          <ac:chgData name="Zhang, Ce" userId="c9598c0e-bc64-4e00-9e8f-556173b7fb60" providerId="ADAL" clId="{B4CCC21F-FEDA-5031-BAFE-3A42087377A7}" dt="2026-03-03T12:56:50.619" v="4537" actId="478"/>
          <ac:cxnSpMkLst>
            <pc:docMk/>
            <pc:sldMk cId="3296018663" sldId="4396"/>
            <ac:cxnSpMk id="5" creationId="{707555EB-AD76-8005-1FD4-F9270406E8FF}"/>
          </ac:cxnSpMkLst>
        </pc:cxnChg>
      </pc:sldChg>
      <pc:sldChg chg="add">
        <pc:chgData name="Zhang, Ce" userId="c9598c0e-bc64-4e00-9e8f-556173b7fb60" providerId="ADAL" clId="{B4CCC21F-FEDA-5031-BAFE-3A42087377A7}" dt="2026-03-04T00:57:44.287" v="11706"/>
        <pc:sldMkLst>
          <pc:docMk/>
          <pc:sldMk cId="1169200443" sldId="4407"/>
        </pc:sldMkLst>
      </pc:sldChg>
      <pc:sldChg chg="delSp add del">
        <pc:chgData name="Zhang, Ce" userId="c9598c0e-bc64-4e00-9e8f-556173b7fb60" providerId="ADAL" clId="{B4CCC21F-FEDA-5031-BAFE-3A42087377A7}" dt="2026-03-03T12:55:00.161" v="4468" actId="2696"/>
        <pc:sldMkLst>
          <pc:docMk/>
          <pc:sldMk cId="2121010578" sldId="4407"/>
        </pc:sldMkLst>
      </pc:sldChg>
      <pc:sldChg chg="add del">
        <pc:chgData name="Zhang, Ce" userId="c9598c0e-bc64-4e00-9e8f-556173b7fb60" providerId="ADAL" clId="{B4CCC21F-FEDA-5031-BAFE-3A42087377A7}" dt="2026-03-04T00:57:41.379" v="11705" actId="2696"/>
        <pc:sldMkLst>
          <pc:docMk/>
          <pc:sldMk cId="3173949703" sldId="4407"/>
        </pc:sldMkLst>
      </pc:sldChg>
      <pc:sldChg chg="add">
        <pc:chgData name="Zhang, Ce" userId="c9598c0e-bc64-4e00-9e8f-556173b7fb60" providerId="ADAL" clId="{B4CCC21F-FEDA-5031-BAFE-3A42087377A7}" dt="2026-03-04T00:57:44.287" v="11706"/>
        <pc:sldMkLst>
          <pc:docMk/>
          <pc:sldMk cId="309041138" sldId="4409"/>
        </pc:sldMkLst>
      </pc:sldChg>
      <pc:sldChg chg="delSp add del">
        <pc:chgData name="Zhang, Ce" userId="c9598c0e-bc64-4e00-9e8f-556173b7fb60" providerId="ADAL" clId="{B4CCC21F-FEDA-5031-BAFE-3A42087377A7}" dt="2026-03-03T12:55:00.161" v="4468" actId="2696"/>
        <pc:sldMkLst>
          <pc:docMk/>
          <pc:sldMk cId="1057671098" sldId="4409"/>
        </pc:sldMkLst>
      </pc:sldChg>
      <pc:sldChg chg="add del">
        <pc:chgData name="Zhang, Ce" userId="c9598c0e-bc64-4e00-9e8f-556173b7fb60" providerId="ADAL" clId="{B4CCC21F-FEDA-5031-BAFE-3A42087377A7}" dt="2026-03-04T00:57:41.379" v="11705" actId="2696"/>
        <pc:sldMkLst>
          <pc:docMk/>
          <pc:sldMk cId="3071488249" sldId="4409"/>
        </pc:sldMkLst>
      </pc:sldChg>
      <pc:sldChg chg="delSp">
        <pc:chgData name="Zhang, Ce" userId="c9598c0e-bc64-4e00-9e8f-556173b7fb60" providerId="ADAL" clId="{B4CCC21F-FEDA-5031-BAFE-3A42087377A7}" dt="2026-02-28T13:58:14.317" v="2923"/>
        <pc:sldMkLst>
          <pc:docMk/>
          <pc:sldMk cId="1018158230" sldId="4434"/>
        </pc:sldMkLst>
      </pc:sldChg>
      <pc:sldChg chg="delSp">
        <pc:chgData name="Zhang, Ce" userId="c9598c0e-bc64-4e00-9e8f-556173b7fb60" providerId="ADAL" clId="{B4CCC21F-FEDA-5031-BAFE-3A42087377A7}" dt="2026-02-28T13:58:14.317" v="2923"/>
        <pc:sldMkLst>
          <pc:docMk/>
          <pc:sldMk cId="2480924175" sldId="4435"/>
        </pc:sldMkLst>
      </pc:sldChg>
      <pc:sldChg chg="delSp del">
        <pc:chgData name="Zhang, Ce" userId="c9598c0e-bc64-4e00-9e8f-556173b7fb60" providerId="ADAL" clId="{B4CCC21F-FEDA-5031-BAFE-3A42087377A7}" dt="2026-03-03T13:01:34.606" v="4605" actId="2696"/>
        <pc:sldMkLst>
          <pc:docMk/>
          <pc:sldMk cId="3362723769" sldId="4436"/>
        </pc:sldMkLst>
      </pc:sldChg>
      <pc:sldChg chg="delSp">
        <pc:chgData name="Zhang, Ce" userId="c9598c0e-bc64-4e00-9e8f-556173b7fb60" providerId="ADAL" clId="{B4CCC21F-FEDA-5031-BAFE-3A42087377A7}" dt="2026-02-28T13:58:14.317" v="2923"/>
        <pc:sldMkLst>
          <pc:docMk/>
          <pc:sldMk cId="2152870112" sldId="4439"/>
        </pc:sldMkLst>
      </pc:sldChg>
      <pc:sldChg chg="del">
        <pc:chgData name="Zhang, Ce" userId="c9598c0e-bc64-4e00-9e8f-556173b7fb60" providerId="ADAL" clId="{B4CCC21F-FEDA-5031-BAFE-3A42087377A7}" dt="2026-03-04T00:57:33.335" v="11701" actId="2696"/>
        <pc:sldMkLst>
          <pc:docMk/>
          <pc:sldMk cId="1371177026" sldId="4440"/>
        </pc:sldMkLst>
      </pc:sldChg>
      <pc:sldChg chg="del">
        <pc:chgData name="Zhang, Ce" userId="c9598c0e-bc64-4e00-9e8f-556173b7fb60" providerId="ADAL" clId="{B4CCC21F-FEDA-5031-BAFE-3A42087377A7}" dt="2026-03-04T00:57:33.324" v="11697" actId="2696"/>
        <pc:sldMkLst>
          <pc:docMk/>
          <pc:sldMk cId="1075149683" sldId="4441"/>
        </pc:sldMkLst>
      </pc:sldChg>
      <pc:sldChg chg="del">
        <pc:chgData name="Zhang, Ce" userId="c9598c0e-bc64-4e00-9e8f-556173b7fb60" providerId="ADAL" clId="{B4CCC21F-FEDA-5031-BAFE-3A42087377A7}" dt="2026-03-04T00:57:33.322" v="11696" actId="2696"/>
        <pc:sldMkLst>
          <pc:docMk/>
          <pc:sldMk cId="2144578861" sldId="4442"/>
        </pc:sldMkLst>
      </pc:sldChg>
      <pc:sldChg chg="add del">
        <pc:chgData name="Zhang, Ce" userId="c9598c0e-bc64-4e00-9e8f-556173b7fb60" providerId="ADAL" clId="{B4CCC21F-FEDA-5031-BAFE-3A42087377A7}" dt="2026-03-04T00:57:33.325" v="11698" actId="2696"/>
        <pc:sldMkLst>
          <pc:docMk/>
          <pc:sldMk cId="2141628557" sldId="4443"/>
        </pc:sldMkLst>
      </pc:sldChg>
      <pc:sldChg chg="delSp">
        <pc:chgData name="Zhang, Ce" userId="c9598c0e-bc64-4e00-9e8f-556173b7fb60" providerId="ADAL" clId="{B4CCC21F-FEDA-5031-BAFE-3A42087377A7}" dt="2026-02-28T13:58:14.317" v="2923"/>
        <pc:sldMkLst>
          <pc:docMk/>
          <pc:sldMk cId="762945635" sldId="4444"/>
        </pc:sldMkLst>
      </pc:sldChg>
      <pc:sldChg chg="delSp del">
        <pc:chgData name="Zhang, Ce" userId="c9598c0e-bc64-4e00-9e8f-556173b7fb60" providerId="ADAL" clId="{B4CCC21F-FEDA-5031-BAFE-3A42087377A7}" dt="2026-03-03T13:01:49.462" v="4619" actId="2696"/>
        <pc:sldMkLst>
          <pc:docMk/>
          <pc:sldMk cId="1626930339" sldId="4445"/>
        </pc:sldMkLst>
      </pc:sldChg>
      <pc:sldChg chg="del">
        <pc:chgData name="Zhang, Ce" userId="c9598c0e-bc64-4e00-9e8f-556173b7fb60" providerId="ADAL" clId="{B4CCC21F-FEDA-5031-BAFE-3A42087377A7}" dt="2026-03-03T13:01:34.595" v="4603" actId="2696"/>
        <pc:sldMkLst>
          <pc:docMk/>
          <pc:sldMk cId="2737245000" sldId="4446"/>
        </pc:sldMkLst>
      </pc:sldChg>
      <pc:sldChg chg="del">
        <pc:chgData name="Zhang, Ce" userId="c9598c0e-bc64-4e00-9e8f-556173b7fb60" providerId="ADAL" clId="{B4CCC21F-FEDA-5031-BAFE-3A42087377A7}" dt="2026-03-04T00:57:33.305" v="11695" actId="2696"/>
        <pc:sldMkLst>
          <pc:docMk/>
          <pc:sldMk cId="961517269" sldId="4447"/>
        </pc:sldMkLst>
      </pc:sldChg>
      <pc:sldChg chg="del">
        <pc:chgData name="Zhang, Ce" userId="c9598c0e-bc64-4e00-9e8f-556173b7fb60" providerId="ADAL" clId="{B4CCC21F-FEDA-5031-BAFE-3A42087377A7}" dt="2026-03-03T12:59:58.397" v="4586" actId="2696"/>
        <pc:sldMkLst>
          <pc:docMk/>
          <pc:sldMk cId="615500986" sldId="4448"/>
        </pc:sldMkLst>
      </pc:sldChg>
      <pc:sldChg chg="addSp delSp modSp add del mod">
        <pc:chgData name="Zhang, Ce" userId="c9598c0e-bc64-4e00-9e8f-556173b7fb60" providerId="ADAL" clId="{B4CCC21F-FEDA-5031-BAFE-3A42087377A7}" dt="2026-03-03T23:57:42.698" v="10535" actId="404"/>
        <pc:sldMkLst>
          <pc:docMk/>
          <pc:sldMk cId="2077386036" sldId="4449"/>
        </pc:sldMkLst>
        <pc:spChg chg="mod">
          <ac:chgData name="Zhang, Ce" userId="c9598c0e-bc64-4e00-9e8f-556173b7fb60" providerId="ADAL" clId="{B4CCC21F-FEDA-5031-BAFE-3A42087377A7}" dt="2026-03-03T23:57:42.698" v="10535" actId="404"/>
          <ac:spMkLst>
            <pc:docMk/>
            <pc:sldMk cId="2077386036" sldId="4449"/>
            <ac:spMk id="2" creationId="{749B5B35-9581-A474-D9FE-1E2DDFBB0EA5}"/>
          </ac:spMkLst>
        </pc:spChg>
        <pc:spChg chg="del">
          <ac:chgData name="Zhang, Ce" userId="c9598c0e-bc64-4e00-9e8f-556173b7fb60" providerId="ADAL" clId="{B4CCC21F-FEDA-5031-BAFE-3A42087377A7}" dt="2026-03-03T23:32:57.575" v="9680" actId="478"/>
          <ac:spMkLst>
            <pc:docMk/>
            <pc:sldMk cId="2077386036" sldId="4449"/>
            <ac:spMk id="4" creationId="{D00927B2-459C-29EC-E220-9DE4CBEFB871}"/>
          </ac:spMkLst>
        </pc:spChg>
        <pc:spChg chg="add del mod">
          <ac:chgData name="Zhang, Ce" userId="c9598c0e-bc64-4e00-9e8f-556173b7fb60" providerId="ADAL" clId="{B4CCC21F-FEDA-5031-BAFE-3A42087377A7}" dt="2026-03-03T23:32:59.301" v="9681" actId="478"/>
          <ac:spMkLst>
            <pc:docMk/>
            <pc:sldMk cId="2077386036" sldId="4449"/>
            <ac:spMk id="21" creationId="{D3C3BF31-DDD2-C7A9-0BA7-D69D5305AF22}"/>
          </ac:spMkLst>
        </pc:spChg>
        <pc:spChg chg="add del mod">
          <ac:chgData name="Zhang, Ce" userId="c9598c0e-bc64-4e00-9e8f-556173b7fb60" providerId="ADAL" clId="{B4CCC21F-FEDA-5031-BAFE-3A42087377A7}" dt="2026-03-03T23:37:34.803" v="9789" actId="478"/>
          <ac:spMkLst>
            <pc:docMk/>
            <pc:sldMk cId="2077386036" sldId="4449"/>
            <ac:spMk id="22" creationId="{AFB44CC7-03D7-37E8-1A5E-A751B355FC06}"/>
          </ac:spMkLst>
        </pc:spChg>
        <pc:spChg chg="add mod">
          <ac:chgData name="Zhang, Ce" userId="c9598c0e-bc64-4e00-9e8f-556173b7fb60" providerId="ADAL" clId="{B4CCC21F-FEDA-5031-BAFE-3A42087377A7}" dt="2026-03-03T23:38:06.596" v="9818" actId="1035"/>
          <ac:spMkLst>
            <pc:docMk/>
            <pc:sldMk cId="2077386036" sldId="4449"/>
            <ac:spMk id="27" creationId="{DF0020E2-77CA-AE52-C754-501FBC14F7FB}"/>
          </ac:spMkLst>
        </pc:spChg>
        <pc:spChg chg="del">
          <ac:chgData name="Zhang, Ce" userId="c9598c0e-bc64-4e00-9e8f-556173b7fb60" providerId="ADAL" clId="{B4CCC21F-FEDA-5031-BAFE-3A42087377A7}" dt="2026-03-03T23:31:09.904" v="9446" actId="478"/>
          <ac:spMkLst>
            <pc:docMk/>
            <pc:sldMk cId="2077386036" sldId="4449"/>
            <ac:spMk id="30" creationId="{13AFFCF6-8548-D662-88C1-C988FBB90981}"/>
          </ac:spMkLst>
        </pc:spChg>
        <pc:spChg chg="del">
          <ac:chgData name="Zhang, Ce" userId="c9598c0e-bc64-4e00-9e8f-556173b7fb60" providerId="ADAL" clId="{B4CCC21F-FEDA-5031-BAFE-3A42087377A7}" dt="2026-03-03T23:31:09.904" v="9446" actId="478"/>
          <ac:spMkLst>
            <pc:docMk/>
            <pc:sldMk cId="2077386036" sldId="4449"/>
            <ac:spMk id="33" creationId="{1D9F3E53-7759-EF85-2321-121C04AD66E8}"/>
          </ac:spMkLst>
        </pc:spChg>
        <pc:spChg chg="mod">
          <ac:chgData name="Zhang, Ce" userId="c9598c0e-bc64-4e00-9e8f-556173b7fb60" providerId="ADAL" clId="{B4CCC21F-FEDA-5031-BAFE-3A42087377A7}" dt="2026-03-03T23:33:48.775" v="9720" actId="20577"/>
          <ac:spMkLst>
            <pc:docMk/>
            <pc:sldMk cId="2077386036" sldId="4449"/>
            <ac:spMk id="35" creationId="{C837C501-BFC8-D757-B76B-F86BC509F3F9}"/>
          </ac:spMkLst>
        </pc:spChg>
        <pc:grpChg chg="mod">
          <ac:chgData name="Zhang, Ce" userId="c9598c0e-bc64-4e00-9e8f-556173b7fb60" providerId="ADAL" clId="{B4CCC21F-FEDA-5031-BAFE-3A42087377A7}" dt="2026-03-03T23:33:04.066" v="9682" actId="1076"/>
          <ac:grpSpMkLst>
            <pc:docMk/>
            <pc:sldMk cId="2077386036" sldId="4449"/>
            <ac:grpSpMk id="7" creationId="{1C9C4270-4F17-758E-5518-372CD5BACF5F}"/>
          </ac:grpSpMkLst>
        </pc:grpChg>
        <pc:grpChg chg="del">
          <ac:chgData name="Zhang, Ce" userId="c9598c0e-bc64-4e00-9e8f-556173b7fb60" providerId="ADAL" clId="{B4CCC21F-FEDA-5031-BAFE-3A42087377A7}" dt="2026-03-03T23:31:07.033" v="9445" actId="478"/>
          <ac:grpSpMkLst>
            <pc:docMk/>
            <pc:sldMk cId="2077386036" sldId="4449"/>
            <ac:grpSpMk id="23" creationId="{315A7BE2-DE4B-0D6E-3DB1-3F112875FB0A}"/>
          </ac:grpSpMkLst>
        </pc:grpChg>
        <pc:cxnChg chg="add del">
          <ac:chgData name="Zhang, Ce" userId="c9598c0e-bc64-4e00-9e8f-556173b7fb60" providerId="ADAL" clId="{B4CCC21F-FEDA-5031-BAFE-3A42087377A7}" dt="2026-03-03T23:30:40.701" v="9443" actId="478"/>
          <ac:cxnSpMkLst>
            <pc:docMk/>
            <pc:sldMk cId="2077386036" sldId="4449"/>
            <ac:cxnSpMk id="6" creationId="{72D80D08-AD01-AE28-78B4-DB77AC0AC65C}"/>
          </ac:cxnSpMkLst>
        </pc:cxnChg>
      </pc:sldChg>
      <pc:sldChg chg="delSp del">
        <pc:chgData name="Zhang, Ce" userId="c9598c0e-bc64-4e00-9e8f-556173b7fb60" providerId="ADAL" clId="{B4CCC21F-FEDA-5031-BAFE-3A42087377A7}" dt="2026-03-03T13:00:00.456" v="4589" actId="2696"/>
        <pc:sldMkLst>
          <pc:docMk/>
          <pc:sldMk cId="2399041558" sldId="4450"/>
        </pc:sldMkLst>
      </pc:sldChg>
      <pc:sldChg chg="del">
        <pc:chgData name="Zhang, Ce" userId="c9598c0e-bc64-4e00-9e8f-556173b7fb60" providerId="ADAL" clId="{B4CCC21F-FEDA-5031-BAFE-3A42087377A7}" dt="2026-03-03T12:59:59.937" v="4588" actId="2696"/>
        <pc:sldMkLst>
          <pc:docMk/>
          <pc:sldMk cId="919505621" sldId="4451"/>
        </pc:sldMkLst>
      </pc:sldChg>
      <pc:sldChg chg="del">
        <pc:chgData name="Zhang, Ce" userId="c9598c0e-bc64-4e00-9e8f-556173b7fb60" providerId="ADAL" clId="{B4CCC21F-FEDA-5031-BAFE-3A42087377A7}" dt="2026-03-03T12:59:59.448" v="4587" actId="2696"/>
        <pc:sldMkLst>
          <pc:docMk/>
          <pc:sldMk cId="3304763594" sldId="4453"/>
        </pc:sldMkLst>
      </pc:sldChg>
      <pc:sldChg chg="del">
        <pc:chgData name="Zhang, Ce" userId="c9598c0e-bc64-4e00-9e8f-556173b7fb60" providerId="ADAL" clId="{B4CCC21F-FEDA-5031-BAFE-3A42087377A7}" dt="2026-03-03T13:00:17.441" v="4590" actId="2696"/>
        <pc:sldMkLst>
          <pc:docMk/>
          <pc:sldMk cId="164359840" sldId="4454"/>
        </pc:sldMkLst>
      </pc:sldChg>
      <pc:sldChg chg="delSp del">
        <pc:chgData name="Zhang, Ce" userId="c9598c0e-bc64-4e00-9e8f-556173b7fb60" providerId="ADAL" clId="{B4CCC21F-FEDA-5031-BAFE-3A42087377A7}" dt="2026-03-03T13:00:17.497" v="4593" actId="2696"/>
        <pc:sldMkLst>
          <pc:docMk/>
          <pc:sldMk cId="2188969289" sldId="4455"/>
        </pc:sldMkLst>
      </pc:sldChg>
      <pc:sldChg chg="delSp del">
        <pc:chgData name="Zhang, Ce" userId="c9598c0e-bc64-4e00-9e8f-556173b7fb60" providerId="ADAL" clId="{B4CCC21F-FEDA-5031-BAFE-3A42087377A7}" dt="2026-03-03T13:00:17.470" v="4592" actId="2696"/>
        <pc:sldMkLst>
          <pc:docMk/>
          <pc:sldMk cId="223245480" sldId="4456"/>
        </pc:sldMkLst>
      </pc:sldChg>
      <pc:sldChg chg="del">
        <pc:chgData name="Zhang, Ce" userId="c9598c0e-bc64-4e00-9e8f-556173b7fb60" providerId="ADAL" clId="{B4CCC21F-FEDA-5031-BAFE-3A42087377A7}" dt="2026-03-03T13:00:18.359" v="4594" actId="2696"/>
        <pc:sldMkLst>
          <pc:docMk/>
          <pc:sldMk cId="3244573120" sldId="4457"/>
        </pc:sldMkLst>
      </pc:sldChg>
      <pc:sldChg chg="del">
        <pc:chgData name="Zhang, Ce" userId="c9598c0e-bc64-4e00-9e8f-556173b7fb60" providerId="ADAL" clId="{B4CCC21F-FEDA-5031-BAFE-3A42087377A7}" dt="2026-03-04T00:57:33.348" v="11702" actId="2696"/>
        <pc:sldMkLst>
          <pc:docMk/>
          <pc:sldMk cId="686969336" sldId="4459"/>
        </pc:sldMkLst>
      </pc:sldChg>
      <pc:sldChg chg="del">
        <pc:chgData name="Zhang, Ce" userId="c9598c0e-bc64-4e00-9e8f-556173b7fb60" providerId="ADAL" clId="{B4CCC21F-FEDA-5031-BAFE-3A42087377A7}" dt="2026-03-03T13:01:37.595" v="4606" actId="2696"/>
        <pc:sldMkLst>
          <pc:docMk/>
          <pc:sldMk cId="1791426701" sldId="4460"/>
        </pc:sldMkLst>
      </pc:sldChg>
      <pc:sldChg chg="del">
        <pc:chgData name="Zhang, Ce" userId="c9598c0e-bc64-4e00-9e8f-556173b7fb60" providerId="ADAL" clId="{B4CCC21F-FEDA-5031-BAFE-3A42087377A7}" dt="2026-03-04T00:57:33.040" v="11690" actId="2696"/>
        <pc:sldMkLst>
          <pc:docMk/>
          <pc:sldMk cId="2949932981" sldId="4461"/>
        </pc:sldMkLst>
      </pc:sldChg>
      <pc:sldChg chg="delSp del">
        <pc:chgData name="Zhang, Ce" userId="c9598c0e-bc64-4e00-9e8f-556173b7fb60" providerId="ADAL" clId="{B4CCC21F-FEDA-5031-BAFE-3A42087377A7}" dt="2026-03-03T13:01:34.597" v="4604" actId="2696"/>
        <pc:sldMkLst>
          <pc:docMk/>
          <pc:sldMk cId="3593719556" sldId="4462"/>
        </pc:sldMkLst>
      </pc:sldChg>
      <pc:sldChg chg="delSp del">
        <pc:chgData name="Zhang, Ce" userId="c9598c0e-bc64-4e00-9e8f-556173b7fb60" providerId="ADAL" clId="{B4CCC21F-FEDA-5031-BAFE-3A42087377A7}" dt="2026-03-04T00:57:33.047" v="11693" actId="2696"/>
        <pc:sldMkLst>
          <pc:docMk/>
          <pc:sldMk cId="3537034302" sldId="4463"/>
        </pc:sldMkLst>
      </pc:sldChg>
      <pc:sldChg chg="delSp del">
        <pc:chgData name="Zhang, Ce" userId="c9598c0e-bc64-4e00-9e8f-556173b7fb60" providerId="ADAL" clId="{B4CCC21F-FEDA-5031-BAFE-3A42087377A7}" dt="2026-03-03T13:01:40.725" v="4609" actId="2696"/>
        <pc:sldMkLst>
          <pc:docMk/>
          <pc:sldMk cId="2315420151" sldId="4464"/>
        </pc:sldMkLst>
      </pc:sldChg>
      <pc:sldChg chg="del">
        <pc:chgData name="Zhang, Ce" userId="c9598c0e-bc64-4e00-9e8f-556173b7fb60" providerId="ADAL" clId="{B4CCC21F-FEDA-5031-BAFE-3A42087377A7}" dt="2026-03-04T00:57:33.285" v="11694" actId="2696"/>
        <pc:sldMkLst>
          <pc:docMk/>
          <pc:sldMk cId="542602035" sldId="4466"/>
        </pc:sldMkLst>
      </pc:sldChg>
      <pc:sldChg chg="del">
        <pc:chgData name="Zhang, Ce" userId="c9598c0e-bc64-4e00-9e8f-556173b7fb60" providerId="ADAL" clId="{B4CCC21F-FEDA-5031-BAFE-3A42087377A7}" dt="2026-03-04T00:57:33.332" v="11700" actId="2696"/>
        <pc:sldMkLst>
          <pc:docMk/>
          <pc:sldMk cId="2372513398" sldId="4470"/>
        </pc:sldMkLst>
      </pc:sldChg>
      <pc:sldChg chg="add del">
        <pc:chgData name="Zhang, Ce" userId="c9598c0e-bc64-4e00-9e8f-556173b7fb60" providerId="ADAL" clId="{B4CCC21F-FEDA-5031-BAFE-3A42087377A7}" dt="2026-03-04T00:57:05.983" v="11687" actId="2696"/>
        <pc:sldMkLst>
          <pc:docMk/>
          <pc:sldMk cId="1880168351" sldId="4472"/>
        </pc:sldMkLst>
      </pc:sldChg>
      <pc:sldChg chg="delSp add del">
        <pc:chgData name="Zhang, Ce" userId="c9598c0e-bc64-4e00-9e8f-556173b7fb60" providerId="ADAL" clId="{B4CCC21F-FEDA-5031-BAFE-3A42087377A7}" dt="2026-03-03T12:57:32.756" v="4541" actId="2696"/>
        <pc:sldMkLst>
          <pc:docMk/>
          <pc:sldMk cId="3345337172" sldId="4472"/>
        </pc:sldMkLst>
      </pc:sldChg>
      <pc:sldChg chg="addSp delSp modSp add mod">
        <pc:chgData name="Zhang, Ce" userId="c9598c0e-bc64-4e00-9e8f-556173b7fb60" providerId="ADAL" clId="{B4CCC21F-FEDA-5031-BAFE-3A42087377A7}" dt="2026-03-04T00:13:38.634" v="10599" actId="1076"/>
        <pc:sldMkLst>
          <pc:docMk/>
          <pc:sldMk cId="3864220765" sldId="4475"/>
        </pc:sldMkLst>
        <pc:spChg chg="mod">
          <ac:chgData name="Zhang, Ce" userId="c9598c0e-bc64-4e00-9e8f-556173b7fb60" providerId="ADAL" clId="{B4CCC21F-FEDA-5031-BAFE-3A42087377A7}" dt="2026-03-03T23:57:14.037" v="10529" actId="404"/>
          <ac:spMkLst>
            <pc:docMk/>
            <pc:sldMk cId="3864220765" sldId="4475"/>
            <ac:spMk id="2" creationId="{581A0C11-0D49-832A-DA97-E0211856282C}"/>
          </ac:spMkLst>
        </pc:spChg>
        <pc:spChg chg="add mod">
          <ac:chgData name="Zhang, Ce" userId="c9598c0e-bc64-4e00-9e8f-556173b7fb60" providerId="ADAL" clId="{B4CCC21F-FEDA-5031-BAFE-3A42087377A7}" dt="2026-03-03T23:58:09.755" v="10537"/>
          <ac:spMkLst>
            <pc:docMk/>
            <pc:sldMk cId="3864220765" sldId="4475"/>
            <ac:spMk id="7" creationId="{E68B2F1E-7FBA-E16D-6ED6-61FB807128CA}"/>
          </ac:spMkLst>
        </pc:spChg>
        <pc:spChg chg="add del">
          <ac:chgData name="Zhang, Ce" userId="c9598c0e-bc64-4e00-9e8f-556173b7fb60" providerId="ADAL" clId="{B4CCC21F-FEDA-5031-BAFE-3A42087377A7}" dt="2026-03-03T23:58:13.569" v="10538" actId="478"/>
          <ac:spMkLst>
            <pc:docMk/>
            <pc:sldMk cId="3864220765" sldId="4475"/>
            <ac:spMk id="51" creationId="{9EBFC7F7-9511-2D64-A612-22E809C53F83}"/>
          </ac:spMkLst>
        </pc:spChg>
        <pc:picChg chg="mod">
          <ac:chgData name="Zhang, Ce" userId="c9598c0e-bc64-4e00-9e8f-556173b7fb60" providerId="ADAL" clId="{B4CCC21F-FEDA-5031-BAFE-3A42087377A7}" dt="2026-03-04T00:13:38.634" v="10599" actId="1076"/>
          <ac:picMkLst>
            <pc:docMk/>
            <pc:sldMk cId="3864220765" sldId="4475"/>
            <ac:picMk id="5" creationId="{CC0349F4-FF12-807C-290B-F3788B20C2BF}"/>
          </ac:picMkLst>
        </pc:picChg>
      </pc:sldChg>
      <pc:sldChg chg="del">
        <pc:chgData name="Zhang, Ce" userId="c9598c0e-bc64-4e00-9e8f-556173b7fb60" providerId="ADAL" clId="{B4CCC21F-FEDA-5031-BAFE-3A42087377A7}" dt="2026-03-03T12:52:37.590" v="4454" actId="2696"/>
        <pc:sldMkLst>
          <pc:docMk/>
          <pc:sldMk cId="4036347054" sldId="4475"/>
        </pc:sldMkLst>
      </pc:sldChg>
      <pc:sldChg chg="add del">
        <pc:chgData name="Zhang, Ce" userId="c9598c0e-bc64-4e00-9e8f-556173b7fb60" providerId="ADAL" clId="{B4CCC21F-FEDA-5031-BAFE-3A42087377A7}" dt="2026-03-04T00:51:01.811" v="11521" actId="2696"/>
        <pc:sldMkLst>
          <pc:docMk/>
          <pc:sldMk cId="3213602364" sldId="4476"/>
        </pc:sldMkLst>
      </pc:sldChg>
      <pc:sldChg chg="addSp modSp del">
        <pc:chgData name="Zhang, Ce" userId="c9598c0e-bc64-4e00-9e8f-556173b7fb60" providerId="ADAL" clId="{B4CCC21F-FEDA-5031-BAFE-3A42087377A7}" dt="2026-03-03T12:52:37.590" v="4454" actId="2696"/>
        <pc:sldMkLst>
          <pc:docMk/>
          <pc:sldMk cId="3269526295" sldId="4476"/>
        </pc:sldMkLst>
      </pc:sldChg>
      <pc:sldChg chg="add del">
        <pc:chgData name="Zhang, Ce" userId="c9598c0e-bc64-4e00-9e8f-556173b7fb60" providerId="ADAL" clId="{B4CCC21F-FEDA-5031-BAFE-3A42087377A7}" dt="2026-03-04T00:37:46.479" v="11106" actId="2696"/>
        <pc:sldMkLst>
          <pc:docMk/>
          <pc:sldMk cId="2778922632" sldId="4479"/>
        </pc:sldMkLst>
      </pc:sldChg>
      <pc:sldChg chg="del">
        <pc:chgData name="Zhang, Ce" userId="c9598c0e-bc64-4e00-9e8f-556173b7fb60" providerId="ADAL" clId="{B4CCC21F-FEDA-5031-BAFE-3A42087377A7}" dt="2026-03-03T13:01:08.732" v="4599" actId="2696"/>
        <pc:sldMkLst>
          <pc:docMk/>
          <pc:sldMk cId="3819697624" sldId="4482"/>
        </pc:sldMkLst>
      </pc:sldChg>
      <pc:sldChg chg="delSp del">
        <pc:chgData name="Zhang, Ce" userId="c9598c0e-bc64-4e00-9e8f-556173b7fb60" providerId="ADAL" clId="{B4CCC21F-FEDA-5031-BAFE-3A42087377A7}" dt="2026-03-03T13:01:08.685" v="4598" actId="2696"/>
        <pc:sldMkLst>
          <pc:docMk/>
          <pc:sldMk cId="2619861484" sldId="4483"/>
        </pc:sldMkLst>
      </pc:sldChg>
      <pc:sldChg chg="del">
        <pc:chgData name="Zhang, Ce" userId="c9598c0e-bc64-4e00-9e8f-556173b7fb60" providerId="ADAL" clId="{B4CCC21F-FEDA-5031-BAFE-3A42087377A7}" dt="2026-03-03T13:01:08.734" v="4600" actId="2696"/>
        <pc:sldMkLst>
          <pc:docMk/>
          <pc:sldMk cId="2617788847" sldId="4484"/>
        </pc:sldMkLst>
      </pc:sldChg>
      <pc:sldChg chg="delSp del">
        <pc:chgData name="Zhang, Ce" userId="c9598c0e-bc64-4e00-9e8f-556173b7fb60" providerId="ADAL" clId="{B4CCC21F-FEDA-5031-BAFE-3A42087377A7}" dt="2026-03-04T00:57:33.326" v="11699" actId="2696"/>
        <pc:sldMkLst>
          <pc:docMk/>
          <pc:sldMk cId="390559834" sldId="4485"/>
        </pc:sldMkLst>
      </pc:sldChg>
      <pc:sldChg chg="delSp">
        <pc:chgData name="Zhang, Ce" userId="c9598c0e-bc64-4e00-9e8f-556173b7fb60" providerId="ADAL" clId="{B4CCC21F-FEDA-5031-BAFE-3A42087377A7}" dt="2026-02-28T13:58:14.317" v="2923"/>
        <pc:sldMkLst>
          <pc:docMk/>
          <pc:sldMk cId="3906662575" sldId="4486"/>
        </pc:sldMkLst>
      </pc:sldChg>
      <pc:sldChg chg="del">
        <pc:chgData name="Zhang, Ce" userId="c9598c0e-bc64-4e00-9e8f-556173b7fb60" providerId="ADAL" clId="{B4CCC21F-FEDA-5031-BAFE-3A42087377A7}" dt="2026-03-04T00:57:33.042" v="11691" actId="2696"/>
        <pc:sldMkLst>
          <pc:docMk/>
          <pc:sldMk cId="1071292697" sldId="4487"/>
        </pc:sldMkLst>
      </pc:sldChg>
      <pc:sldChg chg="delSp del">
        <pc:chgData name="Zhang, Ce" userId="c9598c0e-bc64-4e00-9e8f-556173b7fb60" providerId="ADAL" clId="{B4CCC21F-FEDA-5031-BAFE-3A42087377A7}" dt="2026-03-04T00:57:33.044" v="11692" actId="2696"/>
        <pc:sldMkLst>
          <pc:docMk/>
          <pc:sldMk cId="2086868139" sldId="4488"/>
        </pc:sldMkLst>
      </pc:sldChg>
      <pc:sldChg chg="delSp del">
        <pc:chgData name="Zhang, Ce" userId="c9598c0e-bc64-4e00-9e8f-556173b7fb60" providerId="ADAL" clId="{B4CCC21F-FEDA-5031-BAFE-3A42087377A7}" dt="2026-03-03T13:01:41.479" v="4611" actId="2696"/>
        <pc:sldMkLst>
          <pc:docMk/>
          <pc:sldMk cId="3724056012" sldId="4489"/>
        </pc:sldMkLst>
      </pc:sldChg>
      <pc:sldChg chg="delSp del">
        <pc:chgData name="Zhang, Ce" userId="c9598c0e-bc64-4e00-9e8f-556173b7fb60" providerId="ADAL" clId="{B4CCC21F-FEDA-5031-BAFE-3A42087377A7}" dt="2026-03-03T13:01:41.071" v="4610" actId="2696"/>
        <pc:sldMkLst>
          <pc:docMk/>
          <pc:sldMk cId="207723779" sldId="4490"/>
        </pc:sldMkLst>
      </pc:sldChg>
      <pc:sldChg chg="del">
        <pc:chgData name="Zhang, Ce" userId="c9598c0e-bc64-4e00-9e8f-556173b7fb60" providerId="ADAL" clId="{B4CCC21F-FEDA-5031-BAFE-3A42087377A7}" dt="2026-03-03T13:01:38.121" v="4607" actId="2696"/>
        <pc:sldMkLst>
          <pc:docMk/>
          <pc:sldMk cId="2184337382" sldId="4491"/>
        </pc:sldMkLst>
      </pc:sldChg>
      <pc:sldChg chg="del">
        <pc:chgData name="Zhang, Ce" userId="c9598c0e-bc64-4e00-9e8f-556173b7fb60" providerId="ADAL" clId="{B4CCC21F-FEDA-5031-BAFE-3A42087377A7}" dt="2026-03-03T13:01:40.179" v="4608" actId="2696"/>
        <pc:sldMkLst>
          <pc:docMk/>
          <pc:sldMk cId="1170558135" sldId="4492"/>
        </pc:sldMkLst>
      </pc:sldChg>
      <pc:sldChg chg="del">
        <pc:chgData name="Zhang, Ce" userId="c9598c0e-bc64-4e00-9e8f-556173b7fb60" providerId="ADAL" clId="{B4CCC21F-FEDA-5031-BAFE-3A42087377A7}" dt="2026-03-03T13:01:43.240" v="4615" actId="2696"/>
        <pc:sldMkLst>
          <pc:docMk/>
          <pc:sldMk cId="4110576975" sldId="4495"/>
        </pc:sldMkLst>
      </pc:sldChg>
      <pc:sldChg chg="del">
        <pc:chgData name="Zhang, Ce" userId="c9598c0e-bc64-4e00-9e8f-556173b7fb60" providerId="ADAL" clId="{B4CCC21F-FEDA-5031-BAFE-3A42087377A7}" dt="2026-03-03T13:01:44" v="4617" actId="2696"/>
        <pc:sldMkLst>
          <pc:docMk/>
          <pc:sldMk cId="3746237332" sldId="4496"/>
        </pc:sldMkLst>
      </pc:sldChg>
      <pc:sldChg chg="del">
        <pc:chgData name="Zhang, Ce" userId="c9598c0e-bc64-4e00-9e8f-556173b7fb60" providerId="ADAL" clId="{B4CCC21F-FEDA-5031-BAFE-3A42087377A7}" dt="2026-03-03T13:01:44.402" v="4618" actId="2696"/>
        <pc:sldMkLst>
          <pc:docMk/>
          <pc:sldMk cId="1399721250" sldId="4497"/>
        </pc:sldMkLst>
      </pc:sldChg>
      <pc:sldChg chg="del">
        <pc:chgData name="Zhang, Ce" userId="c9598c0e-bc64-4e00-9e8f-556173b7fb60" providerId="ADAL" clId="{B4CCC21F-FEDA-5031-BAFE-3A42087377A7}" dt="2026-03-03T13:01:15.446" v="4602" actId="2696"/>
        <pc:sldMkLst>
          <pc:docMk/>
          <pc:sldMk cId="1330941976" sldId="4499"/>
        </pc:sldMkLst>
      </pc:sldChg>
      <pc:sldChg chg="del">
        <pc:chgData name="Zhang, Ce" userId="c9598c0e-bc64-4e00-9e8f-556173b7fb60" providerId="ADAL" clId="{B4CCC21F-FEDA-5031-BAFE-3A42087377A7}" dt="2026-03-03T12:52:37.590" v="4454" actId="2696"/>
        <pc:sldMkLst>
          <pc:docMk/>
          <pc:sldMk cId="100537364" sldId="4501"/>
        </pc:sldMkLst>
      </pc:sldChg>
      <pc:sldChg chg="add del">
        <pc:chgData name="Zhang, Ce" userId="c9598c0e-bc64-4e00-9e8f-556173b7fb60" providerId="ADAL" clId="{B4CCC21F-FEDA-5031-BAFE-3A42087377A7}" dt="2026-03-04T00:24:30.001" v="10823" actId="2696"/>
        <pc:sldMkLst>
          <pc:docMk/>
          <pc:sldMk cId="2641632053" sldId="4501"/>
        </pc:sldMkLst>
      </pc:sldChg>
      <pc:sldChg chg="modSp add del mod">
        <pc:chgData name="Zhang, Ce" userId="c9598c0e-bc64-4e00-9e8f-556173b7fb60" providerId="ADAL" clId="{B4CCC21F-FEDA-5031-BAFE-3A42087377A7}" dt="2026-03-04T00:24:23.329" v="10820" actId="2696"/>
        <pc:sldMkLst>
          <pc:docMk/>
          <pc:sldMk cId="2728120680" sldId="4501"/>
        </pc:sldMkLst>
        <pc:spChg chg="mod">
          <ac:chgData name="Zhang, Ce" userId="c9598c0e-bc64-4e00-9e8f-556173b7fb60" providerId="ADAL" clId="{B4CCC21F-FEDA-5031-BAFE-3A42087377A7}" dt="2026-03-04T00:24:09.121" v="10819" actId="20577"/>
          <ac:spMkLst>
            <pc:docMk/>
            <pc:sldMk cId="2728120680" sldId="4501"/>
            <ac:spMk id="4" creationId="{CC36189B-4C59-1216-75E2-4468EDCF83A8}"/>
          </ac:spMkLst>
        </pc:spChg>
      </pc:sldChg>
      <pc:sldChg chg="modSp add del mod">
        <pc:chgData name="Zhang, Ce" userId="c9598c0e-bc64-4e00-9e8f-556173b7fb60" providerId="ADAL" clId="{B4CCC21F-FEDA-5031-BAFE-3A42087377A7}" dt="2026-03-04T00:23:57.630" v="10803" actId="2696"/>
        <pc:sldMkLst>
          <pc:docMk/>
          <pc:sldMk cId="3078458894" sldId="4501"/>
        </pc:sldMkLst>
        <pc:spChg chg="mod">
          <ac:chgData name="Zhang, Ce" userId="c9598c0e-bc64-4e00-9e8f-556173b7fb60" providerId="ADAL" clId="{B4CCC21F-FEDA-5031-BAFE-3A42087377A7}" dt="2026-03-03T23:59:39.769" v="10585" actId="404"/>
          <ac:spMkLst>
            <pc:docMk/>
            <pc:sldMk cId="3078458894" sldId="4501"/>
            <ac:spMk id="2" creationId="{01DFD3CC-D271-F242-BA7E-3CC00DA40220}"/>
          </ac:spMkLst>
        </pc:spChg>
        <pc:spChg chg="mod">
          <ac:chgData name="Zhang, Ce" userId="c9598c0e-bc64-4e00-9e8f-556173b7fb60" providerId="ADAL" clId="{B4CCC21F-FEDA-5031-BAFE-3A42087377A7}" dt="2026-03-03T23:59:58.468" v="10592" actId="20577"/>
          <ac:spMkLst>
            <pc:docMk/>
            <pc:sldMk cId="3078458894" sldId="4501"/>
            <ac:spMk id="4" creationId="{CC36189B-4C59-1216-75E2-4468EDCF83A8}"/>
          </ac:spMkLst>
        </pc:spChg>
      </pc:sldChg>
      <pc:sldChg chg="delSp del">
        <pc:chgData name="Zhang, Ce" userId="c9598c0e-bc64-4e00-9e8f-556173b7fb60" providerId="ADAL" clId="{B4CCC21F-FEDA-5031-BAFE-3A42087377A7}" dt="2026-03-03T12:57:32.756" v="4541" actId="2696"/>
        <pc:sldMkLst>
          <pc:docMk/>
          <pc:sldMk cId="1425090061" sldId="4504"/>
        </pc:sldMkLst>
      </pc:sldChg>
      <pc:sldChg chg="add del">
        <pc:chgData name="Zhang, Ce" userId="c9598c0e-bc64-4e00-9e8f-556173b7fb60" providerId="ADAL" clId="{B4CCC21F-FEDA-5031-BAFE-3A42087377A7}" dt="2026-03-04T00:57:04.968" v="11686" actId="2696"/>
        <pc:sldMkLst>
          <pc:docMk/>
          <pc:sldMk cId="4060538593" sldId="4504"/>
        </pc:sldMkLst>
      </pc:sldChg>
      <pc:sldChg chg="del">
        <pc:chgData name="Zhang, Ce" userId="c9598c0e-bc64-4e00-9e8f-556173b7fb60" providerId="ADAL" clId="{B4CCC21F-FEDA-5031-BAFE-3A42087377A7}" dt="2026-03-03T13:01:41.840" v="4612" actId="2696"/>
        <pc:sldMkLst>
          <pc:docMk/>
          <pc:sldMk cId="127316778" sldId="4505"/>
        </pc:sldMkLst>
      </pc:sldChg>
      <pc:sldChg chg="delSp del">
        <pc:chgData name="Zhang, Ce" userId="c9598c0e-bc64-4e00-9e8f-556173b7fb60" providerId="ADAL" clId="{B4CCC21F-FEDA-5031-BAFE-3A42087377A7}" dt="2026-03-03T13:01:42.794" v="4614" actId="2696"/>
        <pc:sldMkLst>
          <pc:docMk/>
          <pc:sldMk cId="2477243111" sldId="4507"/>
        </pc:sldMkLst>
      </pc:sldChg>
      <pc:sldChg chg="del">
        <pc:chgData name="Zhang, Ce" userId="c9598c0e-bc64-4e00-9e8f-556173b7fb60" providerId="ADAL" clId="{B4CCC21F-FEDA-5031-BAFE-3A42087377A7}" dt="2026-03-03T13:01:42.357" v="4613" actId="2696"/>
        <pc:sldMkLst>
          <pc:docMk/>
          <pc:sldMk cId="3314359180" sldId="4511"/>
        </pc:sldMkLst>
      </pc:sldChg>
      <pc:sldChg chg="delSp del">
        <pc:chgData name="Zhang, Ce" userId="c9598c0e-bc64-4e00-9e8f-556173b7fb60" providerId="ADAL" clId="{B4CCC21F-FEDA-5031-BAFE-3A42087377A7}" dt="2026-03-03T12:52:37.590" v="4454" actId="2696"/>
        <pc:sldMkLst>
          <pc:docMk/>
          <pc:sldMk cId="2009360128" sldId="4512"/>
        </pc:sldMkLst>
      </pc:sldChg>
      <pc:sldChg chg="modSp add mod">
        <pc:chgData name="Zhang, Ce" userId="c9598c0e-bc64-4e00-9e8f-556173b7fb60" providerId="ADAL" clId="{B4CCC21F-FEDA-5031-BAFE-3A42087377A7}" dt="2026-03-04T00:22:21.162" v="10748" actId="948"/>
        <pc:sldMkLst>
          <pc:docMk/>
          <pc:sldMk cId="2166011009" sldId="4512"/>
        </pc:sldMkLst>
        <pc:spChg chg="mod">
          <ac:chgData name="Zhang, Ce" userId="c9598c0e-bc64-4e00-9e8f-556173b7fb60" providerId="ADAL" clId="{B4CCC21F-FEDA-5031-BAFE-3A42087377A7}" dt="2026-03-03T23:58:25.744" v="10541" actId="404"/>
          <ac:spMkLst>
            <pc:docMk/>
            <pc:sldMk cId="2166011009" sldId="4512"/>
            <ac:spMk id="2" creationId="{8675C6FD-3209-42E4-774F-8C7016B1201C}"/>
          </ac:spMkLst>
        </pc:spChg>
        <pc:spChg chg="mod">
          <ac:chgData name="Zhang, Ce" userId="c9598c0e-bc64-4e00-9e8f-556173b7fb60" providerId="ADAL" clId="{B4CCC21F-FEDA-5031-BAFE-3A42087377A7}" dt="2026-03-03T23:58:39.890" v="10563" actId="20577"/>
          <ac:spMkLst>
            <pc:docMk/>
            <pc:sldMk cId="2166011009" sldId="4512"/>
            <ac:spMk id="4" creationId="{92761344-1DA3-B4AD-CF34-3BEFFCAE5971}"/>
          </ac:spMkLst>
        </pc:spChg>
        <pc:spChg chg="mod">
          <ac:chgData name="Zhang, Ce" userId="c9598c0e-bc64-4e00-9e8f-556173b7fb60" providerId="ADAL" clId="{B4CCC21F-FEDA-5031-BAFE-3A42087377A7}" dt="2026-03-04T00:22:21.162" v="10748" actId="948"/>
          <ac:spMkLst>
            <pc:docMk/>
            <pc:sldMk cId="2166011009" sldId="4512"/>
            <ac:spMk id="8" creationId="{B66B2D9D-6312-186E-BB99-E5A43CA4A4F9}"/>
          </ac:spMkLst>
        </pc:spChg>
      </pc:sldChg>
      <pc:sldChg chg="del">
        <pc:chgData name="Zhang, Ce" userId="c9598c0e-bc64-4e00-9e8f-556173b7fb60" providerId="ADAL" clId="{B4CCC21F-FEDA-5031-BAFE-3A42087377A7}" dt="2026-03-03T12:52:37.590" v="4454" actId="2696"/>
        <pc:sldMkLst>
          <pc:docMk/>
          <pc:sldMk cId="2628394838" sldId="4513"/>
        </pc:sldMkLst>
      </pc:sldChg>
      <pc:sldChg chg="delSp modSp add mod">
        <pc:chgData name="Zhang, Ce" userId="c9598c0e-bc64-4e00-9e8f-556173b7fb60" providerId="ADAL" clId="{B4CCC21F-FEDA-5031-BAFE-3A42087377A7}" dt="2026-03-04T00:23:51.881" v="10802" actId="1076"/>
        <pc:sldMkLst>
          <pc:docMk/>
          <pc:sldMk cId="3884427101" sldId="4513"/>
        </pc:sldMkLst>
        <pc:spChg chg="mod">
          <ac:chgData name="Zhang, Ce" userId="c9598c0e-bc64-4e00-9e8f-556173b7fb60" providerId="ADAL" clId="{B4CCC21F-FEDA-5031-BAFE-3A42087377A7}" dt="2026-03-03T23:59:19.720" v="10578" actId="404"/>
          <ac:spMkLst>
            <pc:docMk/>
            <pc:sldMk cId="3884427101" sldId="4513"/>
            <ac:spMk id="2" creationId="{3DBDFF0B-6306-1275-8036-C69CD0904C25}"/>
          </ac:spMkLst>
        </pc:spChg>
        <pc:spChg chg="mod">
          <ac:chgData name="Zhang, Ce" userId="c9598c0e-bc64-4e00-9e8f-556173b7fb60" providerId="ADAL" clId="{B4CCC21F-FEDA-5031-BAFE-3A42087377A7}" dt="2026-03-04T00:23:37.513" v="10800" actId="20577"/>
          <ac:spMkLst>
            <pc:docMk/>
            <pc:sldMk cId="3884427101" sldId="4513"/>
            <ac:spMk id="8" creationId="{84090AF7-5F9F-2751-DFF9-3D1A57CECBB8}"/>
          </ac:spMkLst>
        </pc:spChg>
        <pc:spChg chg="del">
          <ac:chgData name="Zhang, Ce" userId="c9598c0e-bc64-4e00-9e8f-556173b7fb60" providerId="ADAL" clId="{B4CCC21F-FEDA-5031-BAFE-3A42087377A7}" dt="2026-03-03T23:59:27.671" v="10579" actId="478"/>
          <ac:spMkLst>
            <pc:docMk/>
            <pc:sldMk cId="3884427101" sldId="4513"/>
            <ac:spMk id="12" creationId="{FC4E86E8-F192-11AA-2522-0A60A0567EFB}"/>
          </ac:spMkLst>
        </pc:spChg>
        <pc:spChg chg="mod">
          <ac:chgData name="Zhang, Ce" userId="c9598c0e-bc64-4e00-9e8f-556173b7fb60" providerId="ADAL" clId="{B4CCC21F-FEDA-5031-BAFE-3A42087377A7}" dt="2026-03-04T00:23:50.145" v="10801" actId="14100"/>
          <ac:spMkLst>
            <pc:docMk/>
            <pc:sldMk cId="3884427101" sldId="4513"/>
            <ac:spMk id="13" creationId="{9E467B61-E412-93F5-692F-85BF7E7414EA}"/>
          </ac:spMkLst>
        </pc:spChg>
        <pc:picChg chg="mod">
          <ac:chgData name="Zhang, Ce" userId="c9598c0e-bc64-4e00-9e8f-556173b7fb60" providerId="ADAL" clId="{B4CCC21F-FEDA-5031-BAFE-3A42087377A7}" dt="2026-03-04T00:23:51.881" v="10802" actId="1076"/>
          <ac:picMkLst>
            <pc:docMk/>
            <pc:sldMk cId="3884427101" sldId="4513"/>
            <ac:picMk id="6" creationId="{A9F50CA8-1EF4-FF5C-7040-D40C06C13344}"/>
          </ac:picMkLst>
        </pc:picChg>
      </pc:sldChg>
      <pc:sldChg chg="del">
        <pc:chgData name="Zhang, Ce" userId="c9598c0e-bc64-4e00-9e8f-556173b7fb60" providerId="ADAL" clId="{B4CCC21F-FEDA-5031-BAFE-3A42087377A7}" dt="2026-03-03T12:52:37.590" v="4454" actId="2696"/>
        <pc:sldMkLst>
          <pc:docMk/>
          <pc:sldMk cId="1485190656" sldId="4514"/>
        </pc:sldMkLst>
      </pc:sldChg>
      <pc:sldChg chg="add del">
        <pc:chgData name="Zhang, Ce" userId="c9598c0e-bc64-4e00-9e8f-556173b7fb60" providerId="ADAL" clId="{B4CCC21F-FEDA-5031-BAFE-3A42087377A7}" dt="2026-03-04T00:41:34.011" v="11145" actId="2696"/>
        <pc:sldMkLst>
          <pc:docMk/>
          <pc:sldMk cId="2469036411" sldId="4514"/>
        </pc:sldMkLst>
      </pc:sldChg>
      <pc:sldChg chg="delSp modSp add mod">
        <pc:chgData name="Zhang, Ce" userId="c9598c0e-bc64-4e00-9e8f-556173b7fb60" providerId="ADAL" clId="{B4CCC21F-FEDA-5031-BAFE-3A42087377A7}" dt="2026-03-04T00:48:38.811" v="11498" actId="1076"/>
        <pc:sldMkLst>
          <pc:docMk/>
          <pc:sldMk cId="3356459723" sldId="4514"/>
        </pc:sldMkLst>
        <pc:spChg chg="mod">
          <ac:chgData name="Zhang, Ce" userId="c9598c0e-bc64-4e00-9e8f-556173b7fb60" providerId="ADAL" clId="{B4CCC21F-FEDA-5031-BAFE-3A42087377A7}" dt="2026-03-04T00:46:23.969" v="11375" actId="20577"/>
          <ac:spMkLst>
            <pc:docMk/>
            <pc:sldMk cId="3356459723" sldId="4514"/>
            <ac:spMk id="2" creationId="{6EBE3EB4-2BDB-1D04-9153-F6ABD7449707}"/>
          </ac:spMkLst>
        </pc:spChg>
        <pc:spChg chg="del mod">
          <ac:chgData name="Zhang, Ce" userId="c9598c0e-bc64-4e00-9e8f-556173b7fb60" providerId="ADAL" clId="{B4CCC21F-FEDA-5031-BAFE-3A42087377A7}" dt="2026-03-04T00:46:28.716" v="11376" actId="478"/>
          <ac:spMkLst>
            <pc:docMk/>
            <pc:sldMk cId="3356459723" sldId="4514"/>
            <ac:spMk id="4" creationId="{0186A84B-5DB8-F530-B16B-5444100B45C2}"/>
          </ac:spMkLst>
        </pc:spChg>
        <pc:spChg chg="mod">
          <ac:chgData name="Zhang, Ce" userId="c9598c0e-bc64-4e00-9e8f-556173b7fb60" providerId="ADAL" clId="{B4CCC21F-FEDA-5031-BAFE-3A42087377A7}" dt="2026-03-04T00:48:35.621" v="11497" actId="20577"/>
          <ac:spMkLst>
            <pc:docMk/>
            <pc:sldMk cId="3356459723" sldId="4514"/>
            <ac:spMk id="8" creationId="{EDBDB25C-18DA-2FF0-0C8A-B25333CD7B52}"/>
          </ac:spMkLst>
        </pc:spChg>
        <pc:picChg chg="mod">
          <ac:chgData name="Zhang, Ce" userId="c9598c0e-bc64-4e00-9e8f-556173b7fb60" providerId="ADAL" clId="{B4CCC21F-FEDA-5031-BAFE-3A42087377A7}" dt="2026-03-04T00:48:38.811" v="11498" actId="1076"/>
          <ac:picMkLst>
            <pc:docMk/>
            <pc:sldMk cId="3356459723" sldId="4514"/>
            <ac:picMk id="39938" creationId="{4856BEB7-F77B-33AA-F551-DAF62563E4BC}"/>
          </ac:picMkLst>
        </pc:picChg>
      </pc:sldChg>
      <pc:sldChg chg="delSp del">
        <pc:chgData name="Zhang, Ce" userId="c9598c0e-bc64-4e00-9e8f-556173b7fb60" providerId="ADAL" clId="{B4CCC21F-FEDA-5031-BAFE-3A42087377A7}" dt="2026-03-03T13:01:15.440" v="4601" actId="2696"/>
        <pc:sldMkLst>
          <pc:docMk/>
          <pc:sldMk cId="2068744237" sldId="4515"/>
        </pc:sldMkLst>
      </pc:sldChg>
      <pc:sldChg chg="del">
        <pc:chgData name="Zhang, Ce" userId="c9598c0e-bc64-4e00-9e8f-556173b7fb60" providerId="ADAL" clId="{B4CCC21F-FEDA-5031-BAFE-3A42087377A7}" dt="2026-03-03T13:01:08.680" v="4597" actId="2696"/>
        <pc:sldMkLst>
          <pc:docMk/>
          <pc:sldMk cId="2898073098" sldId="4516"/>
        </pc:sldMkLst>
      </pc:sldChg>
      <pc:sldChg chg="del">
        <pc:chgData name="Zhang, Ce" userId="c9598c0e-bc64-4e00-9e8f-556173b7fb60" providerId="ADAL" clId="{B4CCC21F-FEDA-5031-BAFE-3A42087377A7}" dt="2026-03-03T13:01:43.596" v="4616" actId="2696"/>
        <pc:sldMkLst>
          <pc:docMk/>
          <pc:sldMk cId="1905430780" sldId="4517"/>
        </pc:sldMkLst>
      </pc:sldChg>
      <pc:sldChg chg="add del">
        <pc:chgData name="Zhang, Ce" userId="c9598c0e-bc64-4e00-9e8f-556173b7fb60" providerId="ADAL" clId="{B4CCC21F-FEDA-5031-BAFE-3A42087377A7}" dt="2026-03-03T23:58:16.709" v="10539" actId="2696"/>
        <pc:sldMkLst>
          <pc:docMk/>
          <pc:sldMk cId="1910128368" sldId="4518"/>
        </pc:sldMkLst>
      </pc:sldChg>
      <pc:sldChg chg="del">
        <pc:chgData name="Zhang, Ce" userId="c9598c0e-bc64-4e00-9e8f-556173b7fb60" providerId="ADAL" clId="{B4CCC21F-FEDA-5031-BAFE-3A42087377A7}" dt="2026-03-03T12:52:37.590" v="4454" actId="2696"/>
        <pc:sldMkLst>
          <pc:docMk/>
          <pc:sldMk cId="2768427810" sldId="4518"/>
        </pc:sldMkLst>
      </pc:sldChg>
      <pc:sldChg chg="add del">
        <pc:chgData name="Zhang, Ce" userId="c9598c0e-bc64-4e00-9e8f-556173b7fb60" providerId="ADAL" clId="{B4CCC21F-FEDA-5031-BAFE-3A42087377A7}" dt="2026-03-04T00:51:01.739" v="11520" actId="2696"/>
        <pc:sldMkLst>
          <pc:docMk/>
          <pc:sldMk cId="3807128185" sldId="4519"/>
        </pc:sldMkLst>
      </pc:sldChg>
      <pc:sldChg chg="addSp modSp del">
        <pc:chgData name="Zhang, Ce" userId="c9598c0e-bc64-4e00-9e8f-556173b7fb60" providerId="ADAL" clId="{B4CCC21F-FEDA-5031-BAFE-3A42087377A7}" dt="2026-03-03T12:52:37.590" v="4454" actId="2696"/>
        <pc:sldMkLst>
          <pc:docMk/>
          <pc:sldMk cId="3957531080" sldId="4519"/>
        </pc:sldMkLst>
      </pc:sldChg>
      <pc:sldChg chg="addSp modSp del">
        <pc:chgData name="Zhang, Ce" userId="c9598c0e-bc64-4e00-9e8f-556173b7fb60" providerId="ADAL" clId="{B4CCC21F-FEDA-5031-BAFE-3A42087377A7}" dt="2026-03-03T12:59:55.619" v="4585" actId="2696"/>
        <pc:sldMkLst>
          <pc:docMk/>
          <pc:sldMk cId="2540298920" sldId="4520"/>
        </pc:sldMkLst>
      </pc:sldChg>
      <pc:sldChg chg="add del">
        <pc:chgData name="Zhang, Ce" userId="c9598c0e-bc64-4e00-9e8f-556173b7fb60" providerId="ADAL" clId="{B4CCC21F-FEDA-5031-BAFE-3A42087377A7}" dt="2026-03-04T00:56:34.423" v="11678" actId="2696"/>
        <pc:sldMkLst>
          <pc:docMk/>
          <pc:sldMk cId="3779477960" sldId="4522"/>
        </pc:sldMkLst>
      </pc:sldChg>
      <pc:sldChg chg="addSp delSp modSp new del mod ord delAnim modAnim">
        <pc:chgData name="Zhang, Ce" userId="c9598c0e-bc64-4e00-9e8f-556173b7fb60" providerId="ADAL" clId="{B4CCC21F-FEDA-5031-BAFE-3A42087377A7}" dt="2026-03-03T21:26:53.578" v="7108" actId="2696"/>
        <pc:sldMkLst>
          <pc:docMk/>
          <pc:sldMk cId="3997629471" sldId="4522"/>
        </pc:sldMkLst>
        <pc:spChg chg="del mod">
          <ac:chgData name="Zhang, Ce" userId="c9598c0e-bc64-4e00-9e8f-556173b7fb60" providerId="ADAL" clId="{B4CCC21F-FEDA-5031-BAFE-3A42087377A7}" dt="2026-03-03T13:43:16.610" v="5261" actId="478"/>
          <ac:spMkLst>
            <pc:docMk/>
            <pc:sldMk cId="3997629471" sldId="4522"/>
            <ac:spMk id="2" creationId="{67985FB4-0D94-10B4-5B32-EC87BA4DBFD3}"/>
          </ac:spMkLst>
        </pc:spChg>
        <pc:spChg chg="add mod">
          <ac:chgData name="Zhang, Ce" userId="c9598c0e-bc64-4e00-9e8f-556173b7fb60" providerId="ADAL" clId="{B4CCC21F-FEDA-5031-BAFE-3A42087377A7}" dt="2026-03-03T20:39:45.882" v="6924" actId="20577"/>
          <ac:spMkLst>
            <pc:docMk/>
            <pc:sldMk cId="3997629471" sldId="4522"/>
            <ac:spMk id="4" creationId="{F4336C21-ABBB-483F-0AC8-A82232999C51}"/>
          </ac:spMkLst>
        </pc:spChg>
        <pc:spChg chg="mod">
          <ac:chgData name="Zhang, Ce" userId="c9598c0e-bc64-4e00-9e8f-556173b7fb60" providerId="ADAL" clId="{B4CCC21F-FEDA-5031-BAFE-3A42087377A7}" dt="2026-03-03T13:43:27.434" v="5263" actId="21"/>
          <ac:spMkLst>
            <pc:docMk/>
            <pc:sldMk cId="3997629471" sldId="4522"/>
            <ac:spMk id="5" creationId="{41B46ADB-9663-E994-A659-256559EF4777}"/>
          </ac:spMkLst>
        </pc:spChg>
        <pc:spChg chg="add del mod">
          <ac:chgData name="Zhang, Ce" userId="c9598c0e-bc64-4e00-9e8f-556173b7fb60" providerId="ADAL" clId="{B4CCC21F-FEDA-5031-BAFE-3A42087377A7}" dt="2026-03-03T13:43:19.547" v="5262" actId="478"/>
          <ac:spMkLst>
            <pc:docMk/>
            <pc:sldMk cId="3997629471" sldId="4522"/>
            <ac:spMk id="7" creationId="{EC0F89EC-C894-42F2-E7C1-8BA5B2016F42}"/>
          </ac:spMkLst>
        </pc:spChg>
        <pc:picChg chg="add mod">
          <ac:chgData name="Zhang, Ce" userId="c9598c0e-bc64-4e00-9e8f-556173b7fb60" providerId="ADAL" clId="{B4CCC21F-FEDA-5031-BAFE-3A42087377A7}" dt="2026-03-03T13:43:52.867" v="5299" actId="1076"/>
          <ac:picMkLst>
            <pc:docMk/>
            <pc:sldMk cId="3997629471" sldId="4522"/>
            <ac:picMk id="24" creationId="{B009BB2C-F91F-B705-4C79-1C3CF47A6918}"/>
          </ac:picMkLst>
        </pc:picChg>
        <pc:picChg chg="add mod">
          <ac:chgData name="Zhang, Ce" userId="c9598c0e-bc64-4e00-9e8f-556173b7fb60" providerId="ADAL" clId="{B4CCC21F-FEDA-5031-BAFE-3A42087377A7}" dt="2026-03-03T13:43:57.783" v="5300" actId="1076"/>
          <ac:picMkLst>
            <pc:docMk/>
            <pc:sldMk cId="3997629471" sldId="4522"/>
            <ac:picMk id="29" creationId="{20741926-B86F-15F3-9329-65CCB728CF0F}"/>
          </ac:picMkLst>
        </pc:picChg>
      </pc:sldChg>
      <pc:sldChg chg="addSp delSp modSp new del mod ord">
        <pc:chgData name="Zhang, Ce" userId="c9598c0e-bc64-4e00-9e8f-556173b7fb60" providerId="ADAL" clId="{B4CCC21F-FEDA-5031-BAFE-3A42087377A7}" dt="2026-03-03T12:57:53.378" v="4547" actId="2696"/>
        <pc:sldMkLst>
          <pc:docMk/>
          <pc:sldMk cId="2919362961" sldId="4523"/>
        </pc:sldMkLst>
      </pc:sldChg>
      <pc:sldChg chg="addSp delSp modSp new del mod ord modAnim modShow">
        <pc:chgData name="Zhang, Ce" userId="c9598c0e-bc64-4e00-9e8f-556173b7fb60" providerId="ADAL" clId="{B4CCC21F-FEDA-5031-BAFE-3A42087377A7}" dt="2026-03-03T12:56:10.083" v="4480" actId="2696"/>
        <pc:sldMkLst>
          <pc:docMk/>
          <pc:sldMk cId="1395725787" sldId="4524"/>
        </pc:sldMkLst>
      </pc:sldChg>
      <pc:sldChg chg="addSp delSp modSp new mod ord modAnim">
        <pc:chgData name="Zhang, Ce" userId="c9598c0e-bc64-4e00-9e8f-556173b7fb60" providerId="ADAL" clId="{B4CCC21F-FEDA-5031-BAFE-3A42087377A7}" dt="2026-02-27T11:50:11.655" v="2426" actId="20577"/>
        <pc:sldMkLst>
          <pc:docMk/>
          <pc:sldMk cId="2441860378" sldId="4525"/>
        </pc:sldMkLst>
        <pc:spChg chg="mod">
          <ac:chgData name="Zhang, Ce" userId="c9598c0e-bc64-4e00-9e8f-556173b7fb60" providerId="ADAL" clId="{B4CCC21F-FEDA-5031-BAFE-3A42087377A7}" dt="2026-02-27T09:28:27.428" v="2295" actId="404"/>
          <ac:spMkLst>
            <pc:docMk/>
            <pc:sldMk cId="2441860378" sldId="4525"/>
            <ac:spMk id="2" creationId="{F4401F52-7909-7514-67A7-4D0833B6FF65}"/>
          </ac:spMkLst>
        </pc:spChg>
        <pc:spChg chg="mod">
          <ac:chgData name="Zhang, Ce" userId="c9598c0e-bc64-4e00-9e8f-556173b7fb60" providerId="ADAL" clId="{B4CCC21F-FEDA-5031-BAFE-3A42087377A7}" dt="2026-02-27T11:50:11.655" v="2426" actId="20577"/>
          <ac:spMkLst>
            <pc:docMk/>
            <pc:sldMk cId="2441860378" sldId="4525"/>
            <ac:spMk id="5" creationId="{D2D11732-2D95-01E7-3250-84BFC81C8E49}"/>
          </ac:spMkLst>
        </pc:spChg>
        <pc:spChg chg="add mod">
          <ac:chgData name="Zhang, Ce" userId="c9598c0e-bc64-4e00-9e8f-556173b7fb60" providerId="ADAL" clId="{B4CCC21F-FEDA-5031-BAFE-3A42087377A7}" dt="2026-02-27T11:50:00.535" v="2424" actId="1035"/>
          <ac:spMkLst>
            <pc:docMk/>
            <pc:sldMk cId="2441860378" sldId="4525"/>
            <ac:spMk id="7" creationId="{F323F0DA-FB09-048B-859A-24C8927C7E71}"/>
          </ac:spMkLst>
        </pc:spChg>
        <pc:spChg chg="add mod">
          <ac:chgData name="Zhang, Ce" userId="c9598c0e-bc64-4e00-9e8f-556173b7fb60" providerId="ADAL" clId="{B4CCC21F-FEDA-5031-BAFE-3A42087377A7}" dt="2026-02-27T11:50:00.535" v="2424" actId="1035"/>
          <ac:spMkLst>
            <pc:docMk/>
            <pc:sldMk cId="2441860378" sldId="4525"/>
            <ac:spMk id="8" creationId="{D59BCE07-223C-20D9-B19E-FC5A12010DEA}"/>
          </ac:spMkLst>
        </pc:spChg>
        <pc:spChg chg="add mod">
          <ac:chgData name="Zhang, Ce" userId="c9598c0e-bc64-4e00-9e8f-556173b7fb60" providerId="ADAL" clId="{B4CCC21F-FEDA-5031-BAFE-3A42087377A7}" dt="2026-02-26T15:14:16.170" v="1479" actId="164"/>
          <ac:spMkLst>
            <pc:docMk/>
            <pc:sldMk cId="2441860378" sldId="4525"/>
            <ac:spMk id="18" creationId="{B7059C1B-EEBD-4C66-E267-FC8DA8B210DD}"/>
          </ac:spMkLst>
        </pc:spChg>
        <pc:spChg chg="add mod">
          <ac:chgData name="Zhang, Ce" userId="c9598c0e-bc64-4e00-9e8f-556173b7fb60" providerId="ADAL" clId="{B4CCC21F-FEDA-5031-BAFE-3A42087377A7}" dt="2026-02-27T11:46:25.774" v="2371" actId="1076"/>
          <ac:spMkLst>
            <pc:docMk/>
            <pc:sldMk cId="2441860378" sldId="4525"/>
            <ac:spMk id="26" creationId="{C2F38012-EBA7-61FC-BCD0-04326F16279A}"/>
          </ac:spMkLst>
        </pc:spChg>
        <pc:spChg chg="add mod">
          <ac:chgData name="Zhang, Ce" userId="c9598c0e-bc64-4e00-9e8f-556173b7fb60" providerId="ADAL" clId="{B4CCC21F-FEDA-5031-BAFE-3A42087377A7}" dt="2026-02-26T15:27:33.103" v="1519" actId="21"/>
          <ac:spMkLst>
            <pc:docMk/>
            <pc:sldMk cId="2441860378" sldId="4525"/>
            <ac:spMk id="31" creationId="{CF5D456A-39B8-96AA-9277-1D451BA0A26E}"/>
          </ac:spMkLst>
        </pc:spChg>
        <pc:grpChg chg="add mod">
          <ac:chgData name="Zhang, Ce" userId="c9598c0e-bc64-4e00-9e8f-556173b7fb60" providerId="ADAL" clId="{B4CCC21F-FEDA-5031-BAFE-3A42087377A7}" dt="2026-02-26T15:30:05.015" v="1569" actId="1076"/>
          <ac:grpSpMkLst>
            <pc:docMk/>
            <pc:sldMk cId="2441860378" sldId="4525"/>
            <ac:grpSpMk id="20" creationId="{EC120706-4191-E5FA-0600-FA4886257A25}"/>
          </ac:grpSpMkLst>
        </pc:grpChg>
        <pc:grpChg chg="add mod">
          <ac:chgData name="Zhang, Ce" userId="c9598c0e-bc64-4e00-9e8f-556173b7fb60" providerId="ADAL" clId="{B4CCC21F-FEDA-5031-BAFE-3A42087377A7}" dt="2026-02-27T11:49:47.553" v="2414" actId="1036"/>
          <ac:grpSpMkLst>
            <pc:docMk/>
            <pc:sldMk cId="2441860378" sldId="4525"/>
            <ac:grpSpMk id="27" creationId="{FE909EC8-57F1-751B-43F6-F03F4E8DB5F0}"/>
          </ac:grpSpMkLst>
        </pc:grpChg>
        <pc:grpChg chg="add mod">
          <ac:chgData name="Zhang, Ce" userId="c9598c0e-bc64-4e00-9e8f-556173b7fb60" providerId="ADAL" clId="{B4CCC21F-FEDA-5031-BAFE-3A42087377A7}" dt="2026-02-27T11:44:21.153" v="2343" actId="1076"/>
          <ac:grpSpMkLst>
            <pc:docMk/>
            <pc:sldMk cId="2441860378" sldId="4525"/>
            <ac:grpSpMk id="32" creationId="{C93D8F89-2982-D246-84B7-232929402AB7}"/>
          </ac:grpSpMkLst>
        </pc:grpChg>
        <pc:picChg chg="add mod">
          <ac:chgData name="Zhang, Ce" userId="c9598c0e-bc64-4e00-9e8f-556173b7fb60" providerId="ADAL" clId="{B4CCC21F-FEDA-5031-BAFE-3A42087377A7}" dt="2026-02-27T11:50:00.535" v="2424" actId="1035"/>
          <ac:picMkLst>
            <pc:docMk/>
            <pc:sldMk cId="2441860378" sldId="4525"/>
            <ac:picMk id="9" creationId="{24AA9E2D-AF37-6340-CB4F-EA9E477E2805}"/>
          </ac:picMkLst>
        </pc:picChg>
        <pc:picChg chg="add mod">
          <ac:chgData name="Zhang, Ce" userId="c9598c0e-bc64-4e00-9e8f-556173b7fb60" providerId="ADAL" clId="{B4CCC21F-FEDA-5031-BAFE-3A42087377A7}" dt="2026-02-27T11:50:00.535" v="2424" actId="1035"/>
          <ac:picMkLst>
            <pc:docMk/>
            <pc:sldMk cId="2441860378" sldId="4525"/>
            <ac:picMk id="10" creationId="{502D4BA5-F53A-0AC9-6D74-126D2E2D15C8}"/>
          </ac:picMkLst>
        </pc:picChg>
        <pc:picChg chg="add mod">
          <ac:chgData name="Zhang, Ce" userId="c9598c0e-bc64-4e00-9e8f-556173b7fb60" providerId="ADAL" clId="{B4CCC21F-FEDA-5031-BAFE-3A42087377A7}" dt="2026-02-26T15:14:16.170" v="1479" actId="164"/>
          <ac:picMkLst>
            <pc:docMk/>
            <pc:sldMk cId="2441860378" sldId="4525"/>
            <ac:picMk id="19" creationId="{5C5BB19E-909A-8FBE-84DC-9BFD3192AF6D}"/>
          </ac:picMkLst>
        </pc:picChg>
        <pc:picChg chg="mod">
          <ac:chgData name="Zhang, Ce" userId="c9598c0e-bc64-4e00-9e8f-556173b7fb60" providerId="ADAL" clId="{B4CCC21F-FEDA-5031-BAFE-3A42087377A7}" dt="2026-02-26T11:53:18.305" v="361"/>
          <ac:picMkLst>
            <pc:docMk/>
            <pc:sldMk cId="2441860378" sldId="4525"/>
            <ac:picMk id="21" creationId="{07C5CE19-2E40-FC60-3F6F-6EAB786F4781}"/>
          </ac:picMkLst>
        </pc:picChg>
        <pc:picChg chg="mod">
          <ac:chgData name="Zhang, Ce" userId="c9598c0e-bc64-4e00-9e8f-556173b7fb60" providerId="ADAL" clId="{B4CCC21F-FEDA-5031-BAFE-3A42087377A7}" dt="2026-02-26T11:53:18.305" v="361"/>
          <ac:picMkLst>
            <pc:docMk/>
            <pc:sldMk cId="2441860378" sldId="4525"/>
            <ac:picMk id="22" creationId="{5B880693-7A59-F7C1-E5C3-E4E4ED3EC501}"/>
          </ac:picMkLst>
        </pc:picChg>
        <pc:picChg chg="mod">
          <ac:chgData name="Zhang, Ce" userId="c9598c0e-bc64-4e00-9e8f-556173b7fb60" providerId="ADAL" clId="{B4CCC21F-FEDA-5031-BAFE-3A42087377A7}" dt="2026-02-26T11:53:18.305" v="361"/>
          <ac:picMkLst>
            <pc:docMk/>
            <pc:sldMk cId="2441860378" sldId="4525"/>
            <ac:picMk id="24" creationId="{4F6AB194-4158-AC3C-9923-BBE7C868D5E1}"/>
          </ac:picMkLst>
        </pc:picChg>
        <pc:picChg chg="add mod">
          <ac:chgData name="Zhang, Ce" userId="c9598c0e-bc64-4e00-9e8f-556173b7fb60" providerId="ADAL" clId="{B4CCC21F-FEDA-5031-BAFE-3A42087377A7}" dt="2026-02-26T15:30:08.579" v="1571" actId="1076"/>
          <ac:picMkLst>
            <pc:docMk/>
            <pc:sldMk cId="2441860378" sldId="4525"/>
            <ac:picMk id="25" creationId="{071C4844-B326-A12C-86EC-598F3E1EE1B4}"/>
          </ac:picMkLst>
        </pc:picChg>
        <pc:picChg chg="mod">
          <ac:chgData name="Zhang, Ce" userId="c9598c0e-bc64-4e00-9e8f-556173b7fb60" providerId="ADAL" clId="{B4CCC21F-FEDA-5031-BAFE-3A42087377A7}" dt="2026-02-26T11:53:18.305" v="361"/>
          <ac:picMkLst>
            <pc:docMk/>
            <pc:sldMk cId="2441860378" sldId="4525"/>
            <ac:picMk id="28" creationId="{9FA697CF-60EE-519B-2A01-353810AB030A}"/>
          </ac:picMkLst>
        </pc:picChg>
        <pc:picChg chg="mod">
          <ac:chgData name="Zhang, Ce" userId="c9598c0e-bc64-4e00-9e8f-556173b7fb60" providerId="ADAL" clId="{B4CCC21F-FEDA-5031-BAFE-3A42087377A7}" dt="2026-02-26T11:53:18.305" v="361"/>
          <ac:picMkLst>
            <pc:docMk/>
            <pc:sldMk cId="2441860378" sldId="4525"/>
            <ac:picMk id="29" creationId="{06E2F4A4-7A56-AFF2-9035-98953F7CB236}"/>
          </ac:picMkLst>
        </pc:picChg>
        <pc:picChg chg="add mod">
          <ac:chgData name="Zhang, Ce" userId="c9598c0e-bc64-4e00-9e8f-556173b7fb60" providerId="ADAL" clId="{B4CCC21F-FEDA-5031-BAFE-3A42087377A7}" dt="2026-02-27T11:49:51.753" v="2415" actId="1076"/>
          <ac:picMkLst>
            <pc:docMk/>
            <pc:sldMk cId="2441860378" sldId="4525"/>
            <ac:picMk id="30" creationId="{4247B521-3954-1CE9-4B86-53619F75EA3F}"/>
          </ac:picMkLst>
        </pc:picChg>
        <pc:cxnChg chg="add mod">
          <ac:chgData name="Zhang, Ce" userId="c9598c0e-bc64-4e00-9e8f-556173b7fb60" providerId="ADAL" clId="{B4CCC21F-FEDA-5031-BAFE-3A42087377A7}" dt="2026-02-26T15:14:16.170" v="1479" actId="164"/>
          <ac:cxnSpMkLst>
            <pc:docMk/>
            <pc:sldMk cId="2441860378" sldId="4525"/>
            <ac:cxnSpMk id="15" creationId="{7FFE3578-CFA0-F6AA-EAD3-6FA3D116D243}"/>
          </ac:cxnSpMkLst>
        </pc:cxnChg>
        <pc:cxnChg chg="add mod">
          <ac:chgData name="Zhang, Ce" userId="c9598c0e-bc64-4e00-9e8f-556173b7fb60" providerId="ADAL" clId="{B4CCC21F-FEDA-5031-BAFE-3A42087377A7}" dt="2026-02-26T15:14:16.170" v="1479" actId="164"/>
          <ac:cxnSpMkLst>
            <pc:docMk/>
            <pc:sldMk cId="2441860378" sldId="4525"/>
            <ac:cxnSpMk id="16" creationId="{C30DF5ED-BEC1-2072-1926-BE0DAD0FCF7B}"/>
          </ac:cxnSpMkLst>
        </pc:cxnChg>
        <pc:cxnChg chg="add mod">
          <ac:chgData name="Zhang, Ce" userId="c9598c0e-bc64-4e00-9e8f-556173b7fb60" providerId="ADAL" clId="{B4CCC21F-FEDA-5031-BAFE-3A42087377A7}" dt="2026-02-26T15:14:16.170" v="1479" actId="164"/>
          <ac:cxnSpMkLst>
            <pc:docMk/>
            <pc:sldMk cId="2441860378" sldId="4525"/>
            <ac:cxnSpMk id="17" creationId="{6F501A30-CF13-3FD2-05C7-BE809FEFFD37}"/>
          </ac:cxnSpMkLst>
        </pc:cxnChg>
      </pc:sldChg>
      <pc:sldChg chg="delSp add del">
        <pc:chgData name="Zhang, Ce" userId="c9598c0e-bc64-4e00-9e8f-556173b7fb60" providerId="ADAL" clId="{B4CCC21F-FEDA-5031-BAFE-3A42087377A7}" dt="2026-03-03T12:58:09.684" v="4560" actId="2696"/>
        <pc:sldMkLst>
          <pc:docMk/>
          <pc:sldMk cId="4069286082" sldId="4526"/>
        </pc:sldMkLst>
      </pc:sldChg>
      <pc:sldChg chg="delSp add del">
        <pc:chgData name="Zhang, Ce" userId="c9598c0e-bc64-4e00-9e8f-556173b7fb60" providerId="ADAL" clId="{B4CCC21F-FEDA-5031-BAFE-3A42087377A7}" dt="2026-03-03T12:59:04.482" v="4566" actId="2696"/>
        <pc:sldMkLst>
          <pc:docMk/>
          <pc:sldMk cId="2049722363" sldId="4527"/>
        </pc:sldMkLst>
      </pc:sldChg>
      <pc:sldChg chg="delSp add del mod modShow">
        <pc:chgData name="Zhang, Ce" userId="c9598c0e-bc64-4e00-9e8f-556173b7fb60" providerId="ADAL" clId="{B4CCC21F-FEDA-5031-BAFE-3A42087377A7}" dt="2026-03-03T12:56:10.032" v="4475" actId="2696"/>
        <pc:sldMkLst>
          <pc:docMk/>
          <pc:sldMk cId="3482653606" sldId="4528"/>
        </pc:sldMkLst>
      </pc:sldChg>
      <pc:sldChg chg="delSp add del mod modShow">
        <pc:chgData name="Zhang, Ce" userId="c9598c0e-bc64-4e00-9e8f-556173b7fb60" providerId="ADAL" clId="{B4CCC21F-FEDA-5031-BAFE-3A42087377A7}" dt="2026-03-03T12:56:10.026" v="4473" actId="2696"/>
        <pc:sldMkLst>
          <pc:docMk/>
          <pc:sldMk cId="3569380408" sldId="4529"/>
        </pc:sldMkLst>
      </pc:sldChg>
      <pc:sldChg chg="add del mod modShow">
        <pc:chgData name="Zhang, Ce" userId="c9598c0e-bc64-4e00-9e8f-556173b7fb60" providerId="ADAL" clId="{B4CCC21F-FEDA-5031-BAFE-3A42087377A7}" dt="2026-03-03T12:56:10.019" v="4471" actId="2696"/>
        <pc:sldMkLst>
          <pc:docMk/>
          <pc:sldMk cId="3042811342" sldId="4532"/>
        </pc:sldMkLst>
      </pc:sldChg>
      <pc:sldChg chg="addSp modSp add del mod">
        <pc:chgData name="Zhang, Ce" userId="c9598c0e-bc64-4e00-9e8f-556173b7fb60" providerId="ADAL" clId="{B4CCC21F-FEDA-5031-BAFE-3A42087377A7}" dt="2026-03-03T13:06:50.294" v="4916" actId="2696"/>
        <pc:sldMkLst>
          <pc:docMk/>
          <pc:sldMk cId="3841180663" sldId="4533"/>
        </pc:sldMkLst>
      </pc:sldChg>
      <pc:sldChg chg="delSp modSp new del mod modShow">
        <pc:chgData name="Zhang, Ce" userId="c9598c0e-bc64-4e00-9e8f-556173b7fb60" providerId="ADAL" clId="{B4CCC21F-FEDA-5031-BAFE-3A42087377A7}" dt="2026-03-03T12:56:10.023" v="4472" actId="2696"/>
        <pc:sldMkLst>
          <pc:docMk/>
          <pc:sldMk cId="3691762379" sldId="4534"/>
        </pc:sldMkLst>
      </pc:sldChg>
      <pc:sldChg chg="delSp add del">
        <pc:chgData name="Zhang, Ce" userId="c9598c0e-bc64-4e00-9e8f-556173b7fb60" providerId="ADAL" clId="{B4CCC21F-FEDA-5031-BAFE-3A42087377A7}" dt="2026-03-03T12:59:03.478" v="4565" actId="2696"/>
        <pc:sldMkLst>
          <pc:docMk/>
          <pc:sldMk cId="3899628683" sldId="4536"/>
        </pc:sldMkLst>
      </pc:sldChg>
      <pc:sldChg chg="add del">
        <pc:chgData name="Zhang, Ce" userId="c9598c0e-bc64-4e00-9e8f-556173b7fb60" providerId="ADAL" clId="{B4CCC21F-FEDA-5031-BAFE-3A42087377A7}" dt="2026-03-03T12:57:55.068" v="4554" actId="2696"/>
        <pc:sldMkLst>
          <pc:docMk/>
          <pc:sldMk cId="2699043050" sldId="4538"/>
        </pc:sldMkLst>
      </pc:sldChg>
      <pc:sldChg chg="add del">
        <pc:chgData name="Zhang, Ce" userId="c9598c0e-bc64-4e00-9e8f-556173b7fb60" providerId="ADAL" clId="{B4CCC21F-FEDA-5031-BAFE-3A42087377A7}" dt="2026-03-03T23:41:22.605" v="9888" actId="2696"/>
        <pc:sldMkLst>
          <pc:docMk/>
          <pc:sldMk cId="2063134781" sldId="4539"/>
        </pc:sldMkLst>
      </pc:sldChg>
      <pc:sldChg chg="delSp modSp new del mod ord">
        <pc:chgData name="Zhang, Ce" userId="c9598c0e-bc64-4e00-9e8f-556173b7fb60" providerId="ADAL" clId="{B4CCC21F-FEDA-5031-BAFE-3A42087377A7}" dt="2026-03-03T12:45:47.669" v="4298" actId="2696"/>
        <pc:sldMkLst>
          <pc:docMk/>
          <pc:sldMk cId="2200721551" sldId="4539"/>
        </pc:sldMkLst>
      </pc:sldChg>
      <pc:sldChg chg="delSp modSp new del mod">
        <pc:chgData name="Zhang, Ce" userId="c9598c0e-bc64-4e00-9e8f-556173b7fb60" providerId="ADAL" clId="{B4CCC21F-FEDA-5031-BAFE-3A42087377A7}" dt="2026-03-03T12:58:09.490" v="4558" actId="2696"/>
        <pc:sldMkLst>
          <pc:docMk/>
          <pc:sldMk cId="650588975" sldId="4540"/>
        </pc:sldMkLst>
      </pc:sldChg>
      <pc:sldChg chg="delSp add del">
        <pc:chgData name="Zhang, Ce" userId="c9598c0e-bc64-4e00-9e8f-556173b7fb60" providerId="ADAL" clId="{B4CCC21F-FEDA-5031-BAFE-3A42087377A7}" dt="2026-03-03T12:57:55.649" v="4555" actId="2696"/>
        <pc:sldMkLst>
          <pc:docMk/>
          <pc:sldMk cId="2464647189" sldId="4541"/>
        </pc:sldMkLst>
      </pc:sldChg>
      <pc:sldChg chg="add del">
        <pc:chgData name="Zhang, Ce" userId="c9598c0e-bc64-4e00-9e8f-556173b7fb60" providerId="ADAL" clId="{B4CCC21F-FEDA-5031-BAFE-3A42087377A7}" dt="2026-03-04T01:03:19.619" v="11730" actId="2696"/>
        <pc:sldMkLst>
          <pc:docMk/>
          <pc:sldMk cId="395607529" sldId="4542"/>
        </pc:sldMkLst>
      </pc:sldChg>
      <pc:sldChg chg="add del">
        <pc:chgData name="Zhang, Ce" userId="c9598c0e-bc64-4e00-9e8f-556173b7fb60" providerId="ADAL" clId="{B4CCC21F-FEDA-5031-BAFE-3A42087377A7}" dt="2026-03-04T00:56:15.815" v="11671" actId="2696"/>
        <pc:sldMkLst>
          <pc:docMk/>
          <pc:sldMk cId="497212047" sldId="4542"/>
        </pc:sldMkLst>
      </pc:sldChg>
      <pc:sldChg chg="delSp modSp add mod">
        <pc:chgData name="Zhang, Ce" userId="c9598c0e-bc64-4e00-9e8f-556173b7fb60" providerId="ADAL" clId="{B4CCC21F-FEDA-5031-BAFE-3A42087377A7}" dt="2026-03-04T01:03:50.843" v="11741" actId="478"/>
        <pc:sldMkLst>
          <pc:docMk/>
          <pc:sldMk cId="2459507923" sldId="4542"/>
        </pc:sldMkLst>
        <pc:spChg chg="del">
          <ac:chgData name="Zhang, Ce" userId="c9598c0e-bc64-4e00-9e8f-556173b7fb60" providerId="ADAL" clId="{B4CCC21F-FEDA-5031-BAFE-3A42087377A7}" dt="2026-03-04T01:03:47.402" v="11739" actId="478"/>
          <ac:spMkLst>
            <pc:docMk/>
            <pc:sldMk cId="2459507923" sldId="4542"/>
            <ac:spMk id="2" creationId="{EE69B5A9-A598-FCC7-2F40-B214FA14952C}"/>
          </ac:spMkLst>
        </pc:spChg>
        <pc:spChg chg="del">
          <ac:chgData name="Zhang, Ce" userId="c9598c0e-bc64-4e00-9e8f-556173b7fb60" providerId="ADAL" clId="{B4CCC21F-FEDA-5031-BAFE-3A42087377A7}" dt="2026-03-04T01:03:50.843" v="11741" actId="478"/>
          <ac:spMkLst>
            <pc:docMk/>
            <pc:sldMk cId="2459507923" sldId="4542"/>
            <ac:spMk id="4" creationId="{455A3797-B6AA-7C2A-41EF-9939A0894D65}"/>
          </ac:spMkLst>
        </pc:spChg>
        <pc:spChg chg="del">
          <ac:chgData name="Zhang, Ce" userId="c9598c0e-bc64-4e00-9e8f-556173b7fb60" providerId="ADAL" clId="{B4CCC21F-FEDA-5031-BAFE-3A42087377A7}" dt="2026-03-04T01:03:47.402" v="11739" actId="478"/>
          <ac:spMkLst>
            <pc:docMk/>
            <pc:sldMk cId="2459507923" sldId="4542"/>
            <ac:spMk id="5" creationId="{7CFEF207-10B5-F6C3-155E-65A75F20D2A8}"/>
          </ac:spMkLst>
        </pc:spChg>
        <pc:picChg chg="mod">
          <ac:chgData name="Zhang, Ce" userId="c9598c0e-bc64-4e00-9e8f-556173b7fb60" providerId="ADAL" clId="{B4CCC21F-FEDA-5031-BAFE-3A42087377A7}" dt="2026-03-04T01:03:49.569" v="11740" actId="1076"/>
          <ac:picMkLst>
            <pc:docMk/>
            <pc:sldMk cId="2459507923" sldId="4542"/>
            <ac:picMk id="7" creationId="{B4EC57D1-0921-16D1-2E5D-3072E443F82A}"/>
          </ac:picMkLst>
        </pc:picChg>
        <pc:picChg chg="mod">
          <ac:chgData name="Zhang, Ce" userId="c9598c0e-bc64-4e00-9e8f-556173b7fb60" providerId="ADAL" clId="{B4CCC21F-FEDA-5031-BAFE-3A42087377A7}" dt="2026-03-04T01:03:36.731" v="11736" actId="1076"/>
          <ac:picMkLst>
            <pc:docMk/>
            <pc:sldMk cId="2459507923" sldId="4542"/>
            <ac:picMk id="8" creationId="{319A84BA-B26A-0B8D-3392-2F2D7EDCE887}"/>
          </ac:picMkLst>
        </pc:picChg>
      </pc:sldChg>
      <pc:sldChg chg="delSp modSp add del mod">
        <pc:chgData name="Zhang, Ce" userId="c9598c0e-bc64-4e00-9e8f-556173b7fb60" providerId="ADAL" clId="{B4CCC21F-FEDA-5031-BAFE-3A42087377A7}" dt="2026-03-03T12:57:58.373" v="4556" actId="2696"/>
        <pc:sldMkLst>
          <pc:docMk/>
          <pc:sldMk cId="3288569811" sldId="4542"/>
        </pc:sldMkLst>
        <pc:picChg chg="mod">
          <ac:chgData name="Zhang, Ce" userId="c9598c0e-bc64-4e00-9e8f-556173b7fb60" providerId="ADAL" clId="{B4CCC21F-FEDA-5031-BAFE-3A42087377A7}" dt="2026-03-03T12:48:25.807" v="4384" actId="1076"/>
          <ac:picMkLst>
            <pc:docMk/>
            <pc:sldMk cId="3288569811" sldId="4542"/>
            <ac:picMk id="8" creationId="{319A84BA-B26A-0B8D-3392-2F2D7EDCE887}"/>
          </ac:picMkLst>
        </pc:picChg>
      </pc:sldChg>
      <pc:sldChg chg="delSp new del ord">
        <pc:chgData name="Zhang, Ce" userId="c9598c0e-bc64-4e00-9e8f-556173b7fb60" providerId="ADAL" clId="{B4CCC21F-FEDA-5031-BAFE-3A42087377A7}" dt="2026-03-03T12:46:21.208" v="4305" actId="2696"/>
        <pc:sldMkLst>
          <pc:docMk/>
          <pc:sldMk cId="2217775029" sldId="4543"/>
        </pc:sldMkLst>
      </pc:sldChg>
      <pc:sldChg chg="delSp add del">
        <pc:chgData name="Zhang, Ce" userId="c9598c0e-bc64-4e00-9e8f-556173b7fb60" providerId="ADAL" clId="{B4CCC21F-FEDA-5031-BAFE-3A42087377A7}" dt="2026-03-03T12:59:06.338" v="4567" actId="2696"/>
        <pc:sldMkLst>
          <pc:docMk/>
          <pc:sldMk cId="620221681" sldId="4544"/>
        </pc:sldMkLst>
      </pc:sldChg>
      <pc:sldChg chg="addSp delSp modSp new mod">
        <pc:chgData name="Zhang, Ce" userId="c9598c0e-bc64-4e00-9e8f-556173b7fb60" providerId="ADAL" clId="{B4CCC21F-FEDA-5031-BAFE-3A42087377A7}" dt="2026-02-28T13:58:14.317" v="2923"/>
        <pc:sldMkLst>
          <pc:docMk/>
          <pc:sldMk cId="3534895500" sldId="4545"/>
        </pc:sldMkLst>
        <pc:spChg chg="mod">
          <ac:chgData name="Zhang, Ce" userId="c9598c0e-bc64-4e00-9e8f-556173b7fb60" providerId="ADAL" clId="{B4CCC21F-FEDA-5031-BAFE-3A42087377A7}" dt="2026-02-27T12:56:00.831" v="2450" actId="20577"/>
          <ac:spMkLst>
            <pc:docMk/>
            <pc:sldMk cId="3534895500" sldId="4545"/>
            <ac:spMk id="5" creationId="{E22BF1FC-A9D7-6477-3908-830CD9AA2392}"/>
          </ac:spMkLst>
        </pc:spChg>
        <pc:spChg chg="add mod">
          <ac:chgData name="Zhang, Ce" userId="c9598c0e-bc64-4e00-9e8f-556173b7fb60" providerId="ADAL" clId="{B4CCC21F-FEDA-5031-BAFE-3A42087377A7}" dt="2026-02-27T13:04:53.210" v="2609" actId="20577"/>
          <ac:spMkLst>
            <pc:docMk/>
            <pc:sldMk cId="3534895500" sldId="4545"/>
            <ac:spMk id="42" creationId="{D3A809F9-0847-B1D2-21B3-A6F50FA192BA}"/>
          </ac:spMkLst>
        </pc:spChg>
        <pc:spChg chg="add mod">
          <ac:chgData name="Zhang, Ce" userId="c9598c0e-bc64-4e00-9e8f-556173b7fb60" providerId="ADAL" clId="{B4CCC21F-FEDA-5031-BAFE-3A42087377A7}" dt="2026-02-27T12:56:11.439" v="2452"/>
          <ac:spMkLst>
            <pc:docMk/>
            <pc:sldMk cId="3534895500" sldId="4545"/>
            <ac:spMk id="46" creationId="{00D9FFCA-FA0D-081B-5B56-23515876165B}"/>
          </ac:spMkLst>
        </pc:spChg>
        <pc:spChg chg="add mod">
          <ac:chgData name="Zhang, Ce" userId="c9598c0e-bc64-4e00-9e8f-556173b7fb60" providerId="ADAL" clId="{B4CCC21F-FEDA-5031-BAFE-3A42087377A7}" dt="2026-02-28T13:58:14.317" v="2923"/>
          <ac:spMkLst>
            <pc:docMk/>
            <pc:sldMk cId="3534895500" sldId="4545"/>
            <ac:spMk id="47" creationId="{37E50FDC-03A7-9328-4E28-2ACE8929B9A8}"/>
          </ac:spMkLst>
        </pc:spChg>
        <pc:picChg chg="add mod">
          <ac:chgData name="Zhang, Ce" userId="c9598c0e-bc64-4e00-9e8f-556173b7fb60" providerId="ADAL" clId="{B4CCC21F-FEDA-5031-BAFE-3A42087377A7}" dt="2026-02-27T12:56:11.439" v="2452"/>
          <ac:picMkLst>
            <pc:docMk/>
            <pc:sldMk cId="3534895500" sldId="4545"/>
            <ac:picMk id="45" creationId="{03175028-79F0-D103-D5FB-95F82B90FDD4}"/>
          </ac:picMkLst>
        </pc:picChg>
      </pc:sldChg>
      <pc:sldChg chg="addSp delSp modSp new mod ord">
        <pc:chgData name="Zhang, Ce" userId="c9598c0e-bc64-4e00-9e8f-556173b7fb60" providerId="ADAL" clId="{B4CCC21F-FEDA-5031-BAFE-3A42087377A7}" dt="2026-03-04T01:57:48.592" v="12174" actId="1037"/>
        <pc:sldMkLst>
          <pc:docMk/>
          <pc:sldMk cId="911771719" sldId="4547"/>
        </pc:sldMkLst>
        <pc:spChg chg="add del mod">
          <ac:chgData name="Zhang, Ce" userId="c9598c0e-bc64-4e00-9e8f-556173b7fb60" providerId="ADAL" clId="{B4CCC21F-FEDA-5031-BAFE-3A42087377A7}" dt="2026-03-04T01:56:41.830" v="12155" actId="478"/>
          <ac:spMkLst>
            <pc:docMk/>
            <pc:sldMk cId="911771719" sldId="4547"/>
            <ac:spMk id="2" creationId="{80CF4E38-2F66-1F68-7D88-2E7A613476EE}"/>
          </ac:spMkLst>
        </pc:spChg>
        <pc:spChg chg="mod">
          <ac:chgData name="Zhang, Ce" userId="c9598c0e-bc64-4e00-9e8f-556173b7fb60" providerId="ADAL" clId="{B4CCC21F-FEDA-5031-BAFE-3A42087377A7}" dt="2026-03-04T01:57:38.424" v="12163" actId="20577"/>
          <ac:spMkLst>
            <pc:docMk/>
            <pc:sldMk cId="911771719" sldId="4547"/>
            <ac:spMk id="5" creationId="{66D955C8-20B6-D97B-A4FE-8354897C8B8C}"/>
          </ac:spMkLst>
        </pc:spChg>
        <pc:spChg chg="add mod">
          <ac:chgData name="Zhang, Ce" userId="c9598c0e-bc64-4e00-9e8f-556173b7fb60" providerId="ADAL" clId="{B4CCC21F-FEDA-5031-BAFE-3A42087377A7}" dt="2026-02-28T13:57:09.380" v="2910" actId="27636"/>
          <ac:spMkLst>
            <pc:docMk/>
            <pc:sldMk cId="911771719" sldId="4547"/>
            <ac:spMk id="7" creationId="{287D7CB3-AF69-1B37-1813-F2305F8A830B}"/>
          </ac:spMkLst>
        </pc:spChg>
        <pc:spChg chg="add mod">
          <ac:chgData name="Zhang, Ce" userId="c9598c0e-bc64-4e00-9e8f-556173b7fb60" providerId="ADAL" clId="{B4CCC21F-FEDA-5031-BAFE-3A42087377A7}" dt="2026-03-04T01:57:48.592" v="12174" actId="1037"/>
          <ac:spMkLst>
            <pc:docMk/>
            <pc:sldMk cId="911771719" sldId="4547"/>
            <ac:spMk id="9" creationId="{E0BB6E74-2554-7BF5-8DE9-8A66916653C7}"/>
          </ac:spMkLst>
        </pc:spChg>
        <pc:spChg chg="add mod">
          <ac:chgData name="Zhang, Ce" userId="c9598c0e-bc64-4e00-9e8f-556173b7fb60" providerId="ADAL" clId="{B4CCC21F-FEDA-5031-BAFE-3A42087377A7}" dt="2026-02-28T13:51:27.575" v="2853" actId="207"/>
          <ac:spMkLst>
            <pc:docMk/>
            <pc:sldMk cId="911771719" sldId="4547"/>
            <ac:spMk id="15" creationId="{3A7AD02C-660B-473F-0E7C-F048C13CA90E}"/>
          </ac:spMkLst>
        </pc:spChg>
        <pc:spChg chg="add mod">
          <ac:chgData name="Zhang, Ce" userId="c9598c0e-bc64-4e00-9e8f-556173b7fb60" providerId="ADAL" clId="{B4CCC21F-FEDA-5031-BAFE-3A42087377A7}" dt="2026-03-04T01:57:41.754" v="12167" actId="1035"/>
          <ac:spMkLst>
            <pc:docMk/>
            <pc:sldMk cId="911771719" sldId="4547"/>
            <ac:spMk id="24" creationId="{24EF97FD-9E86-8D81-A3D3-B0FCD14BD7BE}"/>
          </ac:spMkLst>
        </pc:spChg>
        <pc:picChg chg="add del mod">
          <ac:chgData name="Zhang, Ce" userId="c9598c0e-bc64-4e00-9e8f-556173b7fb60" providerId="ADAL" clId="{B4CCC21F-FEDA-5031-BAFE-3A42087377A7}" dt="2026-03-03T14:05:40.340" v="5715" actId="478"/>
          <ac:picMkLst>
            <pc:docMk/>
            <pc:sldMk cId="911771719" sldId="4547"/>
            <ac:picMk id="4" creationId="{E9AD6751-4666-5CAB-7929-BBA19B2A31E7}"/>
          </ac:picMkLst>
        </pc:picChg>
        <pc:picChg chg="add mod">
          <ac:chgData name="Zhang, Ce" userId="c9598c0e-bc64-4e00-9e8f-556173b7fb60" providerId="ADAL" clId="{B4CCC21F-FEDA-5031-BAFE-3A42087377A7}" dt="2026-03-04T01:56:59.574" v="12159" actId="1076"/>
          <ac:picMkLst>
            <pc:docMk/>
            <pc:sldMk cId="911771719" sldId="4547"/>
            <ac:picMk id="6" creationId="{CC7C60A1-28FD-27CC-D901-C222A39C9D02}"/>
          </ac:picMkLst>
        </pc:picChg>
      </pc:sldChg>
      <pc:sldChg chg="delSp add del">
        <pc:chgData name="Zhang, Ce" userId="c9598c0e-bc64-4e00-9e8f-556173b7fb60" providerId="ADAL" clId="{B4CCC21F-FEDA-5031-BAFE-3A42087377A7}" dt="2026-03-03T12:58:09.620" v="4559" actId="2696"/>
        <pc:sldMkLst>
          <pc:docMk/>
          <pc:sldMk cId="2624458852" sldId="4548"/>
        </pc:sldMkLst>
      </pc:sldChg>
      <pc:sldChg chg="delSp add del">
        <pc:chgData name="Zhang, Ce" userId="c9598c0e-bc64-4e00-9e8f-556173b7fb60" providerId="ADAL" clId="{B4CCC21F-FEDA-5031-BAFE-3A42087377A7}" dt="2026-03-03T12:58:09.700" v="4561" actId="2696"/>
        <pc:sldMkLst>
          <pc:docMk/>
          <pc:sldMk cId="1206606837" sldId="4549"/>
        </pc:sldMkLst>
      </pc:sldChg>
      <pc:sldChg chg="addSp delSp modSp add mod">
        <pc:chgData name="Zhang, Ce" userId="c9598c0e-bc64-4e00-9e8f-556173b7fb60" providerId="ADAL" clId="{B4CCC21F-FEDA-5031-BAFE-3A42087377A7}" dt="2026-02-28T13:45:00.965" v="2772" actId="1076"/>
        <pc:sldMkLst>
          <pc:docMk/>
          <pc:sldMk cId="1251275976" sldId="4551"/>
        </pc:sldMkLst>
        <pc:spChg chg="mod">
          <ac:chgData name="Zhang, Ce" userId="c9598c0e-bc64-4e00-9e8f-556173b7fb60" providerId="ADAL" clId="{B4CCC21F-FEDA-5031-BAFE-3A42087377A7}" dt="2026-02-28T13:44:54.313" v="2771" actId="20577"/>
          <ac:spMkLst>
            <pc:docMk/>
            <pc:sldMk cId="1251275976" sldId="4551"/>
            <ac:spMk id="5" creationId="{D3A96EF3-7FA5-EE02-59A1-BB864D427FA2}"/>
          </ac:spMkLst>
        </pc:spChg>
        <pc:spChg chg="add mod">
          <ac:chgData name="Zhang, Ce" userId="c9598c0e-bc64-4e00-9e8f-556173b7fb60" providerId="ADAL" clId="{B4CCC21F-FEDA-5031-BAFE-3A42087377A7}" dt="2026-02-28T01:17:05.143" v="2704"/>
          <ac:spMkLst>
            <pc:docMk/>
            <pc:sldMk cId="1251275976" sldId="4551"/>
            <ac:spMk id="8" creationId="{47A8A874-F688-1B7B-B800-B82D3313B698}"/>
          </ac:spMkLst>
        </pc:spChg>
        <pc:spChg chg="mod">
          <ac:chgData name="Zhang, Ce" userId="c9598c0e-bc64-4e00-9e8f-556173b7fb60" providerId="ADAL" clId="{B4CCC21F-FEDA-5031-BAFE-3A42087377A7}" dt="2026-02-28T13:45:00.965" v="2772" actId="1076"/>
          <ac:spMkLst>
            <pc:docMk/>
            <pc:sldMk cId="1251275976" sldId="4551"/>
            <ac:spMk id="22" creationId="{0AACFF81-2A80-8590-837C-0D944637BBD3}"/>
          </ac:spMkLst>
        </pc:spChg>
        <pc:spChg chg="mod">
          <ac:chgData name="Zhang, Ce" userId="c9598c0e-bc64-4e00-9e8f-556173b7fb60" providerId="ADAL" clId="{B4CCC21F-FEDA-5031-BAFE-3A42087377A7}" dt="2026-02-28T01:17:45.852" v="2709" actId="1076"/>
          <ac:spMkLst>
            <pc:docMk/>
            <pc:sldMk cId="1251275976" sldId="4551"/>
            <ac:spMk id="32" creationId="{6F315215-B48F-9414-32F5-07A8B0D39A32}"/>
          </ac:spMkLst>
        </pc:spChg>
        <pc:spChg chg="mod">
          <ac:chgData name="Zhang, Ce" userId="c9598c0e-bc64-4e00-9e8f-556173b7fb60" providerId="ADAL" clId="{B4CCC21F-FEDA-5031-BAFE-3A42087377A7}" dt="2026-02-28T01:18:41.525" v="2718" actId="20577"/>
          <ac:spMkLst>
            <pc:docMk/>
            <pc:sldMk cId="1251275976" sldId="4551"/>
            <ac:spMk id="33" creationId="{34DAB131-576E-8DBA-05FF-411C8FD0DDEF}"/>
          </ac:spMkLst>
        </pc:spChg>
        <pc:spChg chg="mod">
          <ac:chgData name="Zhang, Ce" userId="c9598c0e-bc64-4e00-9e8f-556173b7fb60" providerId="ADAL" clId="{B4CCC21F-FEDA-5031-BAFE-3A42087377A7}" dt="2026-02-28T01:18:52.185" v="2721" actId="1076"/>
          <ac:spMkLst>
            <pc:docMk/>
            <pc:sldMk cId="1251275976" sldId="4551"/>
            <ac:spMk id="34" creationId="{1EDFCEA7-8E0D-71F1-7D71-90897B28DB6A}"/>
          </ac:spMkLst>
        </pc:spChg>
        <pc:grpChg chg="mod">
          <ac:chgData name="Zhang, Ce" userId="c9598c0e-bc64-4e00-9e8f-556173b7fb60" providerId="ADAL" clId="{B4CCC21F-FEDA-5031-BAFE-3A42087377A7}" dt="2026-02-28T01:18:06.184" v="2713" actId="1076"/>
          <ac:grpSpMkLst>
            <pc:docMk/>
            <pc:sldMk cId="1251275976" sldId="4551"/>
            <ac:grpSpMk id="23" creationId="{9F3A5C12-BC60-A758-76FC-3DF4CA1B563E}"/>
          </ac:grpSpMkLst>
        </pc:grpChg>
        <pc:grpChg chg="mod">
          <ac:chgData name="Zhang, Ce" userId="c9598c0e-bc64-4e00-9e8f-556173b7fb60" providerId="ADAL" clId="{B4CCC21F-FEDA-5031-BAFE-3A42087377A7}" dt="2026-02-28T01:18:03.937" v="2712" actId="1076"/>
          <ac:grpSpMkLst>
            <pc:docMk/>
            <pc:sldMk cId="1251275976" sldId="4551"/>
            <ac:grpSpMk id="26" creationId="{ECC8A40C-07CE-4640-521E-42FF50438E71}"/>
          </ac:grpSpMkLst>
        </pc:grpChg>
        <pc:grpChg chg="mod">
          <ac:chgData name="Zhang, Ce" userId="c9598c0e-bc64-4e00-9e8f-556173b7fb60" providerId="ADAL" clId="{B4CCC21F-FEDA-5031-BAFE-3A42087377A7}" dt="2026-02-28T01:17:41.650" v="2708" actId="1076"/>
          <ac:grpSpMkLst>
            <pc:docMk/>
            <pc:sldMk cId="1251275976" sldId="4551"/>
            <ac:grpSpMk id="29" creationId="{65E414D5-6BFA-CBA8-3AB5-B3112301ED52}"/>
          </ac:grpSpMkLst>
        </pc:grpChg>
        <pc:picChg chg="add mod">
          <ac:chgData name="Zhang, Ce" userId="c9598c0e-bc64-4e00-9e8f-556173b7fb60" providerId="ADAL" clId="{B4CCC21F-FEDA-5031-BAFE-3A42087377A7}" dt="2026-02-27T13:02:49.195" v="2576" actId="167"/>
          <ac:picMkLst>
            <pc:docMk/>
            <pc:sldMk cId="1251275976" sldId="4551"/>
            <ac:picMk id="4" creationId="{1F9ED85C-2380-B819-0B59-5FC446EA9612}"/>
          </ac:picMkLst>
        </pc:picChg>
        <pc:picChg chg="add mod">
          <ac:chgData name="Zhang, Ce" userId="c9598c0e-bc64-4e00-9e8f-556173b7fb60" providerId="ADAL" clId="{B4CCC21F-FEDA-5031-BAFE-3A42087377A7}" dt="2026-02-28T01:17:05.143" v="2704"/>
          <ac:picMkLst>
            <pc:docMk/>
            <pc:sldMk cId="1251275976" sldId="4551"/>
            <ac:picMk id="7" creationId="{E4AFC5C4-12DE-C8F3-3AFC-F64CB5F69D27}"/>
          </ac:picMkLst>
        </pc:picChg>
      </pc:sldChg>
      <pc:sldChg chg="addSp delSp modSp add mod">
        <pc:chgData name="Zhang, Ce" userId="c9598c0e-bc64-4e00-9e8f-556173b7fb60" providerId="ADAL" clId="{B4CCC21F-FEDA-5031-BAFE-3A42087377A7}" dt="2026-02-28T14:06:12.757" v="3047" actId="1035"/>
        <pc:sldMkLst>
          <pc:docMk/>
          <pc:sldMk cId="4106319825" sldId="4552"/>
        </pc:sldMkLst>
        <pc:spChg chg="mod">
          <ac:chgData name="Zhang, Ce" userId="c9598c0e-bc64-4e00-9e8f-556173b7fb60" providerId="ADAL" clId="{B4CCC21F-FEDA-5031-BAFE-3A42087377A7}" dt="2026-02-28T14:06:12.757" v="3047" actId="1035"/>
          <ac:spMkLst>
            <pc:docMk/>
            <pc:sldMk cId="4106319825" sldId="4552"/>
            <ac:spMk id="5" creationId="{BC0A35A8-9DA2-FE09-4CD2-F35B0D7D199D}"/>
          </ac:spMkLst>
        </pc:spChg>
        <pc:picChg chg="add mod">
          <ac:chgData name="Zhang, Ce" userId="c9598c0e-bc64-4e00-9e8f-556173b7fb60" providerId="ADAL" clId="{B4CCC21F-FEDA-5031-BAFE-3A42087377A7}" dt="2026-02-28T13:48:39.198" v="2849" actId="1035"/>
          <ac:picMkLst>
            <pc:docMk/>
            <pc:sldMk cId="4106319825" sldId="4552"/>
            <ac:picMk id="7" creationId="{244E3517-3834-1F11-1E58-D0BB7C8FF82D}"/>
          </ac:picMkLst>
        </pc:picChg>
      </pc:sldChg>
      <pc:sldChg chg="addSp delSp modSp add mod modNotesTx">
        <pc:chgData name="Zhang, Ce" userId="c9598c0e-bc64-4e00-9e8f-556173b7fb60" providerId="ADAL" clId="{B4CCC21F-FEDA-5031-BAFE-3A42087377A7}" dt="2026-02-28T13:38:35.465" v="2765"/>
        <pc:sldMkLst>
          <pc:docMk/>
          <pc:sldMk cId="1174497256" sldId="4553"/>
        </pc:sldMkLst>
        <pc:picChg chg="add mod">
          <ac:chgData name="Zhang, Ce" userId="c9598c0e-bc64-4e00-9e8f-556173b7fb60" providerId="ADAL" clId="{B4CCC21F-FEDA-5031-BAFE-3A42087377A7}" dt="2026-02-28T13:38:35.465" v="2765"/>
          <ac:picMkLst>
            <pc:docMk/>
            <pc:sldMk cId="1174497256" sldId="4553"/>
            <ac:picMk id="9" creationId="{DB10AB8A-3974-EA03-B384-E98324D5050B}"/>
          </ac:picMkLst>
        </pc:picChg>
        <pc:picChg chg="mod">
          <ac:chgData name="Zhang, Ce" userId="c9598c0e-bc64-4e00-9e8f-556173b7fb60" providerId="ADAL" clId="{B4CCC21F-FEDA-5031-BAFE-3A42087377A7}" dt="2026-02-28T01:15:17.479" v="2698" actId="1076"/>
          <ac:picMkLst>
            <pc:docMk/>
            <pc:sldMk cId="1174497256" sldId="4553"/>
            <ac:picMk id="13" creationId="{CD343F7F-6EA2-15D0-B748-554350D2A73B}"/>
          </ac:picMkLst>
        </pc:picChg>
      </pc:sldChg>
      <pc:sldChg chg="addSp delSp modSp add mod">
        <pc:chgData name="Zhang, Ce" userId="c9598c0e-bc64-4e00-9e8f-556173b7fb60" providerId="ADAL" clId="{B4CCC21F-FEDA-5031-BAFE-3A42087377A7}" dt="2026-02-28T13:46:29.367" v="2779" actId="478"/>
        <pc:sldMkLst>
          <pc:docMk/>
          <pc:sldMk cId="1470103096" sldId="4555"/>
        </pc:sldMkLst>
      </pc:sldChg>
      <pc:sldChg chg="addSp delSp modSp add mod">
        <pc:chgData name="Zhang, Ce" userId="c9598c0e-bc64-4e00-9e8f-556173b7fb60" providerId="ADAL" clId="{B4CCC21F-FEDA-5031-BAFE-3A42087377A7}" dt="2026-03-04T01:33:22.411" v="11881"/>
        <pc:sldMkLst>
          <pc:docMk/>
          <pc:sldMk cId="4064506728" sldId="4556"/>
        </pc:sldMkLst>
        <pc:spChg chg="del mod">
          <ac:chgData name="Zhang, Ce" userId="c9598c0e-bc64-4e00-9e8f-556173b7fb60" providerId="ADAL" clId="{B4CCC21F-FEDA-5031-BAFE-3A42087377A7}" dt="2026-03-04T01:33:14.410" v="11878" actId="478"/>
          <ac:spMkLst>
            <pc:docMk/>
            <pc:sldMk cId="4064506728" sldId="4556"/>
            <ac:spMk id="4" creationId="{A26ABC65-1940-6CF5-EDEB-FC87190F7694}"/>
          </ac:spMkLst>
        </pc:spChg>
        <pc:spChg chg="add del mod">
          <ac:chgData name="Zhang, Ce" userId="c9598c0e-bc64-4e00-9e8f-556173b7fb60" providerId="ADAL" clId="{B4CCC21F-FEDA-5031-BAFE-3A42087377A7}" dt="2026-03-04T01:33:21.982" v="11880" actId="478"/>
          <ac:spMkLst>
            <pc:docMk/>
            <pc:sldMk cId="4064506728" sldId="4556"/>
            <ac:spMk id="6" creationId="{4C2CD0DC-56B9-F0C1-3849-A3365B5C2F5C}"/>
          </ac:spMkLst>
        </pc:spChg>
        <pc:spChg chg="add mod">
          <ac:chgData name="Zhang, Ce" userId="c9598c0e-bc64-4e00-9e8f-556173b7fb60" providerId="ADAL" clId="{B4CCC21F-FEDA-5031-BAFE-3A42087377A7}" dt="2026-03-04T01:33:22.411" v="11881"/>
          <ac:spMkLst>
            <pc:docMk/>
            <pc:sldMk cId="4064506728" sldId="4556"/>
            <ac:spMk id="8" creationId="{6DBB41AC-C6BE-1509-B12F-D306878D376F}"/>
          </ac:spMkLst>
        </pc:spChg>
        <pc:picChg chg="add mod modCrop">
          <ac:chgData name="Zhang, Ce" userId="c9598c0e-bc64-4e00-9e8f-556173b7fb60" providerId="ADAL" clId="{B4CCC21F-FEDA-5031-BAFE-3A42087377A7}" dt="2026-02-28T13:37:37.068" v="2755" actId="1076"/>
          <ac:picMkLst>
            <pc:docMk/>
            <pc:sldMk cId="4064506728" sldId="4556"/>
            <ac:picMk id="2" creationId="{DC97738F-7003-DC37-8388-2A8B8262B466}"/>
          </ac:picMkLst>
        </pc:picChg>
        <pc:picChg chg="mod">
          <ac:chgData name="Zhang, Ce" userId="c9598c0e-bc64-4e00-9e8f-556173b7fb60" providerId="ADAL" clId="{B4CCC21F-FEDA-5031-BAFE-3A42087377A7}" dt="2026-02-28T13:35:07.592" v="2743" actId="14100"/>
          <ac:picMkLst>
            <pc:docMk/>
            <pc:sldMk cId="4064506728" sldId="4556"/>
            <ac:picMk id="7" creationId="{CA334F65-195C-FC0B-9EA3-EDA90CBDF36D}"/>
          </ac:picMkLst>
        </pc:picChg>
      </pc:sldChg>
      <pc:sldChg chg="addSp delSp modSp add mod">
        <pc:chgData name="Zhang, Ce" userId="c9598c0e-bc64-4e00-9e8f-556173b7fb60" providerId="ADAL" clId="{B4CCC21F-FEDA-5031-BAFE-3A42087377A7}" dt="2026-03-04T01:33:08.636" v="11877" actId="1076"/>
        <pc:sldMkLst>
          <pc:docMk/>
          <pc:sldMk cId="1288626492" sldId="4557"/>
        </pc:sldMkLst>
        <pc:spChg chg="del">
          <ac:chgData name="Zhang, Ce" userId="c9598c0e-bc64-4e00-9e8f-556173b7fb60" providerId="ADAL" clId="{B4CCC21F-FEDA-5031-BAFE-3A42087377A7}" dt="2026-03-04T01:32:52.573" v="11875" actId="478"/>
          <ac:spMkLst>
            <pc:docMk/>
            <pc:sldMk cId="1288626492" sldId="4557"/>
            <ac:spMk id="4" creationId="{9B0616B5-9FFC-D8D5-DC08-98AD6BE2BF49}"/>
          </ac:spMkLst>
        </pc:spChg>
        <pc:spChg chg="add">
          <ac:chgData name="Zhang, Ce" userId="c9598c0e-bc64-4e00-9e8f-556173b7fb60" providerId="ADAL" clId="{B4CCC21F-FEDA-5031-BAFE-3A42087377A7}" dt="2026-02-28T13:37:59.264" v="2758" actId="11529"/>
          <ac:spMkLst>
            <pc:docMk/>
            <pc:sldMk cId="1288626492" sldId="4557"/>
            <ac:spMk id="6" creationId="{DAB8FD16-A4C3-A3E5-8D8B-0B3AA3578EBE}"/>
          </ac:spMkLst>
        </pc:spChg>
        <pc:spChg chg="add mod">
          <ac:chgData name="Zhang, Ce" userId="c9598c0e-bc64-4e00-9e8f-556173b7fb60" providerId="ADAL" clId="{B4CCC21F-FEDA-5031-BAFE-3A42087377A7}" dt="2026-03-04T01:33:08.636" v="11877" actId="1076"/>
          <ac:spMkLst>
            <pc:docMk/>
            <pc:sldMk cId="1288626492" sldId="4557"/>
            <ac:spMk id="8" creationId="{D6833899-6622-3B9A-33B7-51AC0864DBFD}"/>
          </ac:spMkLst>
        </pc:spChg>
        <pc:spChg chg="add mod">
          <ac:chgData name="Zhang, Ce" userId="c9598c0e-bc64-4e00-9e8f-556173b7fb60" providerId="ADAL" clId="{B4CCC21F-FEDA-5031-BAFE-3A42087377A7}" dt="2026-03-03T20:31:06.273" v="6904" actId="113"/>
          <ac:spMkLst>
            <pc:docMk/>
            <pc:sldMk cId="1288626492" sldId="4557"/>
            <ac:spMk id="9" creationId="{9BD5E9CD-A538-9765-EB37-70BE19675529}"/>
          </ac:spMkLst>
        </pc:spChg>
      </pc:sldChg>
      <pc:sldChg chg="addSp delSp modSp add mod">
        <pc:chgData name="Zhang, Ce" userId="c9598c0e-bc64-4e00-9e8f-556173b7fb60" providerId="ADAL" clId="{B4CCC21F-FEDA-5031-BAFE-3A42087377A7}" dt="2026-02-28T13:46:49.204" v="2782" actId="478"/>
        <pc:sldMkLst>
          <pc:docMk/>
          <pc:sldMk cId="4161599031" sldId="4558"/>
        </pc:sldMkLst>
      </pc:sldChg>
      <pc:sldChg chg="add">
        <pc:chgData name="Zhang, Ce" userId="c9598c0e-bc64-4e00-9e8f-556173b7fb60" providerId="ADAL" clId="{B4CCC21F-FEDA-5031-BAFE-3A42087377A7}" dt="2026-02-28T13:46:46.440" v="2781"/>
        <pc:sldMkLst>
          <pc:docMk/>
          <pc:sldMk cId="4240461803" sldId="4559"/>
        </pc:sldMkLst>
      </pc:sldChg>
      <pc:sldChg chg="addSp delSp modSp new del mod delAnim modAnim modShow">
        <pc:chgData name="Zhang, Ce" userId="c9598c0e-bc64-4e00-9e8f-556173b7fb60" providerId="ADAL" clId="{B4CCC21F-FEDA-5031-BAFE-3A42087377A7}" dt="2026-03-03T12:56:10.114" v="4485" actId="2696"/>
        <pc:sldMkLst>
          <pc:docMk/>
          <pc:sldMk cId="10681538" sldId="4560"/>
        </pc:sldMkLst>
      </pc:sldChg>
      <pc:sldChg chg="addSp delSp modSp add del mod modShow">
        <pc:chgData name="Zhang, Ce" userId="c9598c0e-bc64-4e00-9e8f-556173b7fb60" providerId="ADAL" clId="{B4CCC21F-FEDA-5031-BAFE-3A42087377A7}" dt="2026-03-03T12:56:10.147" v="4487" actId="2696"/>
        <pc:sldMkLst>
          <pc:docMk/>
          <pc:sldMk cId="2727892515" sldId="4561"/>
        </pc:sldMkLst>
      </pc:sldChg>
      <pc:sldChg chg="addSp modSp new mod">
        <pc:chgData name="Zhang, Ce" userId="c9598c0e-bc64-4e00-9e8f-556173b7fb60" providerId="ADAL" clId="{B4CCC21F-FEDA-5031-BAFE-3A42087377A7}" dt="2026-03-03T13:40:32.688" v="5133" actId="732"/>
        <pc:sldMkLst>
          <pc:docMk/>
          <pc:sldMk cId="3976734026" sldId="4562"/>
        </pc:sldMkLst>
        <pc:spChg chg="add mod">
          <ac:chgData name="Zhang, Ce" userId="c9598c0e-bc64-4e00-9e8f-556173b7fb60" providerId="ADAL" clId="{B4CCC21F-FEDA-5031-BAFE-3A42087377A7}" dt="2026-03-03T13:40:18.278" v="5132" actId="20577"/>
          <ac:spMkLst>
            <pc:docMk/>
            <pc:sldMk cId="3976734026" sldId="4562"/>
            <ac:spMk id="7" creationId="{A8EDE366-CF60-F526-1DC0-4BCC9EBE8283}"/>
          </ac:spMkLst>
        </pc:spChg>
        <pc:picChg chg="add mod modCrop">
          <ac:chgData name="Zhang, Ce" userId="c9598c0e-bc64-4e00-9e8f-556173b7fb60" providerId="ADAL" clId="{B4CCC21F-FEDA-5031-BAFE-3A42087377A7}" dt="2026-03-03T13:40:32.688" v="5133" actId="732"/>
          <ac:picMkLst>
            <pc:docMk/>
            <pc:sldMk cId="3976734026" sldId="4562"/>
            <ac:picMk id="6" creationId="{E2EC73CE-9CF7-906C-E1AA-922949B6B310}"/>
          </ac:picMkLst>
        </pc:picChg>
      </pc:sldChg>
      <pc:sldChg chg="add del mod modShow">
        <pc:chgData name="Zhang, Ce" userId="c9598c0e-bc64-4e00-9e8f-556173b7fb60" providerId="ADAL" clId="{B4CCC21F-FEDA-5031-BAFE-3A42087377A7}" dt="2026-03-03T12:56:10.002" v="4470" actId="2696"/>
        <pc:sldMkLst>
          <pc:docMk/>
          <pc:sldMk cId="289824890" sldId="4563"/>
        </pc:sldMkLst>
      </pc:sldChg>
      <pc:sldChg chg="addSp delSp modSp add mod delAnim">
        <pc:chgData name="Zhang, Ce" userId="c9598c0e-bc64-4e00-9e8f-556173b7fb60" providerId="ADAL" clId="{B4CCC21F-FEDA-5031-BAFE-3A42087377A7}" dt="2026-03-03T13:49:16.833" v="5450"/>
        <pc:sldMkLst>
          <pc:docMk/>
          <pc:sldMk cId="165107934" sldId="4564"/>
        </pc:sldMkLst>
        <pc:spChg chg="add mod">
          <ac:chgData name="Zhang, Ce" userId="c9598c0e-bc64-4e00-9e8f-556173b7fb60" providerId="ADAL" clId="{B4CCC21F-FEDA-5031-BAFE-3A42087377A7}" dt="2026-03-03T13:49:16.833" v="5450"/>
          <ac:spMkLst>
            <pc:docMk/>
            <pc:sldMk cId="165107934" sldId="4564"/>
            <ac:spMk id="2" creationId="{030B069E-B7B5-E467-9FCD-1FCDEB53E1FC}"/>
          </ac:spMkLst>
        </pc:spChg>
        <pc:spChg chg="mod">
          <ac:chgData name="Zhang, Ce" userId="c9598c0e-bc64-4e00-9e8f-556173b7fb60" providerId="ADAL" clId="{B4CCC21F-FEDA-5031-BAFE-3A42087377A7}" dt="2026-03-03T13:47:43.966" v="5439" actId="20577"/>
          <ac:spMkLst>
            <pc:docMk/>
            <pc:sldMk cId="165107934" sldId="4564"/>
            <ac:spMk id="3" creationId="{AFFA3B51-5BD7-8997-0592-F47246FE6F3B}"/>
          </ac:spMkLst>
        </pc:spChg>
        <pc:spChg chg="add mod">
          <ac:chgData name="Zhang, Ce" userId="c9598c0e-bc64-4e00-9e8f-556173b7fb60" providerId="ADAL" clId="{B4CCC21F-FEDA-5031-BAFE-3A42087377A7}" dt="2026-02-28T14:34:03.698" v="3216" actId="1035"/>
          <ac:spMkLst>
            <pc:docMk/>
            <pc:sldMk cId="165107934" sldId="4564"/>
            <ac:spMk id="4" creationId="{062830A1-091F-36B6-CA88-8793298502DE}"/>
          </ac:spMkLst>
        </pc:spChg>
        <pc:spChg chg="add mod">
          <ac:chgData name="Zhang, Ce" userId="c9598c0e-bc64-4e00-9e8f-556173b7fb60" providerId="ADAL" clId="{B4CCC21F-FEDA-5031-BAFE-3A42087377A7}" dt="2026-02-28T14:34:09.227" v="3218" actId="1076"/>
          <ac:spMkLst>
            <pc:docMk/>
            <pc:sldMk cId="165107934" sldId="4564"/>
            <ac:spMk id="5" creationId="{38A4BCA8-8748-9C34-DCBC-8E41D1E8A2FF}"/>
          </ac:spMkLst>
        </pc:spChg>
        <pc:spChg chg="add mod">
          <ac:chgData name="Zhang, Ce" userId="c9598c0e-bc64-4e00-9e8f-556173b7fb60" providerId="ADAL" clId="{B4CCC21F-FEDA-5031-BAFE-3A42087377A7}" dt="2026-03-03T13:46:50.384" v="5434" actId="113"/>
          <ac:spMkLst>
            <pc:docMk/>
            <pc:sldMk cId="165107934" sldId="4564"/>
            <ac:spMk id="10" creationId="{133950BC-FFC3-FB70-8E1C-8325113B29E9}"/>
          </ac:spMkLst>
        </pc:spChg>
        <pc:spChg chg="del">
          <ac:chgData name="Zhang, Ce" userId="c9598c0e-bc64-4e00-9e8f-556173b7fb60" providerId="ADAL" clId="{B4CCC21F-FEDA-5031-BAFE-3A42087377A7}" dt="2026-03-03T13:49:16.520" v="5449" actId="478"/>
          <ac:spMkLst>
            <pc:docMk/>
            <pc:sldMk cId="165107934" sldId="4564"/>
            <ac:spMk id="21" creationId="{A52BFC5E-7F50-EA78-3039-7EFB1723ABF6}"/>
          </ac:spMkLst>
        </pc:spChg>
        <pc:picChg chg="mod">
          <ac:chgData name="Zhang, Ce" userId="c9598c0e-bc64-4e00-9e8f-556173b7fb60" providerId="ADAL" clId="{B4CCC21F-FEDA-5031-BAFE-3A42087377A7}" dt="2026-02-28T14:38:17.589" v="3250" actId="1076"/>
          <ac:picMkLst>
            <pc:docMk/>
            <pc:sldMk cId="165107934" sldId="4564"/>
            <ac:picMk id="9" creationId="{3918470A-6AD0-FBB2-6338-EE4742458703}"/>
          </ac:picMkLst>
        </pc:picChg>
      </pc:sldChg>
      <pc:sldChg chg="addSp delSp modSp add mod delAnim">
        <pc:chgData name="Zhang, Ce" userId="c9598c0e-bc64-4e00-9e8f-556173b7fb60" providerId="ADAL" clId="{B4CCC21F-FEDA-5031-BAFE-3A42087377A7}" dt="2026-03-03T20:54:36.884" v="6984" actId="1038"/>
        <pc:sldMkLst>
          <pc:docMk/>
          <pc:sldMk cId="786069545" sldId="4565"/>
        </pc:sldMkLst>
        <pc:spChg chg="add mod">
          <ac:chgData name="Zhang, Ce" userId="c9598c0e-bc64-4e00-9e8f-556173b7fb60" providerId="ADAL" clId="{B4CCC21F-FEDA-5031-BAFE-3A42087377A7}" dt="2026-03-03T13:49:37.768" v="5457"/>
          <ac:spMkLst>
            <pc:docMk/>
            <pc:sldMk cId="786069545" sldId="4565"/>
            <ac:spMk id="2" creationId="{214B4A5E-16E6-40E7-E09D-4048D55A5D6B}"/>
          </ac:spMkLst>
        </pc:spChg>
        <pc:spChg chg="mod">
          <ac:chgData name="Zhang, Ce" userId="c9598c0e-bc64-4e00-9e8f-556173b7fb60" providerId="ADAL" clId="{B4CCC21F-FEDA-5031-BAFE-3A42087377A7}" dt="2026-03-03T13:48:16.390" v="5444" actId="207"/>
          <ac:spMkLst>
            <pc:docMk/>
            <pc:sldMk cId="786069545" sldId="4565"/>
            <ac:spMk id="3" creationId="{08206570-7AA1-D88F-E529-B370E1CE1547}"/>
          </ac:spMkLst>
        </pc:spChg>
        <pc:spChg chg="add mod">
          <ac:chgData name="Zhang, Ce" userId="c9598c0e-bc64-4e00-9e8f-556173b7fb60" providerId="ADAL" clId="{B4CCC21F-FEDA-5031-BAFE-3A42087377A7}" dt="2026-03-03T13:50:12.616" v="5470" actId="20577"/>
          <ac:spMkLst>
            <pc:docMk/>
            <pc:sldMk cId="786069545" sldId="4565"/>
            <ac:spMk id="4" creationId="{DCD70E5C-FBB5-35A4-9E89-C7B81BDBB29E}"/>
          </ac:spMkLst>
        </pc:spChg>
        <pc:spChg chg="add mod">
          <ac:chgData name="Zhang, Ce" userId="c9598c0e-bc64-4e00-9e8f-556173b7fb60" providerId="ADAL" clId="{B4CCC21F-FEDA-5031-BAFE-3A42087377A7}" dt="2026-03-03T20:54:36.884" v="6984" actId="1038"/>
          <ac:spMkLst>
            <pc:docMk/>
            <pc:sldMk cId="786069545" sldId="4565"/>
            <ac:spMk id="5" creationId="{E346DEC1-A0D7-88FD-70C7-523E9AF80877}"/>
          </ac:spMkLst>
        </pc:spChg>
        <pc:spChg chg="del">
          <ac:chgData name="Zhang, Ce" userId="c9598c0e-bc64-4e00-9e8f-556173b7fb60" providerId="ADAL" clId="{B4CCC21F-FEDA-5031-BAFE-3A42087377A7}" dt="2026-03-03T13:49:37.337" v="5456" actId="478"/>
          <ac:spMkLst>
            <pc:docMk/>
            <pc:sldMk cId="786069545" sldId="4565"/>
            <ac:spMk id="21" creationId="{A1EF3B9F-7FB8-2439-1CBC-523AACEDB08F}"/>
          </ac:spMkLst>
        </pc:spChg>
        <pc:cxnChg chg="del">
          <ac:chgData name="Zhang, Ce" userId="c9598c0e-bc64-4e00-9e8f-556173b7fb60" providerId="ADAL" clId="{B4CCC21F-FEDA-5031-BAFE-3A42087377A7}" dt="2026-03-03T20:54:14.323" v="6978" actId="478"/>
          <ac:cxnSpMkLst>
            <pc:docMk/>
            <pc:sldMk cId="786069545" sldId="4565"/>
            <ac:cxnSpMk id="17" creationId="{5D1AC214-F217-1C12-3FCD-BAF3D23B0CF9}"/>
          </ac:cxnSpMkLst>
        </pc:cxnChg>
      </pc:sldChg>
      <pc:sldChg chg="delSp modSp add mod">
        <pc:chgData name="Zhang, Ce" userId="c9598c0e-bc64-4e00-9e8f-556173b7fb60" providerId="ADAL" clId="{B4CCC21F-FEDA-5031-BAFE-3A42087377A7}" dt="2026-03-03T13:49:27.283" v="5453" actId="14100"/>
        <pc:sldMkLst>
          <pc:docMk/>
          <pc:sldMk cId="3752152315" sldId="4566"/>
        </pc:sldMkLst>
        <pc:spChg chg="mod">
          <ac:chgData name="Zhang, Ce" userId="c9598c0e-bc64-4e00-9e8f-556173b7fb60" providerId="ADAL" clId="{B4CCC21F-FEDA-5031-BAFE-3A42087377A7}" dt="2026-03-03T13:47:47.566" v="5441"/>
          <ac:spMkLst>
            <pc:docMk/>
            <pc:sldMk cId="3752152315" sldId="4566"/>
            <ac:spMk id="3" creationId="{B5777C79-1477-95FD-8A75-27CE9E937CA6}"/>
          </ac:spMkLst>
        </pc:spChg>
        <pc:spChg chg="mod">
          <ac:chgData name="Zhang, Ce" userId="c9598c0e-bc64-4e00-9e8f-556173b7fb60" providerId="ADAL" clId="{B4CCC21F-FEDA-5031-BAFE-3A42087377A7}" dt="2026-03-03T13:47:16.684" v="5435" actId="113"/>
          <ac:spMkLst>
            <pc:docMk/>
            <pc:sldMk cId="3752152315" sldId="4566"/>
            <ac:spMk id="10" creationId="{48AFF6D7-3893-0BE8-6319-4D22BC5D657B}"/>
          </ac:spMkLst>
        </pc:spChg>
        <pc:spChg chg="del">
          <ac:chgData name="Zhang, Ce" userId="c9598c0e-bc64-4e00-9e8f-556173b7fb60" providerId="ADAL" clId="{B4CCC21F-FEDA-5031-BAFE-3A42087377A7}" dt="2026-03-03T13:49:21.067" v="5451" actId="478"/>
          <ac:spMkLst>
            <pc:docMk/>
            <pc:sldMk cId="3752152315" sldId="4566"/>
            <ac:spMk id="21" creationId="{5D5B8753-8747-E0F0-F0D7-F282031F385D}"/>
          </ac:spMkLst>
        </pc:spChg>
        <pc:picChg chg="mod">
          <ac:chgData name="Zhang, Ce" userId="c9598c0e-bc64-4e00-9e8f-556173b7fb60" providerId="ADAL" clId="{B4CCC21F-FEDA-5031-BAFE-3A42087377A7}" dt="2026-03-03T13:49:27.283" v="5453" actId="14100"/>
          <ac:picMkLst>
            <pc:docMk/>
            <pc:sldMk cId="3752152315" sldId="4566"/>
            <ac:picMk id="11" creationId="{6FB33F46-B5EE-9CF4-4178-253412486A64}"/>
          </ac:picMkLst>
        </pc:picChg>
      </pc:sldChg>
      <pc:sldChg chg="addSp delSp modSp add mod">
        <pc:chgData name="Zhang, Ce" userId="c9598c0e-bc64-4e00-9e8f-556173b7fb60" providerId="ADAL" clId="{B4CCC21F-FEDA-5031-BAFE-3A42087377A7}" dt="2026-03-03T20:55:32.650" v="6993" actId="207"/>
        <pc:sldMkLst>
          <pc:docMk/>
          <pc:sldMk cId="103501159" sldId="4567"/>
        </pc:sldMkLst>
        <pc:spChg chg="add mod">
          <ac:chgData name="Zhang, Ce" userId="c9598c0e-bc64-4e00-9e8f-556173b7fb60" providerId="ADAL" clId="{B4CCC21F-FEDA-5031-BAFE-3A42087377A7}" dt="2026-03-03T13:50:36.022" v="5472"/>
          <ac:spMkLst>
            <pc:docMk/>
            <pc:sldMk cId="103501159" sldId="4567"/>
            <ac:spMk id="2" creationId="{624C3722-9CC8-C844-A46C-55AB423D6516}"/>
          </ac:spMkLst>
        </pc:spChg>
        <pc:spChg chg="mod">
          <ac:chgData name="Zhang, Ce" userId="c9598c0e-bc64-4e00-9e8f-556173b7fb60" providerId="ADAL" clId="{B4CCC21F-FEDA-5031-BAFE-3A42087377A7}" dt="2026-03-03T20:55:32.650" v="6993" actId="207"/>
          <ac:spMkLst>
            <pc:docMk/>
            <pc:sldMk cId="103501159" sldId="4567"/>
            <ac:spMk id="3" creationId="{4C8E9E66-969E-8657-809F-210C7668E1D2}"/>
          </ac:spMkLst>
        </pc:spChg>
        <pc:spChg chg="del">
          <ac:chgData name="Zhang, Ce" userId="c9598c0e-bc64-4e00-9e8f-556173b7fb60" providerId="ADAL" clId="{B4CCC21F-FEDA-5031-BAFE-3A42087377A7}" dt="2026-03-03T13:50:35.553" v="5471" actId="478"/>
          <ac:spMkLst>
            <pc:docMk/>
            <pc:sldMk cId="103501159" sldId="4567"/>
            <ac:spMk id="21" creationId="{22A63695-DB1A-0A6E-9E4F-45F903BCA4B6}"/>
          </ac:spMkLst>
        </pc:spChg>
      </pc:sldChg>
      <pc:sldChg chg="new del">
        <pc:chgData name="Zhang, Ce" userId="c9598c0e-bc64-4e00-9e8f-556173b7fb60" providerId="ADAL" clId="{B4CCC21F-FEDA-5031-BAFE-3A42087377A7}" dt="2026-03-03T12:56:12.402" v="4490" actId="2696"/>
        <pc:sldMkLst>
          <pc:docMk/>
          <pc:sldMk cId="3454478500" sldId="4568"/>
        </pc:sldMkLst>
      </pc:sldChg>
      <pc:sldChg chg="addSp delSp modSp add mod addAnim delAnim modAnim">
        <pc:chgData name="Zhang, Ce" userId="c9598c0e-bc64-4e00-9e8f-556173b7fb60" providerId="ADAL" clId="{B4CCC21F-FEDA-5031-BAFE-3A42087377A7}" dt="2026-03-03T21:29:11.294" v="7125" actId="478"/>
        <pc:sldMkLst>
          <pc:docMk/>
          <pc:sldMk cId="2702380656" sldId="4569"/>
        </pc:sldMkLst>
        <pc:spChg chg="mod">
          <ac:chgData name="Zhang, Ce" userId="c9598c0e-bc64-4e00-9e8f-556173b7fb60" providerId="ADAL" clId="{B4CCC21F-FEDA-5031-BAFE-3A42087377A7}" dt="2026-02-28T14:43:05.507" v="3359" actId="2711"/>
          <ac:spMkLst>
            <pc:docMk/>
            <pc:sldMk cId="2702380656" sldId="4569"/>
            <ac:spMk id="8" creationId="{02703167-780E-1E08-ECF4-8363E25E6778}"/>
          </ac:spMkLst>
        </pc:spChg>
        <pc:spChg chg="mod">
          <ac:chgData name="Zhang, Ce" userId="c9598c0e-bc64-4e00-9e8f-556173b7fb60" providerId="ADAL" clId="{B4CCC21F-FEDA-5031-BAFE-3A42087377A7}" dt="2026-03-03T21:08:54.471" v="7030" actId="404"/>
          <ac:spMkLst>
            <pc:docMk/>
            <pc:sldMk cId="2702380656" sldId="4569"/>
            <ac:spMk id="9" creationId="{B9AD853E-D256-AF6C-3110-7EC575549502}"/>
          </ac:spMkLst>
        </pc:spChg>
        <pc:spChg chg="del mod">
          <ac:chgData name="Zhang, Ce" userId="c9598c0e-bc64-4e00-9e8f-556173b7fb60" providerId="ADAL" clId="{B4CCC21F-FEDA-5031-BAFE-3A42087377A7}" dt="2026-03-03T21:29:11.294" v="7125" actId="478"/>
          <ac:spMkLst>
            <pc:docMk/>
            <pc:sldMk cId="2702380656" sldId="4569"/>
            <ac:spMk id="23" creationId="{7A5D83CC-94EC-EFDA-0318-4C4B6390596C}"/>
          </ac:spMkLst>
        </pc:spChg>
        <pc:spChg chg="mod">
          <ac:chgData name="Zhang, Ce" userId="c9598c0e-bc64-4e00-9e8f-556173b7fb60" providerId="ADAL" clId="{B4CCC21F-FEDA-5031-BAFE-3A42087377A7}" dt="2026-03-03T13:51:55.422" v="5484" actId="21"/>
          <ac:spMkLst>
            <pc:docMk/>
            <pc:sldMk cId="2702380656" sldId="4569"/>
            <ac:spMk id="27" creationId="{354CBC9F-84B5-7291-53FE-ECA4F8FBCBCE}"/>
          </ac:spMkLst>
        </pc:spChg>
        <pc:spChg chg="add del mod">
          <ac:chgData name="Zhang, Ce" userId="c9598c0e-bc64-4e00-9e8f-556173b7fb60" providerId="ADAL" clId="{B4CCC21F-FEDA-5031-BAFE-3A42087377A7}" dt="2026-03-03T21:29:11.294" v="7125" actId="478"/>
          <ac:spMkLst>
            <pc:docMk/>
            <pc:sldMk cId="2702380656" sldId="4569"/>
            <ac:spMk id="34" creationId="{A8C65D9F-E334-C99B-E060-80398D3FE3AA}"/>
          </ac:spMkLst>
        </pc:spChg>
        <pc:spChg chg="add del mod">
          <ac:chgData name="Zhang, Ce" userId="c9598c0e-bc64-4e00-9e8f-556173b7fb60" providerId="ADAL" clId="{B4CCC21F-FEDA-5031-BAFE-3A42087377A7}" dt="2026-03-03T21:29:11.294" v="7125" actId="478"/>
          <ac:spMkLst>
            <pc:docMk/>
            <pc:sldMk cId="2702380656" sldId="4569"/>
            <ac:spMk id="36" creationId="{C7086D35-C0FF-3F96-BC72-1A86260A33AA}"/>
          </ac:spMkLst>
        </pc:spChg>
        <pc:spChg chg="add mod">
          <ac:chgData name="Zhang, Ce" userId="c9598c0e-bc64-4e00-9e8f-556173b7fb60" providerId="ADAL" clId="{B4CCC21F-FEDA-5031-BAFE-3A42087377A7}" dt="2026-03-03T13:53:27.122" v="5507" actId="2085"/>
          <ac:spMkLst>
            <pc:docMk/>
            <pc:sldMk cId="2702380656" sldId="4569"/>
            <ac:spMk id="37" creationId="{B7BE94C6-D39E-2740-E810-A8C2B7C76129}"/>
          </ac:spMkLst>
        </pc:spChg>
        <pc:grpChg chg="add del mod">
          <ac:chgData name="Zhang, Ce" userId="c9598c0e-bc64-4e00-9e8f-556173b7fb60" providerId="ADAL" clId="{B4CCC21F-FEDA-5031-BAFE-3A42087377A7}" dt="2026-03-03T13:52:02.667" v="5488" actId="478"/>
          <ac:grpSpMkLst>
            <pc:docMk/>
            <pc:sldMk cId="2702380656" sldId="4569"/>
            <ac:grpSpMk id="28" creationId="{21D5244F-E013-3A9F-A935-0ADA67B84F3F}"/>
          </ac:grpSpMkLst>
        </pc:grpChg>
        <pc:grpChg chg="del">
          <ac:chgData name="Zhang, Ce" userId="c9598c0e-bc64-4e00-9e8f-556173b7fb60" providerId="ADAL" clId="{B4CCC21F-FEDA-5031-BAFE-3A42087377A7}" dt="2026-03-03T13:52:30.130" v="5492" actId="478"/>
          <ac:grpSpMkLst>
            <pc:docMk/>
            <pc:sldMk cId="2702380656" sldId="4569"/>
            <ac:grpSpMk id="29" creationId="{3D14C9C9-294C-5211-D3F3-0B5B502505A2}"/>
          </ac:grpSpMkLst>
        </pc:grpChg>
        <pc:grpChg chg="del">
          <ac:chgData name="Zhang, Ce" userId="c9598c0e-bc64-4e00-9e8f-556173b7fb60" providerId="ADAL" clId="{B4CCC21F-FEDA-5031-BAFE-3A42087377A7}" dt="2026-03-03T13:52:30.130" v="5492" actId="478"/>
          <ac:grpSpMkLst>
            <pc:docMk/>
            <pc:sldMk cId="2702380656" sldId="4569"/>
            <ac:grpSpMk id="31" creationId="{89B13378-DF68-47D1-442D-CEE701BDE73B}"/>
          </ac:grpSpMkLst>
        </pc:grpChg>
        <pc:picChg chg="add del mod">
          <ac:chgData name="Zhang, Ce" userId="c9598c0e-bc64-4e00-9e8f-556173b7fb60" providerId="ADAL" clId="{B4CCC21F-FEDA-5031-BAFE-3A42087377A7}" dt="2026-03-03T21:29:05.778" v="7124" actId="478"/>
          <ac:picMkLst>
            <pc:docMk/>
            <pc:sldMk cId="2702380656" sldId="4569"/>
            <ac:picMk id="33" creationId="{74DF8726-EAEF-8DFF-8849-32C2B79C51EE}"/>
          </ac:picMkLst>
        </pc:picChg>
        <pc:picChg chg="del">
          <ac:chgData name="Zhang, Ce" userId="c9598c0e-bc64-4e00-9e8f-556173b7fb60" providerId="ADAL" clId="{B4CCC21F-FEDA-5031-BAFE-3A42087377A7}" dt="2026-03-03T13:54:59.180" v="5514" actId="478"/>
          <ac:picMkLst>
            <pc:docMk/>
            <pc:sldMk cId="2702380656" sldId="4569"/>
            <ac:picMk id="68" creationId="{FD96A856-7442-1749-3FE3-B657A5DDFE77}"/>
          </ac:picMkLst>
        </pc:picChg>
        <pc:picChg chg="del">
          <ac:chgData name="Zhang, Ce" userId="c9598c0e-bc64-4e00-9e8f-556173b7fb60" providerId="ADAL" clId="{B4CCC21F-FEDA-5031-BAFE-3A42087377A7}" dt="2026-03-03T13:54:59.180" v="5514" actId="478"/>
          <ac:picMkLst>
            <pc:docMk/>
            <pc:sldMk cId="2702380656" sldId="4569"/>
            <ac:picMk id="69" creationId="{04C1743E-6E74-7BF1-2845-A3F9E6F10FB2}"/>
          </ac:picMkLst>
        </pc:picChg>
      </pc:sldChg>
      <pc:sldChg chg="addSp delSp modSp add del mod delAnim">
        <pc:chgData name="Zhang, Ce" userId="c9598c0e-bc64-4e00-9e8f-556173b7fb60" providerId="ADAL" clId="{B4CCC21F-FEDA-5031-BAFE-3A42087377A7}" dt="2026-03-03T13:57:04.892" v="5540" actId="2696"/>
        <pc:sldMkLst>
          <pc:docMk/>
          <pc:sldMk cId="1066703020" sldId="4570"/>
        </pc:sldMkLst>
        <pc:spChg chg="del mod">
          <ac:chgData name="Zhang, Ce" userId="c9598c0e-bc64-4e00-9e8f-556173b7fb60" providerId="ADAL" clId="{B4CCC21F-FEDA-5031-BAFE-3A42087377A7}" dt="2026-03-03T13:55:43.797" v="5522" actId="21"/>
          <ac:spMkLst>
            <pc:docMk/>
            <pc:sldMk cId="1066703020" sldId="4570"/>
            <ac:spMk id="3" creationId="{88EA43F8-7D32-F611-CC64-BC50D2C8E30F}"/>
          </ac:spMkLst>
        </pc:spChg>
        <pc:spChg chg="add mod">
          <ac:chgData name="Zhang, Ce" userId="c9598c0e-bc64-4e00-9e8f-556173b7fb60" providerId="ADAL" clId="{B4CCC21F-FEDA-5031-BAFE-3A42087377A7}" dt="2026-03-03T13:55:43.797" v="5522" actId="21"/>
          <ac:spMkLst>
            <pc:docMk/>
            <pc:sldMk cId="1066703020" sldId="4570"/>
            <ac:spMk id="6" creationId="{185A7716-1438-78C3-D469-3C9BB3D1BF7E}"/>
          </ac:spMkLst>
        </pc:spChg>
        <pc:grpChg chg="del">
          <ac:chgData name="Zhang, Ce" userId="c9598c0e-bc64-4e00-9e8f-556173b7fb60" providerId="ADAL" clId="{B4CCC21F-FEDA-5031-BAFE-3A42087377A7}" dt="2026-03-03T13:55:43.797" v="5522" actId="21"/>
          <ac:grpSpMkLst>
            <pc:docMk/>
            <pc:sldMk cId="1066703020" sldId="4570"/>
            <ac:grpSpMk id="27" creationId="{589E1396-9160-DB99-6CD0-B72E900FB942}"/>
          </ac:grpSpMkLst>
        </pc:grpChg>
      </pc:sldChg>
      <pc:sldChg chg="addSp delSp modSp add del mod">
        <pc:chgData name="Zhang, Ce" userId="c9598c0e-bc64-4e00-9e8f-556173b7fb60" providerId="ADAL" clId="{B4CCC21F-FEDA-5031-BAFE-3A42087377A7}" dt="2026-03-03T13:57:04.918" v="5541" actId="2696"/>
        <pc:sldMkLst>
          <pc:docMk/>
          <pc:sldMk cId="1358368570" sldId="4571"/>
        </pc:sldMkLst>
      </pc:sldChg>
      <pc:sldChg chg="add del">
        <pc:chgData name="Zhang, Ce" userId="c9598c0e-bc64-4e00-9e8f-556173b7fb60" providerId="ADAL" clId="{B4CCC21F-FEDA-5031-BAFE-3A42087377A7}" dt="2026-03-04T01:20:54.621" v="11864" actId="2696"/>
        <pc:sldMkLst>
          <pc:docMk/>
          <pc:sldMk cId="656567294" sldId="4572"/>
        </pc:sldMkLst>
      </pc:sldChg>
      <pc:sldChg chg="delSp modSp add del mod">
        <pc:chgData name="Zhang, Ce" userId="c9598c0e-bc64-4e00-9e8f-556173b7fb60" providerId="ADAL" clId="{B4CCC21F-FEDA-5031-BAFE-3A42087377A7}" dt="2026-03-03T20:29:42.475" v="6889" actId="2696"/>
        <pc:sldMkLst>
          <pc:docMk/>
          <pc:sldMk cId="2044407268" sldId="4572"/>
        </pc:sldMkLst>
        <pc:spChg chg="mod">
          <ac:chgData name="Zhang, Ce" userId="c9598c0e-bc64-4e00-9e8f-556173b7fb60" providerId="ADAL" clId="{B4CCC21F-FEDA-5031-BAFE-3A42087377A7}" dt="2026-03-03T13:59:17.292" v="5596" actId="14100"/>
          <ac:spMkLst>
            <pc:docMk/>
            <pc:sldMk cId="2044407268" sldId="4572"/>
            <ac:spMk id="2" creationId="{2CE13355-EE25-43C9-6AF2-8EFD18C59814}"/>
          </ac:spMkLst>
        </pc:spChg>
        <pc:spChg chg="del">
          <ac:chgData name="Zhang, Ce" userId="c9598c0e-bc64-4e00-9e8f-556173b7fb60" providerId="ADAL" clId="{B4CCC21F-FEDA-5031-BAFE-3A42087377A7}" dt="2026-03-03T13:59:21.612" v="5599" actId="478"/>
          <ac:spMkLst>
            <pc:docMk/>
            <pc:sldMk cId="2044407268" sldId="4572"/>
            <ac:spMk id="10" creationId="{E66651C4-8499-FAF0-9E32-6290713FCB5F}"/>
          </ac:spMkLst>
        </pc:spChg>
        <pc:picChg chg="del mod">
          <ac:chgData name="Zhang, Ce" userId="c9598c0e-bc64-4e00-9e8f-556173b7fb60" providerId="ADAL" clId="{B4CCC21F-FEDA-5031-BAFE-3A42087377A7}" dt="2026-03-03T13:59:18.375" v="5598" actId="478"/>
          <ac:picMkLst>
            <pc:docMk/>
            <pc:sldMk cId="2044407268" sldId="4572"/>
            <ac:picMk id="5" creationId="{286EA8C8-32A8-5483-9566-DA3AEC19F20E}"/>
          </ac:picMkLst>
        </pc:picChg>
      </pc:sldChg>
      <pc:sldChg chg="modSp add del mod">
        <pc:chgData name="Zhang, Ce" userId="c9598c0e-bc64-4e00-9e8f-556173b7fb60" providerId="ADAL" clId="{B4CCC21F-FEDA-5031-BAFE-3A42087377A7}" dt="2026-03-04T00:57:41.379" v="11705" actId="2696"/>
        <pc:sldMkLst>
          <pc:docMk/>
          <pc:sldMk cId="3344853864" sldId="4572"/>
        </pc:sldMkLst>
        <pc:spChg chg="mod">
          <ac:chgData name="Zhang, Ce" userId="c9598c0e-bc64-4e00-9e8f-556173b7fb60" providerId="ADAL" clId="{B4CCC21F-FEDA-5031-BAFE-3A42087377A7}" dt="2026-03-04T00:56:54.451" v="11683" actId="14100"/>
          <ac:spMkLst>
            <pc:docMk/>
            <pc:sldMk cId="3344853864" sldId="4572"/>
            <ac:spMk id="3" creationId="{8E32E0B0-97FC-4A21-5338-566C0CECE069}"/>
          </ac:spMkLst>
        </pc:spChg>
      </pc:sldChg>
      <pc:sldChg chg="add del">
        <pc:chgData name="Zhang, Ce" userId="c9598c0e-bc64-4e00-9e8f-556173b7fb60" providerId="ADAL" clId="{B4CCC21F-FEDA-5031-BAFE-3A42087377A7}" dt="2026-03-04T02:57:05.305" v="13659" actId="2696"/>
        <pc:sldMkLst>
          <pc:docMk/>
          <pc:sldMk cId="4162747440" sldId="4572"/>
        </pc:sldMkLst>
      </pc:sldChg>
      <pc:sldChg chg="modSp add del mod">
        <pc:chgData name="Zhang, Ce" userId="c9598c0e-bc64-4e00-9e8f-556173b7fb60" providerId="ADAL" clId="{B4CCC21F-FEDA-5031-BAFE-3A42087377A7}" dt="2026-03-03T20:29:42.475" v="6889" actId="2696"/>
        <pc:sldMkLst>
          <pc:docMk/>
          <pc:sldMk cId="1894373269" sldId="4573"/>
        </pc:sldMkLst>
        <pc:spChg chg="mod">
          <ac:chgData name="Zhang, Ce" userId="c9598c0e-bc64-4e00-9e8f-556173b7fb60" providerId="ADAL" clId="{B4CCC21F-FEDA-5031-BAFE-3A42087377A7}" dt="2026-03-03T13:59:36.820" v="5602" actId="20577"/>
          <ac:spMkLst>
            <pc:docMk/>
            <pc:sldMk cId="1894373269" sldId="4573"/>
            <ac:spMk id="4" creationId="{338A588E-505D-15FC-B4E5-8223A3D16F74}"/>
          </ac:spMkLst>
        </pc:spChg>
      </pc:sldChg>
      <pc:sldChg chg="add del">
        <pc:chgData name="Zhang, Ce" userId="c9598c0e-bc64-4e00-9e8f-556173b7fb60" providerId="ADAL" clId="{B4CCC21F-FEDA-5031-BAFE-3A42087377A7}" dt="2026-03-04T00:56:36.262" v="11679" actId="2696"/>
        <pc:sldMkLst>
          <pc:docMk/>
          <pc:sldMk cId="2678058447" sldId="4573"/>
        </pc:sldMkLst>
      </pc:sldChg>
      <pc:sldChg chg="add del">
        <pc:chgData name="Zhang, Ce" userId="c9598c0e-bc64-4e00-9e8f-556173b7fb60" providerId="ADAL" clId="{B4CCC21F-FEDA-5031-BAFE-3A42087377A7}" dt="2026-03-03T13:59:29.919" v="5600" actId="2696"/>
        <pc:sldMkLst>
          <pc:docMk/>
          <pc:sldMk cId="3420964002" sldId="4573"/>
        </pc:sldMkLst>
      </pc:sldChg>
      <pc:sldChg chg="addSp delSp modSp add mod delAnim">
        <pc:chgData name="Zhang, Ce" userId="c9598c0e-bc64-4e00-9e8f-556173b7fb60" providerId="ADAL" clId="{B4CCC21F-FEDA-5031-BAFE-3A42087377A7}" dt="2026-03-04T01:49:35.350" v="12151" actId="1035"/>
        <pc:sldMkLst>
          <pc:docMk/>
          <pc:sldMk cId="62639129" sldId="4574"/>
        </pc:sldMkLst>
        <pc:spChg chg="mod">
          <ac:chgData name="Zhang, Ce" userId="c9598c0e-bc64-4e00-9e8f-556173b7fb60" providerId="ADAL" clId="{B4CCC21F-FEDA-5031-BAFE-3A42087377A7}" dt="2026-03-03T14:00:12.558" v="5605" actId="20577"/>
          <ac:spMkLst>
            <pc:docMk/>
            <pc:sldMk cId="62639129" sldId="4574"/>
            <ac:spMk id="2" creationId="{F60F1194-9A52-ADD1-40E7-16E7654BFFE6}"/>
          </ac:spMkLst>
        </pc:spChg>
        <pc:spChg chg="del mod">
          <ac:chgData name="Zhang, Ce" userId="c9598c0e-bc64-4e00-9e8f-556173b7fb60" providerId="ADAL" clId="{B4CCC21F-FEDA-5031-BAFE-3A42087377A7}" dt="2026-03-04T01:40:25.766" v="11920" actId="478"/>
          <ac:spMkLst>
            <pc:docMk/>
            <pc:sldMk cId="62639129" sldId="4574"/>
            <ac:spMk id="6" creationId="{4CEA0E89-39E6-E84E-0E7D-A36EA179F3C6}"/>
          </ac:spMkLst>
        </pc:spChg>
        <pc:spChg chg="del">
          <ac:chgData name="Zhang, Ce" userId="c9598c0e-bc64-4e00-9e8f-556173b7fb60" providerId="ADAL" clId="{B4CCC21F-FEDA-5031-BAFE-3A42087377A7}" dt="2026-03-03T14:01:20.542" v="5642" actId="478"/>
          <ac:spMkLst>
            <pc:docMk/>
            <pc:sldMk cId="62639129" sldId="4574"/>
            <ac:spMk id="11" creationId="{04AE76EC-713E-F245-DB90-0D8AD3BBF426}"/>
          </ac:spMkLst>
        </pc:spChg>
        <pc:spChg chg="add mod">
          <ac:chgData name="Zhang, Ce" userId="c9598c0e-bc64-4e00-9e8f-556173b7fb60" providerId="ADAL" clId="{B4CCC21F-FEDA-5031-BAFE-3A42087377A7}" dt="2026-03-04T01:48:13.032" v="12126" actId="20577"/>
          <ac:spMkLst>
            <pc:docMk/>
            <pc:sldMk cId="62639129" sldId="4574"/>
            <ac:spMk id="14" creationId="{5F8ED6B1-56FD-B1C6-4BF4-7E274049AABD}"/>
          </ac:spMkLst>
        </pc:spChg>
        <pc:spChg chg="add del mod">
          <ac:chgData name="Zhang, Ce" userId="c9598c0e-bc64-4e00-9e8f-556173b7fb60" providerId="ADAL" clId="{B4CCC21F-FEDA-5031-BAFE-3A42087377A7}" dt="2026-03-04T01:43:32.342" v="12030" actId="478"/>
          <ac:spMkLst>
            <pc:docMk/>
            <pc:sldMk cId="62639129" sldId="4574"/>
            <ac:spMk id="16" creationId="{265AAA6D-EAA4-EE35-C117-7FA29324A7AF}"/>
          </ac:spMkLst>
        </pc:spChg>
        <pc:spChg chg="add del mod">
          <ac:chgData name="Zhang, Ce" userId="c9598c0e-bc64-4e00-9e8f-556173b7fb60" providerId="ADAL" clId="{B4CCC21F-FEDA-5031-BAFE-3A42087377A7}" dt="2026-03-04T01:48:48.772" v="12127" actId="478"/>
          <ac:spMkLst>
            <pc:docMk/>
            <pc:sldMk cId="62639129" sldId="4574"/>
            <ac:spMk id="18" creationId="{3B797F0A-8593-216B-1FE6-511F3696D310}"/>
          </ac:spMkLst>
        </pc:spChg>
        <pc:spChg chg="add mod">
          <ac:chgData name="Zhang, Ce" userId="c9598c0e-bc64-4e00-9e8f-556173b7fb60" providerId="ADAL" clId="{B4CCC21F-FEDA-5031-BAFE-3A42087377A7}" dt="2026-03-04T01:49:35.350" v="12151" actId="1035"/>
          <ac:spMkLst>
            <pc:docMk/>
            <pc:sldMk cId="62639129" sldId="4574"/>
            <ac:spMk id="21" creationId="{A7F73574-BE8F-921A-D8E2-7CC042408E38}"/>
          </ac:spMkLst>
        </pc:spChg>
        <pc:grpChg chg="del mod">
          <ac:chgData name="Zhang, Ce" userId="c9598c0e-bc64-4e00-9e8f-556173b7fb60" providerId="ADAL" clId="{B4CCC21F-FEDA-5031-BAFE-3A42087377A7}" dt="2026-03-04T01:41:22.806" v="11936" actId="478"/>
          <ac:grpSpMkLst>
            <pc:docMk/>
            <pc:sldMk cId="62639129" sldId="4574"/>
            <ac:grpSpMk id="12" creationId="{ED9251CA-B123-0F58-BC07-60301D863F37}"/>
          </ac:grpSpMkLst>
        </pc:grpChg>
        <pc:picChg chg="del">
          <ac:chgData name="Zhang, Ce" userId="c9598c0e-bc64-4e00-9e8f-556173b7fb60" providerId="ADAL" clId="{B4CCC21F-FEDA-5031-BAFE-3A42087377A7}" dt="2026-03-03T14:01:19.234" v="5641" actId="478"/>
          <ac:picMkLst>
            <pc:docMk/>
            <pc:sldMk cId="62639129" sldId="4574"/>
            <ac:picMk id="5" creationId="{A1238777-A566-CBAE-CCA5-620BFC1AD6A6}"/>
          </ac:picMkLst>
        </pc:picChg>
        <pc:picChg chg="del">
          <ac:chgData name="Zhang, Ce" userId="c9598c0e-bc64-4e00-9e8f-556173b7fb60" providerId="ADAL" clId="{B4CCC21F-FEDA-5031-BAFE-3A42087377A7}" dt="2026-03-03T14:01:19.234" v="5641" actId="478"/>
          <ac:picMkLst>
            <pc:docMk/>
            <pc:sldMk cId="62639129" sldId="4574"/>
            <ac:picMk id="10" creationId="{E36456E1-6E2A-279D-567A-57FAA9D22C01}"/>
          </ac:picMkLst>
        </pc:picChg>
        <pc:picChg chg="add del mod">
          <ac:chgData name="Zhang, Ce" userId="c9598c0e-bc64-4e00-9e8f-556173b7fb60" providerId="ADAL" clId="{B4CCC21F-FEDA-5031-BAFE-3A42087377A7}" dt="2026-03-04T01:48:49.649" v="12128" actId="478"/>
          <ac:picMkLst>
            <pc:docMk/>
            <pc:sldMk cId="62639129" sldId="4574"/>
            <ac:picMk id="19" creationId="{483D8EF1-B61C-EDBF-7B60-16050F20D21F}"/>
          </ac:picMkLst>
        </pc:picChg>
        <pc:picChg chg="add mod">
          <ac:chgData name="Zhang, Ce" userId="c9598c0e-bc64-4e00-9e8f-556173b7fb60" providerId="ADAL" clId="{B4CCC21F-FEDA-5031-BAFE-3A42087377A7}" dt="2026-03-04T01:48:53.146" v="12130" actId="1076"/>
          <ac:picMkLst>
            <pc:docMk/>
            <pc:sldMk cId="62639129" sldId="4574"/>
            <ac:picMk id="20" creationId="{5068D10D-927D-9254-7E07-E5B906FE3BE7}"/>
          </ac:picMkLst>
        </pc:picChg>
      </pc:sldChg>
      <pc:sldChg chg="add del">
        <pc:chgData name="Zhang, Ce" userId="c9598c0e-bc64-4e00-9e8f-556173b7fb60" providerId="ADAL" clId="{B4CCC21F-FEDA-5031-BAFE-3A42087377A7}" dt="2026-03-03T14:00:03.703" v="5603" actId="2696"/>
        <pc:sldMkLst>
          <pc:docMk/>
          <pc:sldMk cId="1693906280" sldId="4574"/>
        </pc:sldMkLst>
      </pc:sldChg>
      <pc:sldChg chg="modSp add del mod">
        <pc:chgData name="Zhang, Ce" userId="c9598c0e-bc64-4e00-9e8f-556173b7fb60" providerId="ADAL" clId="{B4CCC21F-FEDA-5031-BAFE-3A42087377A7}" dt="2026-03-03T14:01:26.378" v="5643" actId="2696"/>
        <pc:sldMkLst>
          <pc:docMk/>
          <pc:sldMk cId="1608332853" sldId="4575"/>
        </pc:sldMkLst>
      </pc:sldChg>
      <pc:sldChg chg="addSp delSp modSp add mod">
        <pc:chgData name="Zhang, Ce" userId="c9598c0e-bc64-4e00-9e8f-556173b7fb60" providerId="ADAL" clId="{B4CCC21F-FEDA-5031-BAFE-3A42087377A7}" dt="2026-03-04T02:01:53.641" v="12271" actId="1036"/>
        <pc:sldMkLst>
          <pc:docMk/>
          <pc:sldMk cId="2140889316" sldId="4575"/>
        </pc:sldMkLst>
        <pc:spChg chg="mod">
          <ac:chgData name="Zhang, Ce" userId="c9598c0e-bc64-4e00-9e8f-556173b7fb60" providerId="ADAL" clId="{B4CCC21F-FEDA-5031-BAFE-3A42087377A7}" dt="2026-03-03T14:01:38.125" v="5645" actId="20577"/>
          <ac:spMkLst>
            <pc:docMk/>
            <pc:sldMk cId="2140889316" sldId="4575"/>
            <ac:spMk id="2" creationId="{ABC6403C-A35A-C115-E2BF-31EEA2CC6299}"/>
          </ac:spMkLst>
        </pc:spChg>
        <pc:spChg chg="del mod">
          <ac:chgData name="Zhang, Ce" userId="c9598c0e-bc64-4e00-9e8f-556173b7fb60" providerId="ADAL" clId="{B4CCC21F-FEDA-5031-BAFE-3A42087377A7}" dt="2026-03-04T01:58:02.362" v="12177" actId="478"/>
          <ac:spMkLst>
            <pc:docMk/>
            <pc:sldMk cId="2140889316" sldId="4575"/>
            <ac:spMk id="3" creationId="{803525D1-9C42-4018-37D6-CCCC403EEA43}"/>
          </ac:spMkLst>
        </pc:spChg>
        <pc:spChg chg="add del mod">
          <ac:chgData name="Zhang, Ce" userId="c9598c0e-bc64-4e00-9e8f-556173b7fb60" providerId="ADAL" clId="{B4CCC21F-FEDA-5031-BAFE-3A42087377A7}" dt="2026-03-04T02:01:31.212" v="12245" actId="478"/>
          <ac:spMkLst>
            <pc:docMk/>
            <pc:sldMk cId="2140889316" sldId="4575"/>
            <ac:spMk id="9" creationId="{27D8F83A-D120-164E-0E17-082BD9C1F4A9}"/>
          </ac:spMkLst>
        </pc:spChg>
        <pc:spChg chg="add mod">
          <ac:chgData name="Zhang, Ce" userId="c9598c0e-bc64-4e00-9e8f-556173b7fb60" providerId="ADAL" clId="{B4CCC21F-FEDA-5031-BAFE-3A42087377A7}" dt="2026-03-04T01:59:35.523" v="12202" actId="2085"/>
          <ac:spMkLst>
            <pc:docMk/>
            <pc:sldMk cId="2140889316" sldId="4575"/>
            <ac:spMk id="10" creationId="{E8DFF6D7-650D-56E3-4C44-7539DC2251E0}"/>
          </ac:spMkLst>
        </pc:spChg>
        <pc:spChg chg="add mod">
          <ac:chgData name="Zhang, Ce" userId="c9598c0e-bc64-4e00-9e8f-556173b7fb60" providerId="ADAL" clId="{B4CCC21F-FEDA-5031-BAFE-3A42087377A7}" dt="2026-03-04T02:01:47.979" v="12262" actId="404"/>
          <ac:spMkLst>
            <pc:docMk/>
            <pc:sldMk cId="2140889316" sldId="4575"/>
            <ac:spMk id="11" creationId="{D0B3A015-D649-2452-84EA-1B2B28F74932}"/>
          </ac:spMkLst>
        </pc:spChg>
        <pc:picChg chg="add del mod">
          <ac:chgData name="Zhang, Ce" userId="c9598c0e-bc64-4e00-9e8f-556173b7fb60" providerId="ADAL" clId="{B4CCC21F-FEDA-5031-BAFE-3A42087377A7}" dt="2026-03-04T02:01:38.379" v="12258" actId="478"/>
          <ac:picMkLst>
            <pc:docMk/>
            <pc:sldMk cId="2140889316" sldId="4575"/>
            <ac:picMk id="4" creationId="{0BC25D01-142F-C8B9-F368-FE81EAC5A4EF}"/>
          </ac:picMkLst>
        </pc:picChg>
        <pc:picChg chg="add mod modCrop">
          <ac:chgData name="Zhang, Ce" userId="c9598c0e-bc64-4e00-9e8f-556173b7fb60" providerId="ADAL" clId="{B4CCC21F-FEDA-5031-BAFE-3A42087377A7}" dt="2026-03-04T02:01:50.923" v="12266" actId="1036"/>
          <ac:picMkLst>
            <pc:docMk/>
            <pc:sldMk cId="2140889316" sldId="4575"/>
            <ac:picMk id="6" creationId="{1ACAC7CC-E5D0-7064-4115-E07E12581E8C}"/>
          </ac:picMkLst>
        </pc:picChg>
        <pc:picChg chg="add mod modCrop">
          <ac:chgData name="Zhang, Ce" userId="c9598c0e-bc64-4e00-9e8f-556173b7fb60" providerId="ADAL" clId="{B4CCC21F-FEDA-5031-BAFE-3A42087377A7}" dt="2026-03-04T02:01:53.641" v="12271" actId="1036"/>
          <ac:picMkLst>
            <pc:docMk/>
            <pc:sldMk cId="2140889316" sldId="4575"/>
            <ac:picMk id="7" creationId="{33EBB2DA-AF44-F7A7-79F8-134B12E7B1D5}"/>
          </ac:picMkLst>
        </pc:picChg>
      </pc:sldChg>
      <pc:sldChg chg="add del">
        <pc:chgData name="Zhang, Ce" userId="c9598c0e-bc64-4e00-9e8f-556173b7fb60" providerId="ADAL" clId="{B4CCC21F-FEDA-5031-BAFE-3A42087377A7}" dt="2026-03-03T12:27:29.128" v="3894" actId="2696"/>
        <pc:sldMkLst>
          <pc:docMk/>
          <pc:sldMk cId="598001330" sldId="4576"/>
        </pc:sldMkLst>
      </pc:sldChg>
      <pc:sldChg chg="add del">
        <pc:chgData name="Zhang, Ce" userId="c9598c0e-bc64-4e00-9e8f-556173b7fb60" providerId="ADAL" clId="{B4CCC21F-FEDA-5031-BAFE-3A42087377A7}" dt="2026-03-03T12:33:28.859" v="3930" actId="2696"/>
        <pc:sldMkLst>
          <pc:docMk/>
          <pc:sldMk cId="1452338382" sldId="4576"/>
        </pc:sldMkLst>
      </pc:sldChg>
      <pc:sldChg chg="addSp modSp new del mod">
        <pc:chgData name="Zhang, Ce" userId="c9598c0e-bc64-4e00-9e8f-556173b7fb60" providerId="ADAL" clId="{B4CCC21F-FEDA-5031-BAFE-3A42087377A7}" dt="2026-03-03T12:26:38.133" v="3884" actId="2696"/>
        <pc:sldMkLst>
          <pc:docMk/>
          <pc:sldMk cId="1781451132" sldId="4576"/>
        </pc:sldMkLst>
      </pc:sldChg>
      <pc:sldChg chg="add del">
        <pc:chgData name="Zhang, Ce" userId="c9598c0e-bc64-4e00-9e8f-556173b7fb60" providerId="ADAL" clId="{B4CCC21F-FEDA-5031-BAFE-3A42087377A7}" dt="2026-03-03T12:46:02.427" v="4300" actId="2696"/>
        <pc:sldMkLst>
          <pc:docMk/>
          <pc:sldMk cId="3954776065" sldId="4576"/>
        </pc:sldMkLst>
      </pc:sldChg>
      <pc:sldChg chg="add del">
        <pc:chgData name="Zhang, Ce" userId="c9598c0e-bc64-4e00-9e8f-556173b7fb60" providerId="ADAL" clId="{B4CCC21F-FEDA-5031-BAFE-3A42087377A7}" dt="2026-03-03T12:27:37.028" v="3896" actId="2696"/>
        <pc:sldMkLst>
          <pc:docMk/>
          <pc:sldMk cId="4163094864" sldId="4576"/>
        </pc:sldMkLst>
      </pc:sldChg>
      <pc:sldChg chg="add del">
        <pc:chgData name="Zhang, Ce" userId="c9598c0e-bc64-4e00-9e8f-556173b7fb60" providerId="ADAL" clId="{B4CCC21F-FEDA-5031-BAFE-3A42087377A7}" dt="2026-03-03T12:57:53.666" v="4552" actId="2696"/>
        <pc:sldMkLst>
          <pc:docMk/>
          <pc:sldMk cId="4245552352" sldId="4577"/>
        </pc:sldMkLst>
      </pc:sldChg>
      <pc:sldChg chg="addSp delSp modSp add del mod">
        <pc:chgData name="Zhang, Ce" userId="c9598c0e-bc64-4e00-9e8f-556173b7fb60" providerId="ADAL" clId="{B4CCC21F-FEDA-5031-BAFE-3A42087377A7}" dt="2026-03-03T12:57:53.606" v="4549" actId="2696"/>
        <pc:sldMkLst>
          <pc:docMk/>
          <pc:sldMk cId="2206001973" sldId="4578"/>
        </pc:sldMkLst>
        <pc:spChg chg="add mod">
          <ac:chgData name="Zhang, Ce" userId="c9598c0e-bc64-4e00-9e8f-556173b7fb60" providerId="ADAL" clId="{B4CCC21F-FEDA-5031-BAFE-3A42087377A7}" dt="2026-03-03T12:07:02.324" v="3607" actId="164"/>
          <ac:spMkLst>
            <pc:docMk/>
            <pc:sldMk cId="2206001973" sldId="4578"/>
            <ac:spMk id="8" creationId="{6DDCD31D-48BD-6C18-D972-ACB9D99E49B5}"/>
          </ac:spMkLst>
        </pc:spChg>
        <pc:spChg chg="add mod">
          <ac:chgData name="Zhang, Ce" userId="c9598c0e-bc64-4e00-9e8f-556173b7fb60" providerId="ADAL" clId="{B4CCC21F-FEDA-5031-BAFE-3A42087377A7}" dt="2026-03-03T12:09:22.123" v="3642" actId="164"/>
          <ac:spMkLst>
            <pc:docMk/>
            <pc:sldMk cId="2206001973" sldId="4578"/>
            <ac:spMk id="10" creationId="{2AF19E24-C34C-CA6A-19BF-75CF6B713442}"/>
          </ac:spMkLst>
        </pc:spChg>
        <pc:spChg chg="add mod">
          <ac:chgData name="Zhang, Ce" userId="c9598c0e-bc64-4e00-9e8f-556173b7fb60" providerId="ADAL" clId="{B4CCC21F-FEDA-5031-BAFE-3A42087377A7}" dt="2026-03-03T12:09:22.123" v="3642" actId="164"/>
          <ac:spMkLst>
            <pc:docMk/>
            <pc:sldMk cId="2206001973" sldId="4578"/>
            <ac:spMk id="14" creationId="{653E2AEC-EF6B-1A9F-2431-9B451749326C}"/>
          </ac:spMkLst>
        </pc:spChg>
        <pc:spChg chg="add mod">
          <ac:chgData name="Zhang, Ce" userId="c9598c0e-bc64-4e00-9e8f-556173b7fb60" providerId="ADAL" clId="{B4CCC21F-FEDA-5031-BAFE-3A42087377A7}" dt="2026-03-03T12:09:22.123" v="3642" actId="164"/>
          <ac:spMkLst>
            <pc:docMk/>
            <pc:sldMk cId="2206001973" sldId="4578"/>
            <ac:spMk id="16" creationId="{9BF2699D-7F71-3F12-828E-6C76AC5AD769}"/>
          </ac:spMkLst>
        </pc:spChg>
        <pc:spChg chg="add mod">
          <ac:chgData name="Zhang, Ce" userId="c9598c0e-bc64-4e00-9e8f-556173b7fb60" providerId="ADAL" clId="{B4CCC21F-FEDA-5031-BAFE-3A42087377A7}" dt="2026-03-03T12:10:33.202" v="3668" actId="164"/>
          <ac:spMkLst>
            <pc:docMk/>
            <pc:sldMk cId="2206001973" sldId="4578"/>
            <ac:spMk id="19" creationId="{2606C989-10DC-A2AF-6ECA-ADC365126CE8}"/>
          </ac:spMkLst>
        </pc:spChg>
        <pc:spChg chg="mod">
          <ac:chgData name="Zhang, Ce" userId="c9598c0e-bc64-4e00-9e8f-556173b7fb60" providerId="ADAL" clId="{B4CCC21F-FEDA-5031-BAFE-3A42087377A7}" dt="2026-03-03T12:11:05.761" v="3687" actId="1035"/>
          <ac:spMkLst>
            <pc:docMk/>
            <pc:sldMk cId="2206001973" sldId="4578"/>
            <ac:spMk id="43" creationId="{EA4C3DD6-C07C-D3D7-C881-EE390414C05D}"/>
          </ac:spMkLst>
        </pc:spChg>
        <pc:spChg chg="mod">
          <ac:chgData name="Zhang, Ce" userId="c9598c0e-bc64-4e00-9e8f-556173b7fb60" providerId="ADAL" clId="{B4CCC21F-FEDA-5031-BAFE-3A42087377A7}" dt="2026-03-03T12:05:43.310" v="3575" actId="1036"/>
          <ac:spMkLst>
            <pc:docMk/>
            <pc:sldMk cId="2206001973" sldId="4578"/>
            <ac:spMk id="472071" creationId="{1B8B8BAC-F623-5CF9-B898-258E709E29DC}"/>
          </ac:spMkLst>
        </pc:spChg>
        <pc:spChg chg="mod">
          <ac:chgData name="Zhang, Ce" userId="c9598c0e-bc64-4e00-9e8f-556173b7fb60" providerId="ADAL" clId="{B4CCC21F-FEDA-5031-BAFE-3A42087377A7}" dt="2026-03-03T12:05:43.310" v="3575" actId="1036"/>
          <ac:spMkLst>
            <pc:docMk/>
            <pc:sldMk cId="2206001973" sldId="4578"/>
            <ac:spMk id="472076" creationId="{40A02C2A-92C6-3256-D6BA-F8200D6B163B}"/>
          </ac:spMkLst>
        </pc:spChg>
        <pc:spChg chg="mod">
          <ac:chgData name="Zhang, Ce" userId="c9598c0e-bc64-4e00-9e8f-556173b7fb60" providerId="ADAL" clId="{B4CCC21F-FEDA-5031-BAFE-3A42087377A7}" dt="2026-03-03T12:04:58.363" v="3568" actId="692"/>
          <ac:spMkLst>
            <pc:docMk/>
            <pc:sldMk cId="2206001973" sldId="4578"/>
            <ac:spMk id="472077" creationId="{393A3FD8-9FB9-2AA7-5F14-5BE5033197F3}"/>
          </ac:spMkLst>
        </pc:spChg>
        <pc:spChg chg="mod">
          <ac:chgData name="Zhang, Ce" userId="c9598c0e-bc64-4e00-9e8f-556173b7fb60" providerId="ADAL" clId="{B4CCC21F-FEDA-5031-BAFE-3A42087377A7}" dt="2026-03-03T12:05:43.310" v="3575" actId="1036"/>
          <ac:spMkLst>
            <pc:docMk/>
            <pc:sldMk cId="2206001973" sldId="4578"/>
            <ac:spMk id="472078" creationId="{11AC1BB8-195D-FAB8-17BA-4D9C179C2463}"/>
          </ac:spMkLst>
        </pc:spChg>
        <pc:spChg chg="mod">
          <ac:chgData name="Zhang, Ce" userId="c9598c0e-bc64-4e00-9e8f-556173b7fb60" providerId="ADAL" clId="{B4CCC21F-FEDA-5031-BAFE-3A42087377A7}" dt="2026-03-03T12:04:58.363" v="3568" actId="692"/>
          <ac:spMkLst>
            <pc:docMk/>
            <pc:sldMk cId="2206001973" sldId="4578"/>
            <ac:spMk id="472079" creationId="{E790C854-5B3E-52A1-A9CE-35C6BE8F4969}"/>
          </ac:spMkLst>
        </pc:spChg>
        <pc:spChg chg="mod">
          <ac:chgData name="Zhang, Ce" userId="c9598c0e-bc64-4e00-9e8f-556173b7fb60" providerId="ADAL" clId="{B4CCC21F-FEDA-5031-BAFE-3A42087377A7}" dt="2026-03-03T12:05:43.310" v="3575" actId="1036"/>
          <ac:spMkLst>
            <pc:docMk/>
            <pc:sldMk cId="2206001973" sldId="4578"/>
            <ac:spMk id="472080" creationId="{AA8C588D-AA1A-17AC-D2E5-BD1C24A36112}"/>
          </ac:spMkLst>
        </pc:spChg>
        <pc:spChg chg="mod">
          <ac:chgData name="Zhang, Ce" userId="c9598c0e-bc64-4e00-9e8f-556173b7fb60" providerId="ADAL" clId="{B4CCC21F-FEDA-5031-BAFE-3A42087377A7}" dt="2026-03-03T12:05:43.310" v="3575" actId="1036"/>
          <ac:spMkLst>
            <pc:docMk/>
            <pc:sldMk cId="2206001973" sldId="4578"/>
            <ac:spMk id="472081" creationId="{56763489-A7B7-A14F-AE01-BB7FBF010A1B}"/>
          </ac:spMkLst>
        </pc:spChg>
        <pc:spChg chg="mod">
          <ac:chgData name="Zhang, Ce" userId="c9598c0e-bc64-4e00-9e8f-556173b7fb60" providerId="ADAL" clId="{B4CCC21F-FEDA-5031-BAFE-3A42087377A7}" dt="2026-03-03T12:05:43.310" v="3575" actId="1036"/>
          <ac:spMkLst>
            <pc:docMk/>
            <pc:sldMk cId="2206001973" sldId="4578"/>
            <ac:spMk id="472082" creationId="{95510A0C-B77B-31D1-94E2-632A2D39AFC0}"/>
          </ac:spMkLst>
        </pc:spChg>
        <pc:spChg chg="mod">
          <ac:chgData name="Zhang, Ce" userId="c9598c0e-bc64-4e00-9e8f-556173b7fb60" providerId="ADAL" clId="{B4CCC21F-FEDA-5031-BAFE-3A42087377A7}" dt="2026-03-03T12:05:43.310" v="3575" actId="1036"/>
          <ac:spMkLst>
            <pc:docMk/>
            <pc:sldMk cId="2206001973" sldId="4578"/>
            <ac:spMk id="472085" creationId="{BF9EEDA3-8ADF-1218-2EF5-BFFC31DFCA9F}"/>
          </ac:spMkLst>
        </pc:spChg>
        <pc:spChg chg="mod">
          <ac:chgData name="Zhang, Ce" userId="c9598c0e-bc64-4e00-9e8f-556173b7fb60" providerId="ADAL" clId="{B4CCC21F-FEDA-5031-BAFE-3A42087377A7}" dt="2026-03-03T12:05:43.310" v="3575" actId="1036"/>
          <ac:spMkLst>
            <pc:docMk/>
            <pc:sldMk cId="2206001973" sldId="4578"/>
            <ac:spMk id="472087" creationId="{5D19C6AE-15CE-C5B4-419D-B90BCEE4C272}"/>
          </ac:spMkLst>
        </pc:spChg>
        <pc:spChg chg="mod">
          <ac:chgData name="Zhang, Ce" userId="c9598c0e-bc64-4e00-9e8f-556173b7fb60" providerId="ADAL" clId="{B4CCC21F-FEDA-5031-BAFE-3A42087377A7}" dt="2026-03-03T12:05:43.310" v="3575" actId="1036"/>
          <ac:spMkLst>
            <pc:docMk/>
            <pc:sldMk cId="2206001973" sldId="4578"/>
            <ac:spMk id="472090" creationId="{5DCBBCB2-B9BF-E948-3195-136B540868B4}"/>
          </ac:spMkLst>
        </pc:spChg>
        <pc:spChg chg="mod">
          <ac:chgData name="Zhang, Ce" userId="c9598c0e-bc64-4e00-9e8f-556173b7fb60" providerId="ADAL" clId="{B4CCC21F-FEDA-5031-BAFE-3A42087377A7}" dt="2026-03-03T12:04:58.363" v="3568" actId="692"/>
          <ac:spMkLst>
            <pc:docMk/>
            <pc:sldMk cId="2206001973" sldId="4578"/>
            <ac:spMk id="472091" creationId="{68839C12-A831-A002-3F9E-C356BC4BDED3}"/>
          </ac:spMkLst>
        </pc:spChg>
        <pc:spChg chg="mod">
          <ac:chgData name="Zhang, Ce" userId="c9598c0e-bc64-4e00-9e8f-556173b7fb60" providerId="ADAL" clId="{B4CCC21F-FEDA-5031-BAFE-3A42087377A7}" dt="2026-03-03T12:05:43.310" v="3575" actId="1036"/>
          <ac:spMkLst>
            <pc:docMk/>
            <pc:sldMk cId="2206001973" sldId="4578"/>
            <ac:spMk id="472092" creationId="{23C0DD1A-ED12-A2C2-4C19-1AF6B5CB1AD9}"/>
          </ac:spMkLst>
        </pc:spChg>
        <pc:grpChg chg="add mod">
          <ac:chgData name="Zhang, Ce" userId="c9598c0e-bc64-4e00-9e8f-556173b7fb60" providerId="ADAL" clId="{B4CCC21F-FEDA-5031-BAFE-3A42087377A7}" dt="2026-03-03T12:07:05.597" v="3608" actId="1076"/>
          <ac:grpSpMkLst>
            <pc:docMk/>
            <pc:sldMk cId="2206001973" sldId="4578"/>
            <ac:grpSpMk id="9" creationId="{5428220E-BCA3-38C2-8358-B42B07985D59}"/>
          </ac:grpSpMkLst>
        </pc:grpChg>
        <pc:grpChg chg="add mod">
          <ac:chgData name="Zhang, Ce" userId="c9598c0e-bc64-4e00-9e8f-556173b7fb60" providerId="ADAL" clId="{B4CCC21F-FEDA-5031-BAFE-3A42087377A7}" dt="2026-03-03T12:09:41.700" v="3643" actId="1076"/>
          <ac:grpSpMkLst>
            <pc:docMk/>
            <pc:sldMk cId="2206001973" sldId="4578"/>
            <ac:grpSpMk id="17" creationId="{F9E890C2-F11C-D47B-3BED-F8956A70DF1F}"/>
          </ac:grpSpMkLst>
        </pc:grpChg>
        <pc:grpChg chg="add mod">
          <ac:chgData name="Zhang, Ce" userId="c9598c0e-bc64-4e00-9e8f-556173b7fb60" providerId="ADAL" clId="{B4CCC21F-FEDA-5031-BAFE-3A42087377A7}" dt="2026-03-03T12:10:35.177" v="3672" actId="1036"/>
          <ac:grpSpMkLst>
            <pc:docMk/>
            <pc:sldMk cId="2206001973" sldId="4578"/>
            <ac:grpSpMk id="20" creationId="{5E10BDC0-254A-7911-0B9E-7DF2290A64DD}"/>
          </ac:grpSpMkLst>
        </pc:grpChg>
        <pc:picChg chg="mod">
          <ac:chgData name="Zhang, Ce" userId="c9598c0e-bc64-4e00-9e8f-556173b7fb60" providerId="ADAL" clId="{B4CCC21F-FEDA-5031-BAFE-3A42087377A7}" dt="2026-03-03T12:10:33.202" v="3668" actId="164"/>
          <ac:picMkLst>
            <pc:docMk/>
            <pc:sldMk cId="2206001973" sldId="4578"/>
            <ac:picMk id="2" creationId="{5A7A46C9-1FAC-7310-D883-C1CB233956CC}"/>
          </ac:picMkLst>
        </pc:picChg>
        <pc:picChg chg="add mod">
          <ac:chgData name="Zhang, Ce" userId="c9598c0e-bc64-4e00-9e8f-556173b7fb60" providerId="ADAL" clId="{B4CCC21F-FEDA-5031-BAFE-3A42087377A7}" dt="2026-03-03T12:09:22.123" v="3642" actId="164"/>
          <ac:picMkLst>
            <pc:docMk/>
            <pc:sldMk cId="2206001973" sldId="4578"/>
            <ac:picMk id="11" creationId="{B698FCA4-FC73-9377-1E64-A9BB9EA72DDE}"/>
          </ac:picMkLst>
        </pc:picChg>
        <pc:picChg chg="mod">
          <ac:chgData name="Zhang, Ce" userId="c9598c0e-bc64-4e00-9e8f-556173b7fb60" providerId="ADAL" clId="{B4CCC21F-FEDA-5031-BAFE-3A42087377A7}" dt="2026-03-03T12:07:02.324" v="3607" actId="164"/>
          <ac:picMkLst>
            <pc:docMk/>
            <pc:sldMk cId="2206001973" sldId="4578"/>
            <ac:picMk id="12" creationId="{80FADF3A-343D-4BB2-5882-65FC5D509137}"/>
          </ac:picMkLst>
        </pc:picChg>
        <pc:picChg chg="mod modCrop">
          <ac:chgData name="Zhang, Ce" userId="c9598c0e-bc64-4e00-9e8f-556173b7fb60" providerId="ADAL" clId="{B4CCC21F-FEDA-5031-BAFE-3A42087377A7}" dt="2026-03-03T12:09:22.123" v="3642" actId="164"/>
          <ac:picMkLst>
            <pc:docMk/>
            <pc:sldMk cId="2206001973" sldId="4578"/>
            <ac:picMk id="13" creationId="{1606BACC-62EB-7A70-CF5A-E43F87A62ACB}"/>
          </ac:picMkLst>
        </pc:picChg>
        <pc:picChg chg="mod">
          <ac:chgData name="Zhang, Ce" userId="c9598c0e-bc64-4e00-9e8f-556173b7fb60" providerId="ADAL" clId="{B4CCC21F-FEDA-5031-BAFE-3A42087377A7}" dt="2026-03-03T12:09:13.339" v="3641" actId="1076"/>
          <ac:picMkLst>
            <pc:docMk/>
            <pc:sldMk cId="2206001973" sldId="4578"/>
            <ac:picMk id="18" creationId="{64EB0C2E-5E02-2E7C-8384-3102CC3B6A63}"/>
          </ac:picMkLst>
        </pc:picChg>
      </pc:sldChg>
      <pc:sldChg chg="addSp delSp modSp add mod">
        <pc:chgData name="Zhang, Ce" userId="c9598c0e-bc64-4e00-9e8f-556173b7fb60" providerId="ADAL" clId="{B4CCC21F-FEDA-5031-BAFE-3A42087377A7}" dt="2026-03-03T17:09:30.958" v="6169" actId="1076"/>
        <pc:sldMkLst>
          <pc:docMk/>
          <pc:sldMk cId="1374458441" sldId="4579"/>
        </pc:sldMkLst>
        <pc:spChg chg="add mod">
          <ac:chgData name="Zhang, Ce" userId="c9598c0e-bc64-4e00-9e8f-556173b7fb60" providerId="ADAL" clId="{B4CCC21F-FEDA-5031-BAFE-3A42087377A7}" dt="2026-03-03T17:05:41.612" v="6129" actId="207"/>
          <ac:spMkLst>
            <pc:docMk/>
            <pc:sldMk cId="1374458441" sldId="4579"/>
            <ac:spMk id="6" creationId="{F5A624FE-86E8-089F-FD49-E2AEB4ADF45D}"/>
          </ac:spMkLst>
        </pc:spChg>
        <pc:spChg chg="add mod">
          <ac:chgData name="Zhang, Ce" userId="c9598c0e-bc64-4e00-9e8f-556173b7fb60" providerId="ADAL" clId="{B4CCC21F-FEDA-5031-BAFE-3A42087377A7}" dt="2026-03-03T16:59:49.414" v="6124" actId="14100"/>
          <ac:spMkLst>
            <pc:docMk/>
            <pc:sldMk cId="1374458441" sldId="4579"/>
            <ac:spMk id="15" creationId="{34974C7A-6660-6AEE-3C67-7B06973617A8}"/>
          </ac:spMkLst>
        </pc:spChg>
        <pc:grpChg chg="mod">
          <ac:chgData name="Zhang, Ce" userId="c9598c0e-bc64-4e00-9e8f-556173b7fb60" providerId="ADAL" clId="{B4CCC21F-FEDA-5031-BAFE-3A42087377A7}" dt="2026-03-03T16:57:09.363" v="6013" actId="1037"/>
          <ac:grpSpMkLst>
            <pc:docMk/>
            <pc:sldMk cId="1374458441" sldId="4579"/>
            <ac:grpSpMk id="9" creationId="{8607B297-E527-F7B9-B494-E50DB57A5BEE}"/>
          </ac:grpSpMkLst>
        </pc:grpChg>
        <pc:grpChg chg="del">
          <ac:chgData name="Zhang, Ce" userId="c9598c0e-bc64-4e00-9e8f-556173b7fb60" providerId="ADAL" clId="{B4CCC21F-FEDA-5031-BAFE-3A42087377A7}" dt="2026-03-03T12:22:22.978" v="3780" actId="478"/>
          <ac:grpSpMkLst>
            <pc:docMk/>
            <pc:sldMk cId="1374458441" sldId="4579"/>
            <ac:grpSpMk id="17" creationId="{E4012F02-50E8-7AB7-7862-62E622E0C248}"/>
          </ac:grpSpMkLst>
        </pc:grpChg>
        <pc:grpChg chg="mod">
          <ac:chgData name="Zhang, Ce" userId="c9598c0e-bc64-4e00-9e8f-556173b7fb60" providerId="ADAL" clId="{B4CCC21F-FEDA-5031-BAFE-3A42087377A7}" dt="2026-03-03T16:57:19.384" v="6060" actId="1038"/>
          <ac:grpSpMkLst>
            <pc:docMk/>
            <pc:sldMk cId="1374458441" sldId="4579"/>
            <ac:grpSpMk id="20" creationId="{F8E592DE-11B1-9B38-2548-76E136C51FF6}"/>
          </ac:grpSpMkLst>
        </pc:grpChg>
        <pc:picChg chg="add mod modCrop">
          <ac:chgData name="Zhang, Ce" userId="c9598c0e-bc64-4e00-9e8f-556173b7fb60" providerId="ADAL" clId="{B4CCC21F-FEDA-5031-BAFE-3A42087377A7}" dt="2026-03-03T16:57:09.363" v="6013" actId="1037"/>
          <ac:picMkLst>
            <pc:docMk/>
            <pc:sldMk cId="1374458441" sldId="4579"/>
            <ac:picMk id="10" creationId="{478C27D3-81A1-9A79-4579-E9BA044D3F8C}"/>
          </ac:picMkLst>
        </pc:picChg>
        <pc:picChg chg="add mod modCrop">
          <ac:chgData name="Zhang, Ce" userId="c9598c0e-bc64-4e00-9e8f-556173b7fb60" providerId="ADAL" clId="{B4CCC21F-FEDA-5031-BAFE-3A42087377A7}" dt="2026-03-03T17:09:30.958" v="6169" actId="1076"/>
          <ac:picMkLst>
            <pc:docMk/>
            <pc:sldMk cId="1374458441" sldId="4579"/>
            <ac:picMk id="11" creationId="{540E4FEE-1E9E-EAC3-C265-0593AB4F5F5A}"/>
          </ac:picMkLst>
        </pc:picChg>
        <pc:picChg chg="add del mod modCrop">
          <ac:chgData name="Zhang, Ce" userId="c9598c0e-bc64-4e00-9e8f-556173b7fb60" providerId="ADAL" clId="{B4CCC21F-FEDA-5031-BAFE-3A42087377A7}" dt="2026-03-03T17:09:14.938" v="6166" actId="478"/>
          <ac:picMkLst>
            <pc:docMk/>
            <pc:sldMk cId="1374458441" sldId="4579"/>
            <ac:picMk id="13" creationId="{80919341-F6EC-744E-EE67-6BB2A5CFFDD4}"/>
          </ac:picMkLst>
        </pc:picChg>
        <pc:picChg chg="del">
          <ac:chgData name="Zhang, Ce" userId="c9598c0e-bc64-4e00-9e8f-556173b7fb60" providerId="ADAL" clId="{B4CCC21F-FEDA-5031-BAFE-3A42087377A7}" dt="2026-03-03T12:23:20.360" v="3852" actId="478"/>
          <ac:picMkLst>
            <pc:docMk/>
            <pc:sldMk cId="1374458441" sldId="4579"/>
            <ac:picMk id="18" creationId="{096C475A-9A6A-064A-5E27-BC64956B51AD}"/>
          </ac:picMkLst>
        </pc:picChg>
      </pc:sldChg>
      <pc:sldChg chg="addSp delSp modSp add del mod modAnim">
        <pc:chgData name="Zhang, Ce" userId="c9598c0e-bc64-4e00-9e8f-556173b7fb60" providerId="ADAL" clId="{B4CCC21F-FEDA-5031-BAFE-3A42087377A7}" dt="2026-03-03T17:21:18.733" v="6384" actId="2696"/>
        <pc:sldMkLst>
          <pc:docMk/>
          <pc:sldMk cId="2003883310" sldId="4580"/>
        </pc:sldMkLst>
        <pc:spChg chg="mod">
          <ac:chgData name="Zhang, Ce" userId="c9598c0e-bc64-4e00-9e8f-556173b7fb60" providerId="ADAL" clId="{B4CCC21F-FEDA-5031-BAFE-3A42087377A7}" dt="2026-03-03T14:13:22.820" v="5872"/>
          <ac:spMkLst>
            <pc:docMk/>
            <pc:sldMk cId="2003883310" sldId="4580"/>
            <ac:spMk id="4" creationId="{910A5FBC-3505-FE6C-2B1A-C759E71C2D69}"/>
          </ac:spMkLst>
        </pc:spChg>
        <pc:spChg chg="mod">
          <ac:chgData name="Zhang, Ce" userId="c9598c0e-bc64-4e00-9e8f-556173b7fb60" providerId="ADAL" clId="{B4CCC21F-FEDA-5031-BAFE-3A42087377A7}" dt="2026-03-03T14:09:41.451" v="5784"/>
          <ac:spMkLst>
            <pc:docMk/>
            <pc:sldMk cId="2003883310" sldId="4580"/>
            <ac:spMk id="9" creationId="{E019B28C-AD6C-CD32-BAA9-036467D73551}"/>
          </ac:spMkLst>
        </pc:spChg>
        <pc:spChg chg="mod">
          <ac:chgData name="Zhang, Ce" userId="c9598c0e-bc64-4e00-9e8f-556173b7fb60" providerId="ADAL" clId="{B4CCC21F-FEDA-5031-BAFE-3A42087377A7}" dt="2026-03-03T17:10:31.669" v="6175" actId="207"/>
          <ac:spMkLst>
            <pc:docMk/>
            <pc:sldMk cId="2003883310" sldId="4580"/>
            <ac:spMk id="15" creationId="{DB217AB1-DB9C-F82F-4E85-BDC1C3FC1B7F}"/>
          </ac:spMkLst>
        </pc:spChg>
        <pc:spChg chg="mod">
          <ac:chgData name="Zhang, Ce" userId="c9598c0e-bc64-4e00-9e8f-556173b7fb60" providerId="ADAL" clId="{B4CCC21F-FEDA-5031-BAFE-3A42087377A7}" dt="2026-03-03T14:09:41.451" v="5784"/>
          <ac:spMkLst>
            <pc:docMk/>
            <pc:sldMk cId="2003883310" sldId="4580"/>
            <ac:spMk id="19" creationId="{B4E4E69B-F5B8-942A-396E-C165E9EA51AD}"/>
          </ac:spMkLst>
        </pc:spChg>
        <pc:spChg chg="mod">
          <ac:chgData name="Zhang, Ce" userId="c9598c0e-bc64-4e00-9e8f-556173b7fb60" providerId="ADAL" clId="{B4CCC21F-FEDA-5031-BAFE-3A42087377A7}" dt="2026-03-03T14:09:41.451" v="5784"/>
          <ac:spMkLst>
            <pc:docMk/>
            <pc:sldMk cId="2003883310" sldId="4580"/>
            <ac:spMk id="20" creationId="{5F2D9DD1-BBBE-6C99-0B96-7A71FAC05AC7}"/>
          </ac:spMkLst>
        </pc:spChg>
        <pc:spChg chg="mod">
          <ac:chgData name="Zhang, Ce" userId="c9598c0e-bc64-4e00-9e8f-556173b7fb60" providerId="ADAL" clId="{B4CCC21F-FEDA-5031-BAFE-3A42087377A7}" dt="2026-03-03T17:10:31.669" v="6175" actId="207"/>
          <ac:spMkLst>
            <pc:docMk/>
            <pc:sldMk cId="2003883310" sldId="4580"/>
            <ac:spMk id="21" creationId="{4BE4715F-80F1-D97F-CD38-5658CE9507C5}"/>
          </ac:spMkLst>
        </pc:spChg>
        <pc:spChg chg="mod">
          <ac:chgData name="Zhang, Ce" userId="c9598c0e-bc64-4e00-9e8f-556173b7fb60" providerId="ADAL" clId="{B4CCC21F-FEDA-5031-BAFE-3A42087377A7}" dt="2026-03-03T14:10:18.536" v="5832" actId="1076"/>
          <ac:spMkLst>
            <pc:docMk/>
            <pc:sldMk cId="2003883310" sldId="4580"/>
            <ac:spMk id="22" creationId="{84772297-C3D3-A42A-356C-CD79006B8635}"/>
          </ac:spMkLst>
        </pc:spChg>
        <pc:spChg chg="mod">
          <ac:chgData name="Zhang, Ce" userId="c9598c0e-bc64-4e00-9e8f-556173b7fb60" providerId="ADAL" clId="{B4CCC21F-FEDA-5031-BAFE-3A42087377A7}" dt="2026-03-03T12:16:55.673" v="3714" actId="1076"/>
          <ac:spMkLst>
            <pc:docMk/>
            <pc:sldMk cId="2003883310" sldId="4580"/>
            <ac:spMk id="24" creationId="{D7BDC5C9-DAD2-B25F-5FC7-6FD3F3DA1FAE}"/>
          </ac:spMkLst>
        </pc:spChg>
        <pc:spChg chg="mod">
          <ac:chgData name="Zhang, Ce" userId="c9598c0e-bc64-4e00-9e8f-556173b7fb60" providerId="ADAL" clId="{B4CCC21F-FEDA-5031-BAFE-3A42087377A7}" dt="2026-03-03T12:16:58.758" v="3715" actId="1076"/>
          <ac:spMkLst>
            <pc:docMk/>
            <pc:sldMk cId="2003883310" sldId="4580"/>
            <ac:spMk id="25" creationId="{E1633122-DF21-3D10-04C3-D2E47F98D216}"/>
          </ac:spMkLst>
        </pc:spChg>
        <pc:spChg chg="add mod">
          <ac:chgData name="Zhang, Ce" userId="c9598c0e-bc64-4e00-9e8f-556173b7fb60" providerId="ADAL" clId="{B4CCC21F-FEDA-5031-BAFE-3A42087377A7}" dt="2026-03-03T14:12:21.593" v="5868" actId="1035"/>
          <ac:spMkLst>
            <pc:docMk/>
            <pc:sldMk cId="2003883310" sldId="4580"/>
            <ac:spMk id="27" creationId="{5CFD1395-FA3D-CDCF-66C7-DCF7888F92FE}"/>
          </ac:spMkLst>
        </pc:spChg>
        <pc:spChg chg="add mod">
          <ac:chgData name="Zhang, Ce" userId="c9598c0e-bc64-4e00-9e8f-556173b7fb60" providerId="ADAL" clId="{B4CCC21F-FEDA-5031-BAFE-3A42087377A7}" dt="2026-03-03T14:12:31.921" v="5870" actId="1076"/>
          <ac:spMkLst>
            <pc:docMk/>
            <pc:sldMk cId="2003883310" sldId="4580"/>
            <ac:spMk id="28" creationId="{AAAECE35-383B-0AC1-79D0-1F1D6193137E}"/>
          </ac:spMkLst>
        </pc:spChg>
        <pc:spChg chg="add mod">
          <ac:chgData name="Zhang, Ce" userId="c9598c0e-bc64-4e00-9e8f-556173b7fb60" providerId="ADAL" clId="{B4CCC21F-FEDA-5031-BAFE-3A42087377A7}" dt="2026-03-03T14:12:31.921" v="5870" actId="1076"/>
          <ac:spMkLst>
            <pc:docMk/>
            <pc:sldMk cId="2003883310" sldId="4580"/>
            <ac:spMk id="29" creationId="{B3E60760-FEEA-656C-1197-34D161A7A5D9}"/>
          </ac:spMkLst>
        </pc:spChg>
        <pc:spChg chg="add del">
          <ac:chgData name="Zhang, Ce" userId="c9598c0e-bc64-4e00-9e8f-556173b7fb60" providerId="ADAL" clId="{B4CCC21F-FEDA-5031-BAFE-3A42087377A7}" dt="2026-03-03T14:11:46.233" v="5852" actId="478"/>
          <ac:spMkLst>
            <pc:docMk/>
            <pc:sldMk cId="2003883310" sldId="4580"/>
            <ac:spMk id="43" creationId="{822F8421-9A2F-ABCA-CCE1-2AF9D21C3219}"/>
          </ac:spMkLst>
        </pc:spChg>
        <pc:grpChg chg="add mod">
          <ac:chgData name="Zhang, Ce" userId="c9598c0e-bc64-4e00-9e8f-556173b7fb60" providerId="ADAL" clId="{B4CCC21F-FEDA-5031-BAFE-3A42087377A7}" dt="2026-03-03T14:09:41.451" v="5784"/>
          <ac:grpSpMkLst>
            <pc:docMk/>
            <pc:sldMk cId="2003883310" sldId="4580"/>
            <ac:grpSpMk id="2" creationId="{66D7D3A1-B44B-4E30-EB30-AB571DCE7CD7}"/>
          </ac:grpSpMkLst>
        </pc:grpChg>
        <pc:grpChg chg="add del">
          <ac:chgData name="Zhang, Ce" userId="c9598c0e-bc64-4e00-9e8f-556173b7fb60" providerId="ADAL" clId="{B4CCC21F-FEDA-5031-BAFE-3A42087377A7}" dt="2026-03-03T14:11:46.233" v="5852" actId="478"/>
          <ac:grpSpMkLst>
            <pc:docMk/>
            <pc:sldMk cId="2003883310" sldId="4580"/>
            <ac:grpSpMk id="5" creationId="{0BDE142C-F1D2-AE41-A517-8DCBF1A031C2}"/>
          </ac:grpSpMkLst>
        </pc:grpChg>
        <pc:grpChg chg="add mod">
          <ac:chgData name="Zhang, Ce" userId="c9598c0e-bc64-4e00-9e8f-556173b7fb60" providerId="ADAL" clId="{B4CCC21F-FEDA-5031-BAFE-3A42087377A7}" dt="2026-03-03T14:10:01.035" v="5808" actId="1035"/>
          <ac:grpSpMkLst>
            <pc:docMk/>
            <pc:sldMk cId="2003883310" sldId="4580"/>
            <ac:grpSpMk id="6" creationId="{EDDF347D-1366-7B8D-5D81-253A916D23D0}"/>
          </ac:grpSpMkLst>
        </pc:grpChg>
        <pc:grpChg chg="del">
          <ac:chgData name="Zhang, Ce" userId="c9598c0e-bc64-4e00-9e8f-556173b7fb60" providerId="ADAL" clId="{B4CCC21F-FEDA-5031-BAFE-3A42087377A7}" dt="2026-03-03T12:16:05.610" v="3704" actId="478"/>
          <ac:grpSpMkLst>
            <pc:docMk/>
            <pc:sldMk cId="2003883310" sldId="4580"/>
            <ac:grpSpMk id="9" creationId="{D9B7324B-80E6-DA04-966D-22A0F2FD81F6}"/>
          </ac:grpSpMkLst>
        </pc:grpChg>
        <pc:grpChg chg="del mod">
          <ac:chgData name="Zhang, Ce" userId="c9598c0e-bc64-4e00-9e8f-556173b7fb60" providerId="ADAL" clId="{B4CCC21F-FEDA-5031-BAFE-3A42087377A7}" dt="2026-03-03T14:09:43.916" v="5785" actId="478"/>
          <ac:grpSpMkLst>
            <pc:docMk/>
            <pc:sldMk cId="2003883310" sldId="4580"/>
            <ac:grpSpMk id="17" creationId="{23DEF07C-0576-AB79-72C6-494DA9391CF7}"/>
          </ac:grpSpMkLst>
        </pc:grpChg>
        <pc:grpChg chg="del mod">
          <ac:chgData name="Zhang, Ce" userId="c9598c0e-bc64-4e00-9e8f-556173b7fb60" providerId="ADAL" clId="{B4CCC21F-FEDA-5031-BAFE-3A42087377A7}" dt="2026-03-03T12:16:05.610" v="3704" actId="478"/>
          <ac:grpSpMkLst>
            <pc:docMk/>
            <pc:sldMk cId="2003883310" sldId="4580"/>
            <ac:grpSpMk id="20" creationId="{4AB53B9C-9D9C-8EF7-A291-21408ED3E86E}"/>
          </ac:grpSpMkLst>
        </pc:grpChg>
        <pc:grpChg chg="add mod">
          <ac:chgData name="Zhang, Ce" userId="c9598c0e-bc64-4e00-9e8f-556173b7fb60" providerId="ADAL" clId="{B4CCC21F-FEDA-5031-BAFE-3A42087377A7}" dt="2026-03-03T17:10:11.347" v="6174" actId="1038"/>
          <ac:grpSpMkLst>
            <pc:docMk/>
            <pc:sldMk cId="2003883310" sldId="4580"/>
            <ac:grpSpMk id="23" creationId="{B169A0B4-ACB5-33CE-9A5E-732297F98C02}"/>
          </ac:grpSpMkLst>
        </pc:grpChg>
        <pc:picChg chg="mod">
          <ac:chgData name="Zhang, Ce" userId="c9598c0e-bc64-4e00-9e8f-556173b7fb60" providerId="ADAL" clId="{B4CCC21F-FEDA-5031-BAFE-3A42087377A7}" dt="2026-03-03T14:09:41.451" v="5784"/>
          <ac:picMkLst>
            <pc:docMk/>
            <pc:sldMk cId="2003883310" sldId="4580"/>
            <ac:picMk id="8" creationId="{9FD1CFE4-A0B4-605D-C92C-2A61A673BFEB}"/>
          </ac:picMkLst>
        </pc:picChg>
        <pc:picChg chg="mod">
          <ac:chgData name="Zhang, Ce" userId="c9598c0e-bc64-4e00-9e8f-556173b7fb60" providerId="ADAL" clId="{B4CCC21F-FEDA-5031-BAFE-3A42087377A7}" dt="2026-03-03T12:15:34.119" v="3698" actId="1076"/>
          <ac:picMkLst>
            <pc:docMk/>
            <pc:sldMk cId="2003883310" sldId="4580"/>
            <ac:picMk id="11" creationId="{71B1C861-7292-75C0-2816-E24D29F0F499}"/>
          </ac:picMkLst>
        </pc:picChg>
        <pc:picChg chg="mod">
          <ac:chgData name="Zhang, Ce" userId="c9598c0e-bc64-4e00-9e8f-556173b7fb60" providerId="ADAL" clId="{B4CCC21F-FEDA-5031-BAFE-3A42087377A7}" dt="2026-03-03T14:09:41.451" v="5784"/>
          <ac:picMkLst>
            <pc:docMk/>
            <pc:sldMk cId="2003883310" sldId="4580"/>
            <ac:picMk id="12" creationId="{6AC45A1F-0E9E-FEE2-2F46-391473EB8038}"/>
          </ac:picMkLst>
        </pc:picChg>
        <pc:picChg chg="del">
          <ac:chgData name="Zhang, Ce" userId="c9598c0e-bc64-4e00-9e8f-556173b7fb60" providerId="ADAL" clId="{B4CCC21F-FEDA-5031-BAFE-3A42087377A7}" dt="2026-03-03T17:06:14.821" v="6130" actId="21"/>
          <ac:picMkLst>
            <pc:docMk/>
            <pc:sldMk cId="2003883310" sldId="4580"/>
            <ac:picMk id="18" creationId="{D545E398-1007-3483-4865-314CEFB2A6C7}"/>
          </ac:picMkLst>
        </pc:picChg>
      </pc:sldChg>
      <pc:sldChg chg="add del">
        <pc:chgData name="Zhang, Ce" userId="c9598c0e-bc64-4e00-9e8f-556173b7fb60" providerId="ADAL" clId="{B4CCC21F-FEDA-5031-BAFE-3A42087377A7}" dt="2026-03-04T00:56:58.223" v="11684" actId="2696"/>
        <pc:sldMkLst>
          <pc:docMk/>
          <pc:sldMk cId="3766264280" sldId="4580"/>
        </pc:sldMkLst>
      </pc:sldChg>
      <pc:sldChg chg="add del">
        <pc:chgData name="Zhang, Ce" userId="c9598c0e-bc64-4e00-9e8f-556173b7fb60" providerId="ADAL" clId="{B4CCC21F-FEDA-5031-BAFE-3A42087377A7}" dt="2026-03-03T12:57:53.372" v="4545" actId="2696"/>
        <pc:sldMkLst>
          <pc:docMk/>
          <pc:sldMk cId="233741245" sldId="4581"/>
        </pc:sldMkLst>
      </pc:sldChg>
      <pc:sldChg chg="addSp delSp modSp add del mod delAnim modAnim">
        <pc:chgData name="Zhang, Ce" userId="c9598c0e-bc64-4e00-9e8f-556173b7fb60" providerId="ADAL" clId="{B4CCC21F-FEDA-5031-BAFE-3A42087377A7}" dt="2026-03-03T12:21:12.509" v="3770" actId="2696"/>
        <pc:sldMkLst>
          <pc:docMk/>
          <pc:sldMk cId="1392007353" sldId="4582"/>
        </pc:sldMkLst>
        <pc:spChg chg="mod">
          <ac:chgData name="Zhang, Ce" userId="c9598c0e-bc64-4e00-9e8f-556173b7fb60" providerId="ADAL" clId="{B4CCC21F-FEDA-5031-BAFE-3A42087377A7}" dt="2026-03-03T12:19:39.773" v="3739" actId="1076"/>
          <ac:spMkLst>
            <pc:docMk/>
            <pc:sldMk cId="1392007353" sldId="4582"/>
            <ac:spMk id="28" creationId="{541300BA-0E11-3585-CF84-81650820B6FF}"/>
          </ac:spMkLst>
        </pc:spChg>
        <pc:spChg chg="mod">
          <ac:chgData name="Zhang, Ce" userId="c9598c0e-bc64-4e00-9e8f-556173b7fb60" providerId="ADAL" clId="{B4CCC21F-FEDA-5031-BAFE-3A42087377A7}" dt="2026-03-03T12:19:47.517" v="3740" actId="1076"/>
          <ac:spMkLst>
            <pc:docMk/>
            <pc:sldMk cId="1392007353" sldId="4582"/>
            <ac:spMk id="31" creationId="{60CA746F-4D6D-2542-7D05-8FFA092D7DBA}"/>
          </ac:spMkLst>
        </pc:spChg>
        <pc:spChg chg="add mod">
          <ac:chgData name="Zhang, Ce" userId="c9598c0e-bc64-4e00-9e8f-556173b7fb60" providerId="ADAL" clId="{B4CCC21F-FEDA-5031-BAFE-3A42087377A7}" dt="2026-03-03T12:19:39.773" v="3739" actId="1076"/>
          <ac:spMkLst>
            <pc:docMk/>
            <pc:sldMk cId="1392007353" sldId="4582"/>
            <ac:spMk id="33" creationId="{DE2F2F9C-DEFE-4EFE-67D0-9461178C06A4}"/>
          </ac:spMkLst>
        </pc:spChg>
        <pc:spChg chg="mod">
          <ac:chgData name="Zhang, Ce" userId="c9598c0e-bc64-4e00-9e8f-556173b7fb60" providerId="ADAL" clId="{B4CCC21F-FEDA-5031-BAFE-3A42087377A7}" dt="2026-03-03T12:20:59.650" v="3769" actId="1076"/>
          <ac:spMkLst>
            <pc:docMk/>
            <pc:sldMk cId="1392007353" sldId="4582"/>
            <ac:spMk id="36" creationId="{2C0EF051-F117-5E50-4D90-74615DB0EC55}"/>
          </ac:spMkLst>
        </pc:spChg>
        <pc:spChg chg="del">
          <ac:chgData name="Zhang, Ce" userId="c9598c0e-bc64-4e00-9e8f-556173b7fb60" providerId="ADAL" clId="{B4CCC21F-FEDA-5031-BAFE-3A42087377A7}" dt="2026-03-03T12:19:23.773" v="3736" actId="478"/>
          <ac:spMkLst>
            <pc:docMk/>
            <pc:sldMk cId="1392007353" sldId="4582"/>
            <ac:spMk id="43" creationId="{6CC65A04-9A14-93CE-7AFC-48507EADDB3C}"/>
          </ac:spMkLst>
        </pc:spChg>
        <pc:grpChg chg="del">
          <ac:chgData name="Zhang, Ce" userId="c9598c0e-bc64-4e00-9e8f-556173b7fb60" providerId="ADAL" clId="{B4CCC21F-FEDA-5031-BAFE-3A42087377A7}" dt="2026-03-03T12:19:23.773" v="3736" actId="478"/>
          <ac:grpSpMkLst>
            <pc:docMk/>
            <pc:sldMk cId="1392007353" sldId="4582"/>
            <ac:grpSpMk id="5" creationId="{E61B40AE-C149-5518-B4A5-9696D25ED452}"/>
          </ac:grpSpMkLst>
        </pc:grpChg>
        <pc:grpChg chg="del">
          <ac:chgData name="Zhang, Ce" userId="c9598c0e-bc64-4e00-9e8f-556173b7fb60" providerId="ADAL" clId="{B4CCC21F-FEDA-5031-BAFE-3A42087377A7}" dt="2026-03-03T12:18:32.550" v="3719" actId="478"/>
          <ac:grpSpMkLst>
            <pc:docMk/>
            <pc:sldMk cId="1392007353" sldId="4582"/>
            <ac:grpSpMk id="6" creationId="{84C81450-FCC2-3432-B7FF-CF7C08FA3832}"/>
          </ac:grpSpMkLst>
        </pc:grpChg>
        <pc:grpChg chg="del">
          <ac:chgData name="Zhang, Ce" userId="c9598c0e-bc64-4e00-9e8f-556173b7fb60" providerId="ADAL" clId="{B4CCC21F-FEDA-5031-BAFE-3A42087377A7}" dt="2026-03-03T12:18:32.550" v="3719" actId="478"/>
          <ac:grpSpMkLst>
            <pc:docMk/>
            <pc:sldMk cId="1392007353" sldId="4582"/>
            <ac:grpSpMk id="9" creationId="{3E16E77D-98F0-1980-6C27-E16535EE3186}"/>
          </ac:grpSpMkLst>
        </pc:grpChg>
        <pc:grpChg chg="del">
          <ac:chgData name="Zhang, Ce" userId="c9598c0e-bc64-4e00-9e8f-556173b7fb60" providerId="ADAL" clId="{B4CCC21F-FEDA-5031-BAFE-3A42087377A7}" dt="2026-03-03T12:18:32.550" v="3719" actId="478"/>
          <ac:grpSpMkLst>
            <pc:docMk/>
            <pc:sldMk cId="1392007353" sldId="4582"/>
            <ac:grpSpMk id="17" creationId="{BC89A40E-E776-3D8C-D4FF-2E5D7DB8E84F}"/>
          </ac:grpSpMkLst>
        </pc:grpChg>
        <pc:grpChg chg="del">
          <ac:chgData name="Zhang, Ce" userId="c9598c0e-bc64-4e00-9e8f-556173b7fb60" providerId="ADAL" clId="{B4CCC21F-FEDA-5031-BAFE-3A42087377A7}" dt="2026-03-03T12:18:32.550" v="3719" actId="478"/>
          <ac:grpSpMkLst>
            <pc:docMk/>
            <pc:sldMk cId="1392007353" sldId="4582"/>
            <ac:grpSpMk id="20" creationId="{A006E090-4D7C-F0F4-502F-0A8257A86D49}"/>
          </ac:grpSpMkLst>
        </pc:grpChg>
        <pc:grpChg chg="del">
          <ac:chgData name="Zhang, Ce" userId="c9598c0e-bc64-4e00-9e8f-556173b7fb60" providerId="ADAL" clId="{B4CCC21F-FEDA-5031-BAFE-3A42087377A7}" dt="2026-03-03T12:18:35.146" v="3720" actId="478"/>
          <ac:grpSpMkLst>
            <pc:docMk/>
            <pc:sldMk cId="1392007353" sldId="4582"/>
            <ac:grpSpMk id="23" creationId="{98A11BE9-F077-7378-A2B0-B06E4CB7555E}"/>
          </ac:grpSpMkLst>
        </pc:grpChg>
        <pc:grpChg chg="add mod">
          <ac:chgData name="Zhang, Ce" userId="c9598c0e-bc64-4e00-9e8f-556173b7fb60" providerId="ADAL" clId="{B4CCC21F-FEDA-5031-BAFE-3A42087377A7}" dt="2026-03-03T12:19:39.773" v="3739" actId="1076"/>
          <ac:grpSpMkLst>
            <pc:docMk/>
            <pc:sldMk cId="1392007353" sldId="4582"/>
            <ac:grpSpMk id="27" creationId="{27F43699-A229-69CD-A2AC-731071D4EB57}"/>
          </ac:grpSpMkLst>
        </pc:grpChg>
        <pc:grpChg chg="add mod">
          <ac:chgData name="Zhang, Ce" userId="c9598c0e-bc64-4e00-9e8f-556173b7fb60" providerId="ADAL" clId="{B4CCC21F-FEDA-5031-BAFE-3A42087377A7}" dt="2026-03-03T12:19:47.517" v="3740" actId="1076"/>
          <ac:grpSpMkLst>
            <pc:docMk/>
            <pc:sldMk cId="1392007353" sldId="4582"/>
            <ac:grpSpMk id="30" creationId="{A7F07B30-5A57-6520-D183-D013888E2F59}"/>
          </ac:grpSpMkLst>
        </pc:grpChg>
        <pc:grpChg chg="add mod">
          <ac:chgData name="Zhang, Ce" userId="c9598c0e-bc64-4e00-9e8f-556173b7fb60" providerId="ADAL" clId="{B4CCC21F-FEDA-5031-BAFE-3A42087377A7}" dt="2026-03-03T12:20:59.650" v="3769" actId="1076"/>
          <ac:grpSpMkLst>
            <pc:docMk/>
            <pc:sldMk cId="1392007353" sldId="4582"/>
            <ac:grpSpMk id="34" creationId="{F4CA3860-1931-675C-277C-2D89A2B5EECD}"/>
          </ac:grpSpMkLst>
        </pc:grpChg>
        <pc:picChg chg="del">
          <ac:chgData name="Zhang, Ce" userId="c9598c0e-bc64-4e00-9e8f-556173b7fb60" providerId="ADAL" clId="{B4CCC21F-FEDA-5031-BAFE-3A42087377A7}" dt="2026-03-03T12:18:35.146" v="3720" actId="478"/>
          <ac:picMkLst>
            <pc:docMk/>
            <pc:sldMk cId="1392007353" sldId="4582"/>
            <ac:picMk id="18" creationId="{B5FCE877-BB65-D0E4-C1DF-86F6C603BD19}"/>
          </ac:picMkLst>
        </pc:picChg>
        <pc:picChg chg="add mod">
          <ac:chgData name="Zhang, Ce" userId="c9598c0e-bc64-4e00-9e8f-556173b7fb60" providerId="ADAL" clId="{B4CCC21F-FEDA-5031-BAFE-3A42087377A7}" dt="2026-03-03T12:19:39.773" v="3739" actId="1076"/>
          <ac:picMkLst>
            <pc:docMk/>
            <pc:sldMk cId="1392007353" sldId="4582"/>
            <ac:picMk id="26" creationId="{94D3BE8B-4F8D-F706-C724-DF16685BADD9}"/>
          </ac:picMkLst>
        </pc:picChg>
        <pc:picChg chg="mod">
          <ac:chgData name="Zhang, Ce" userId="c9598c0e-bc64-4e00-9e8f-556173b7fb60" providerId="ADAL" clId="{B4CCC21F-FEDA-5031-BAFE-3A42087377A7}" dt="2026-03-03T12:20:59.650" v="3769" actId="1076"/>
          <ac:picMkLst>
            <pc:docMk/>
            <pc:sldMk cId="1392007353" sldId="4582"/>
            <ac:picMk id="35" creationId="{73157BD7-FF2C-11C6-65BB-BF70E443091E}"/>
          </ac:picMkLst>
        </pc:picChg>
        <pc:cxnChg chg="mod">
          <ac:chgData name="Zhang, Ce" userId="c9598c0e-bc64-4e00-9e8f-556173b7fb60" providerId="ADAL" clId="{B4CCC21F-FEDA-5031-BAFE-3A42087377A7}" dt="2026-03-03T12:19:39.773" v="3739" actId="1076"/>
          <ac:cxnSpMkLst>
            <pc:docMk/>
            <pc:sldMk cId="1392007353" sldId="4582"/>
            <ac:cxnSpMk id="29" creationId="{88D2A9FE-8953-61D6-B945-9E94E249ECE9}"/>
          </ac:cxnSpMkLst>
        </pc:cxnChg>
        <pc:cxnChg chg="mod">
          <ac:chgData name="Zhang, Ce" userId="c9598c0e-bc64-4e00-9e8f-556173b7fb60" providerId="ADAL" clId="{B4CCC21F-FEDA-5031-BAFE-3A42087377A7}" dt="2026-03-03T12:19:47.517" v="3740" actId="1076"/>
          <ac:cxnSpMkLst>
            <pc:docMk/>
            <pc:sldMk cId="1392007353" sldId="4582"/>
            <ac:cxnSpMk id="32" creationId="{A61B4B42-DF5C-7E40-21C5-CC911AB85204}"/>
          </ac:cxnSpMkLst>
        </pc:cxnChg>
      </pc:sldChg>
      <pc:sldChg chg="addSp delSp modSp add mod delAnim">
        <pc:chgData name="Zhang, Ce" userId="c9598c0e-bc64-4e00-9e8f-556173b7fb60" providerId="ADAL" clId="{B4CCC21F-FEDA-5031-BAFE-3A42087377A7}" dt="2026-03-03T17:28:24.983" v="6603" actId="1038"/>
        <pc:sldMkLst>
          <pc:docMk/>
          <pc:sldMk cId="2803168257" sldId="4582"/>
        </pc:sldMkLst>
        <pc:spChg chg="add mod">
          <ac:chgData name="Zhang, Ce" userId="c9598c0e-bc64-4e00-9e8f-556173b7fb60" providerId="ADAL" clId="{B4CCC21F-FEDA-5031-BAFE-3A42087377A7}" dt="2026-03-03T17:28:24.983" v="6603" actId="1038"/>
          <ac:spMkLst>
            <pc:docMk/>
            <pc:sldMk cId="2803168257" sldId="4582"/>
            <ac:spMk id="3" creationId="{86B5659D-17F7-76F2-9040-4DE6011F02AE}"/>
          </ac:spMkLst>
        </pc:spChg>
        <pc:spChg chg="add mod">
          <ac:chgData name="Zhang, Ce" userId="c9598c0e-bc64-4e00-9e8f-556173b7fb60" providerId="ADAL" clId="{B4CCC21F-FEDA-5031-BAFE-3A42087377A7}" dt="2026-03-03T17:28:13.346" v="6600" actId="1038"/>
          <ac:spMkLst>
            <pc:docMk/>
            <pc:sldMk cId="2803168257" sldId="4582"/>
            <ac:spMk id="5" creationId="{C0FC8E7A-4130-0C6D-3E76-B5E9884C84D7}"/>
          </ac:spMkLst>
        </pc:spChg>
        <pc:spChg chg="del topLvl">
          <ac:chgData name="Zhang, Ce" userId="c9598c0e-bc64-4e00-9e8f-556173b7fb60" providerId="ADAL" clId="{B4CCC21F-FEDA-5031-BAFE-3A42087377A7}" dt="2026-03-03T17:22:32.603" v="6419" actId="478"/>
          <ac:spMkLst>
            <pc:docMk/>
            <pc:sldMk cId="2803168257" sldId="4582"/>
            <ac:spMk id="28" creationId="{541300BA-0E11-3585-CF84-81650820B6FF}"/>
          </ac:spMkLst>
        </pc:spChg>
        <pc:spChg chg="del topLvl">
          <ac:chgData name="Zhang, Ce" userId="c9598c0e-bc64-4e00-9e8f-556173b7fb60" providerId="ADAL" clId="{B4CCC21F-FEDA-5031-BAFE-3A42087377A7}" dt="2026-03-03T17:22:30.294" v="6418" actId="478"/>
          <ac:spMkLst>
            <pc:docMk/>
            <pc:sldMk cId="2803168257" sldId="4582"/>
            <ac:spMk id="31" creationId="{60CA746F-4D6D-2542-7D05-8FFA092D7DBA}"/>
          </ac:spMkLst>
        </pc:spChg>
        <pc:grpChg chg="del">
          <ac:chgData name="Zhang, Ce" userId="c9598c0e-bc64-4e00-9e8f-556173b7fb60" providerId="ADAL" clId="{B4CCC21F-FEDA-5031-BAFE-3A42087377A7}" dt="2026-03-03T17:22:32.603" v="6419" actId="478"/>
          <ac:grpSpMkLst>
            <pc:docMk/>
            <pc:sldMk cId="2803168257" sldId="4582"/>
            <ac:grpSpMk id="27" creationId="{27F43699-A229-69CD-A2AC-731071D4EB57}"/>
          </ac:grpSpMkLst>
        </pc:grpChg>
        <pc:grpChg chg="del">
          <ac:chgData name="Zhang, Ce" userId="c9598c0e-bc64-4e00-9e8f-556173b7fb60" providerId="ADAL" clId="{B4CCC21F-FEDA-5031-BAFE-3A42087377A7}" dt="2026-03-03T17:22:30.294" v="6418" actId="478"/>
          <ac:grpSpMkLst>
            <pc:docMk/>
            <pc:sldMk cId="2803168257" sldId="4582"/>
            <ac:grpSpMk id="30" creationId="{A7F07B30-5A57-6520-D183-D013888E2F59}"/>
          </ac:grpSpMkLst>
        </pc:grpChg>
        <pc:grpChg chg="del">
          <ac:chgData name="Zhang, Ce" userId="c9598c0e-bc64-4e00-9e8f-556173b7fb60" providerId="ADAL" clId="{B4CCC21F-FEDA-5031-BAFE-3A42087377A7}" dt="2026-03-03T17:22:26.031" v="6417" actId="478"/>
          <ac:grpSpMkLst>
            <pc:docMk/>
            <pc:sldMk cId="2803168257" sldId="4582"/>
            <ac:grpSpMk id="34" creationId="{F4CA3860-1931-675C-277C-2D89A2B5EECD}"/>
          </ac:grpSpMkLst>
        </pc:grpChg>
        <pc:cxnChg chg="del topLvl">
          <ac:chgData name="Zhang, Ce" userId="c9598c0e-bc64-4e00-9e8f-556173b7fb60" providerId="ADAL" clId="{B4CCC21F-FEDA-5031-BAFE-3A42087377A7}" dt="2026-03-03T17:22:32.603" v="6419" actId="478"/>
          <ac:cxnSpMkLst>
            <pc:docMk/>
            <pc:sldMk cId="2803168257" sldId="4582"/>
            <ac:cxnSpMk id="29" creationId="{88D2A9FE-8953-61D6-B945-9E94E249ECE9}"/>
          </ac:cxnSpMkLst>
        </pc:cxnChg>
        <pc:cxnChg chg="del topLvl">
          <ac:chgData name="Zhang, Ce" userId="c9598c0e-bc64-4e00-9e8f-556173b7fb60" providerId="ADAL" clId="{B4CCC21F-FEDA-5031-BAFE-3A42087377A7}" dt="2026-03-03T17:22:30.294" v="6418" actId="478"/>
          <ac:cxnSpMkLst>
            <pc:docMk/>
            <pc:sldMk cId="2803168257" sldId="4582"/>
            <ac:cxnSpMk id="32" creationId="{A61B4B42-DF5C-7E40-21C5-CC911AB85204}"/>
          </ac:cxnSpMkLst>
        </pc:cxnChg>
      </pc:sldChg>
      <pc:sldChg chg="addSp modSp add del mod">
        <pc:chgData name="Zhang, Ce" userId="c9598c0e-bc64-4e00-9e8f-556173b7fb60" providerId="ADAL" clId="{B4CCC21F-FEDA-5031-BAFE-3A42087377A7}" dt="2026-03-03T14:14:39.222" v="5874" actId="2696"/>
        <pc:sldMkLst>
          <pc:docMk/>
          <pc:sldMk cId="3652637159" sldId="4582"/>
        </pc:sldMkLst>
        <pc:spChg chg="add mod">
          <ac:chgData name="Zhang, Ce" userId="c9598c0e-bc64-4e00-9e8f-556173b7fb60" providerId="ADAL" clId="{B4CCC21F-FEDA-5031-BAFE-3A42087377A7}" dt="2026-03-03T12:24:46.396" v="3880" actId="207"/>
          <ac:spMkLst>
            <pc:docMk/>
            <pc:sldMk cId="3652637159" sldId="4582"/>
            <ac:spMk id="2" creationId="{59D53827-3FC1-BC3C-843A-B7C2B77549E4}"/>
          </ac:spMkLst>
        </pc:spChg>
        <pc:spChg chg="mod">
          <ac:chgData name="Zhang, Ce" userId="c9598c0e-bc64-4e00-9e8f-556173b7fb60" providerId="ADAL" clId="{B4CCC21F-FEDA-5031-BAFE-3A42087377A7}" dt="2026-03-03T14:14:05.245" v="5873"/>
          <ac:spMkLst>
            <pc:docMk/>
            <pc:sldMk cId="3652637159" sldId="4582"/>
            <ac:spMk id="4" creationId="{2598FF44-606D-2085-E1F5-4E9F63FE9597}"/>
          </ac:spMkLst>
        </pc:spChg>
        <pc:spChg chg="mod">
          <ac:chgData name="Zhang, Ce" userId="c9598c0e-bc64-4e00-9e8f-556173b7fb60" providerId="ADAL" clId="{B4CCC21F-FEDA-5031-BAFE-3A42087377A7}" dt="2026-03-03T12:23:49.157" v="3855" actId="1076"/>
          <ac:spMkLst>
            <pc:docMk/>
            <pc:sldMk cId="3652637159" sldId="4582"/>
            <ac:spMk id="36" creationId="{2C0EF051-F117-5E50-4D90-74615DB0EC55}"/>
          </ac:spMkLst>
        </pc:spChg>
        <pc:grpChg chg="mod">
          <ac:chgData name="Zhang, Ce" userId="c9598c0e-bc64-4e00-9e8f-556173b7fb60" providerId="ADAL" clId="{B4CCC21F-FEDA-5031-BAFE-3A42087377A7}" dt="2026-03-03T12:23:49.157" v="3855" actId="1076"/>
          <ac:grpSpMkLst>
            <pc:docMk/>
            <pc:sldMk cId="3652637159" sldId="4582"/>
            <ac:grpSpMk id="34" creationId="{F4CA3860-1931-675C-277C-2D89A2B5EECD}"/>
          </ac:grpSpMkLst>
        </pc:grpChg>
        <pc:picChg chg="mod">
          <ac:chgData name="Zhang, Ce" userId="c9598c0e-bc64-4e00-9e8f-556173b7fb60" providerId="ADAL" clId="{B4CCC21F-FEDA-5031-BAFE-3A42087377A7}" dt="2026-03-03T12:24:06.531" v="3868" actId="1076"/>
          <ac:picMkLst>
            <pc:docMk/>
            <pc:sldMk cId="3652637159" sldId="4582"/>
            <ac:picMk id="26" creationId="{94D3BE8B-4F8D-F706-C724-DF16685BADD9}"/>
          </ac:picMkLst>
        </pc:picChg>
        <pc:picChg chg="mod">
          <ac:chgData name="Zhang, Ce" userId="c9598c0e-bc64-4e00-9e8f-556173b7fb60" providerId="ADAL" clId="{B4CCC21F-FEDA-5031-BAFE-3A42087377A7}" dt="2026-03-03T12:23:49.157" v="3855" actId="1076"/>
          <ac:picMkLst>
            <pc:docMk/>
            <pc:sldMk cId="3652637159" sldId="4582"/>
            <ac:picMk id="35" creationId="{73157BD7-FF2C-11C6-65BB-BF70E443091E}"/>
          </ac:picMkLst>
        </pc:picChg>
      </pc:sldChg>
      <pc:sldChg chg="new del">
        <pc:chgData name="Zhang, Ce" userId="c9598c0e-bc64-4e00-9e8f-556173b7fb60" providerId="ADAL" clId="{B4CCC21F-FEDA-5031-BAFE-3A42087377A7}" dt="2026-03-03T12:46:03.426" v="4301" actId="2696"/>
        <pc:sldMkLst>
          <pc:docMk/>
          <pc:sldMk cId="2923858360" sldId="4583"/>
        </pc:sldMkLst>
      </pc:sldChg>
      <pc:sldChg chg="add del">
        <pc:chgData name="Zhang, Ce" userId="c9598c0e-bc64-4e00-9e8f-556173b7fb60" providerId="ADAL" clId="{B4CCC21F-FEDA-5031-BAFE-3A42087377A7}" dt="2026-03-03T12:46:12.170" v="4302" actId="2696"/>
        <pc:sldMkLst>
          <pc:docMk/>
          <pc:sldMk cId="573095312" sldId="4584"/>
        </pc:sldMkLst>
      </pc:sldChg>
      <pc:sldChg chg="delSp modSp add del mod">
        <pc:chgData name="Zhang, Ce" userId="c9598c0e-bc64-4e00-9e8f-556173b7fb60" providerId="ADAL" clId="{B4CCC21F-FEDA-5031-BAFE-3A42087377A7}" dt="2026-03-03T12:39:15.272" v="3978" actId="2696"/>
        <pc:sldMkLst>
          <pc:docMk/>
          <pc:sldMk cId="1739848297" sldId="4584"/>
        </pc:sldMkLst>
        <pc:grpChg chg="del mod">
          <ac:chgData name="Zhang, Ce" userId="c9598c0e-bc64-4e00-9e8f-556173b7fb60" providerId="ADAL" clId="{B4CCC21F-FEDA-5031-BAFE-3A42087377A7}" dt="2026-03-03T12:21:53.469" v="3775" actId="478"/>
          <ac:grpSpMkLst>
            <pc:docMk/>
            <pc:sldMk cId="1739848297" sldId="4584"/>
            <ac:grpSpMk id="4" creationId="{E09596E1-191C-1579-27AD-B8481B03EBED}"/>
          </ac:grpSpMkLst>
        </pc:grpChg>
        <pc:cxnChg chg="mod">
          <ac:chgData name="Zhang, Ce" userId="c9598c0e-bc64-4e00-9e8f-556173b7fb60" providerId="ADAL" clId="{B4CCC21F-FEDA-5031-BAFE-3A42087377A7}" dt="2026-03-03T12:21:53.469" v="3775" actId="478"/>
          <ac:cxnSpMkLst>
            <pc:docMk/>
            <pc:sldMk cId="1739848297" sldId="4584"/>
            <ac:cxnSpMk id="16" creationId="{7C1A054E-43CA-9F19-6080-0449B59BF2EB}"/>
          </ac:cxnSpMkLst>
        </pc:cxnChg>
        <pc:cxnChg chg="mod">
          <ac:chgData name="Zhang, Ce" userId="c9598c0e-bc64-4e00-9e8f-556173b7fb60" providerId="ADAL" clId="{B4CCC21F-FEDA-5031-BAFE-3A42087377A7}" dt="2026-03-03T12:21:53.469" v="3775" actId="478"/>
          <ac:cxnSpMkLst>
            <pc:docMk/>
            <pc:sldMk cId="1739848297" sldId="4584"/>
            <ac:cxnSpMk id="17" creationId="{3EA168DB-999E-D0F1-3D93-D631A80CFE5E}"/>
          </ac:cxnSpMkLst>
        </pc:cxnChg>
      </pc:sldChg>
      <pc:sldChg chg="add del">
        <pc:chgData name="Zhang, Ce" userId="c9598c0e-bc64-4e00-9e8f-556173b7fb60" providerId="ADAL" clId="{B4CCC21F-FEDA-5031-BAFE-3A42087377A7}" dt="2026-03-03T12:57:48.830" v="4543" actId="2696"/>
        <pc:sldMkLst>
          <pc:docMk/>
          <pc:sldMk cId="3484158966" sldId="4584"/>
        </pc:sldMkLst>
      </pc:sldChg>
      <pc:sldChg chg="modSp add del mod">
        <pc:chgData name="Zhang, Ce" userId="c9598c0e-bc64-4e00-9e8f-556173b7fb60" providerId="ADAL" clId="{B4CCC21F-FEDA-5031-BAFE-3A42087377A7}" dt="2026-03-03T17:25:33.792" v="6532" actId="2696"/>
        <pc:sldMkLst>
          <pc:docMk/>
          <pc:sldMk cId="949614193" sldId="4585"/>
        </pc:sldMkLst>
        <pc:picChg chg="mod">
          <ac:chgData name="Zhang, Ce" userId="c9598c0e-bc64-4e00-9e8f-556173b7fb60" providerId="ADAL" clId="{B4CCC21F-FEDA-5031-BAFE-3A42087377A7}" dt="2026-03-03T12:26:15.698" v="3883" actId="1076"/>
          <ac:picMkLst>
            <pc:docMk/>
            <pc:sldMk cId="949614193" sldId="4585"/>
            <ac:picMk id="7" creationId="{AB3F526D-9F81-73C7-5E3C-BCDE39135FEC}"/>
          </ac:picMkLst>
        </pc:picChg>
      </pc:sldChg>
      <pc:sldChg chg="addSp delSp modSp add mod">
        <pc:chgData name="Zhang, Ce" userId="c9598c0e-bc64-4e00-9e8f-556173b7fb60" providerId="ADAL" clId="{B4CCC21F-FEDA-5031-BAFE-3A42087377A7}" dt="2026-03-03T17:19:39.595" v="6333" actId="1076"/>
        <pc:sldMkLst>
          <pc:docMk/>
          <pc:sldMk cId="385501451" sldId="4586"/>
        </pc:sldMkLst>
        <pc:spChg chg="del">
          <ac:chgData name="Zhang, Ce" userId="c9598c0e-bc64-4e00-9e8f-556173b7fb60" providerId="ADAL" clId="{B4CCC21F-FEDA-5031-BAFE-3A42087377A7}" dt="2026-03-03T12:22:19.904" v="3779" actId="478"/>
          <ac:spMkLst>
            <pc:docMk/>
            <pc:sldMk cId="385501451" sldId="4586"/>
            <ac:spMk id="15" creationId="{AF817FCE-94B8-4E6E-497D-CA832F8C1011}"/>
          </ac:spMkLst>
        </pc:spChg>
        <pc:spChg chg="mod">
          <ac:chgData name="Zhang, Ce" userId="c9598c0e-bc64-4e00-9e8f-556173b7fb60" providerId="ADAL" clId="{B4CCC21F-FEDA-5031-BAFE-3A42087377A7}" dt="2026-03-03T17:00:12.418" v="6126"/>
          <ac:spMkLst>
            <pc:docMk/>
            <pc:sldMk cId="385501451" sldId="4586"/>
            <ac:spMk id="21" creationId="{59E6195F-9613-439C-EEEE-E66DE3DA5D04}"/>
          </ac:spMkLst>
        </pc:spChg>
        <pc:spChg chg="mod">
          <ac:chgData name="Zhang, Ce" userId="c9598c0e-bc64-4e00-9e8f-556173b7fb60" providerId="ADAL" clId="{B4CCC21F-FEDA-5031-BAFE-3A42087377A7}" dt="2026-03-03T17:00:18.244" v="6128"/>
          <ac:spMkLst>
            <pc:docMk/>
            <pc:sldMk cId="385501451" sldId="4586"/>
            <ac:spMk id="25" creationId="{53F3F8FC-FE79-7CAD-69F4-9D8A2C6AE48D}"/>
          </ac:spMkLst>
        </pc:spChg>
        <pc:spChg chg="mod">
          <ac:chgData name="Zhang, Ce" userId="c9598c0e-bc64-4e00-9e8f-556173b7fb60" providerId="ADAL" clId="{B4CCC21F-FEDA-5031-BAFE-3A42087377A7}" dt="2026-03-03T17:15:10.942" v="6254"/>
          <ac:spMkLst>
            <pc:docMk/>
            <pc:sldMk cId="385501451" sldId="4586"/>
            <ac:spMk id="28" creationId="{12DD1F85-33A0-353C-DACB-8F11AFA76E3C}"/>
          </ac:spMkLst>
        </pc:spChg>
        <pc:spChg chg="mod">
          <ac:chgData name="Zhang, Ce" userId="c9598c0e-bc64-4e00-9e8f-556173b7fb60" providerId="ADAL" clId="{B4CCC21F-FEDA-5031-BAFE-3A42087377A7}" dt="2026-03-03T17:15:10.942" v="6254"/>
          <ac:spMkLst>
            <pc:docMk/>
            <pc:sldMk cId="385501451" sldId="4586"/>
            <ac:spMk id="30" creationId="{5B40F86D-F214-FD44-6E7A-71D91275B2C8}"/>
          </ac:spMkLst>
        </pc:spChg>
        <pc:spChg chg="mod">
          <ac:chgData name="Zhang, Ce" userId="c9598c0e-bc64-4e00-9e8f-556173b7fb60" providerId="ADAL" clId="{B4CCC21F-FEDA-5031-BAFE-3A42087377A7}" dt="2026-03-03T17:15:10.942" v="6254"/>
          <ac:spMkLst>
            <pc:docMk/>
            <pc:sldMk cId="385501451" sldId="4586"/>
            <ac:spMk id="31" creationId="{8D159235-7A7B-CC14-2923-CE61E5020849}"/>
          </ac:spMkLst>
        </pc:spChg>
        <pc:spChg chg="mod">
          <ac:chgData name="Zhang, Ce" userId="c9598c0e-bc64-4e00-9e8f-556173b7fb60" providerId="ADAL" clId="{B4CCC21F-FEDA-5031-BAFE-3A42087377A7}" dt="2026-03-03T17:18:58.621" v="6321" actId="207"/>
          <ac:spMkLst>
            <pc:docMk/>
            <pc:sldMk cId="385501451" sldId="4586"/>
            <ac:spMk id="34" creationId="{8DEC3E53-CB85-1145-CD52-A31EC38459C5}"/>
          </ac:spMkLst>
        </pc:spChg>
        <pc:spChg chg="mod">
          <ac:chgData name="Zhang, Ce" userId="c9598c0e-bc64-4e00-9e8f-556173b7fb60" providerId="ADAL" clId="{B4CCC21F-FEDA-5031-BAFE-3A42087377A7}" dt="2026-03-03T17:18:58.621" v="6321" actId="207"/>
          <ac:spMkLst>
            <pc:docMk/>
            <pc:sldMk cId="385501451" sldId="4586"/>
            <ac:spMk id="36" creationId="{28FA3304-F53A-DC4B-A42D-6BA5F1E0FF6D}"/>
          </ac:spMkLst>
        </pc:spChg>
        <pc:spChg chg="mod">
          <ac:chgData name="Zhang, Ce" userId="c9598c0e-bc64-4e00-9e8f-556173b7fb60" providerId="ADAL" clId="{B4CCC21F-FEDA-5031-BAFE-3A42087377A7}" dt="2026-03-03T17:18:58.621" v="6321" actId="207"/>
          <ac:spMkLst>
            <pc:docMk/>
            <pc:sldMk cId="385501451" sldId="4586"/>
            <ac:spMk id="37" creationId="{92A46652-CC3D-030C-5925-8B61A4AF299A}"/>
          </ac:spMkLst>
        </pc:spChg>
        <pc:spChg chg="add mod">
          <ac:chgData name="Zhang, Ce" userId="c9598c0e-bc64-4e00-9e8f-556173b7fb60" providerId="ADAL" clId="{B4CCC21F-FEDA-5031-BAFE-3A42087377A7}" dt="2026-03-03T17:19:39.595" v="6333" actId="1076"/>
          <ac:spMkLst>
            <pc:docMk/>
            <pc:sldMk cId="385501451" sldId="4586"/>
            <ac:spMk id="38" creationId="{FF2897A2-84B2-14E3-0CC7-B26B850A7D9F}"/>
          </ac:spMkLst>
        </pc:spChg>
        <pc:grpChg chg="add mod">
          <ac:chgData name="Zhang, Ce" userId="c9598c0e-bc64-4e00-9e8f-556173b7fb60" providerId="ADAL" clId="{B4CCC21F-FEDA-5031-BAFE-3A42087377A7}" dt="2026-03-03T17:00:12.418" v="6126"/>
          <ac:grpSpMkLst>
            <pc:docMk/>
            <pc:sldMk cId="385501451" sldId="4586"/>
            <ac:grpSpMk id="6" creationId="{F80CC132-5366-B791-8268-BC4626D7ADB4}"/>
          </ac:grpSpMkLst>
        </pc:grpChg>
        <pc:grpChg chg="del">
          <ac:chgData name="Zhang, Ce" userId="c9598c0e-bc64-4e00-9e8f-556173b7fb60" providerId="ADAL" clId="{B4CCC21F-FEDA-5031-BAFE-3A42087377A7}" dt="2026-03-03T17:00:11.875" v="6125" actId="478"/>
          <ac:grpSpMkLst>
            <pc:docMk/>
            <pc:sldMk cId="385501451" sldId="4586"/>
            <ac:grpSpMk id="9" creationId="{4FF990AE-1727-2366-1F95-A49BBB9C94A1}"/>
          </ac:grpSpMkLst>
        </pc:grpChg>
        <pc:grpChg chg="del mod">
          <ac:chgData name="Zhang, Ce" userId="c9598c0e-bc64-4e00-9e8f-556173b7fb60" providerId="ADAL" clId="{B4CCC21F-FEDA-5031-BAFE-3A42087377A7}" dt="2026-03-03T17:17:29.251" v="6313" actId="478"/>
          <ac:grpSpMkLst>
            <pc:docMk/>
            <pc:sldMk cId="385501451" sldId="4586"/>
            <ac:grpSpMk id="17" creationId="{0343131E-29D3-B98C-E8D9-8251038032BD}"/>
          </ac:grpSpMkLst>
        </pc:grpChg>
        <pc:grpChg chg="del">
          <ac:chgData name="Zhang, Ce" userId="c9598c0e-bc64-4e00-9e8f-556173b7fb60" providerId="ADAL" clId="{B4CCC21F-FEDA-5031-BAFE-3A42087377A7}" dt="2026-03-03T17:00:13.787" v="6127" actId="478"/>
          <ac:grpSpMkLst>
            <pc:docMk/>
            <pc:sldMk cId="385501451" sldId="4586"/>
            <ac:grpSpMk id="20" creationId="{F71C12FD-3793-4802-168D-CCAE919066B6}"/>
          </ac:grpSpMkLst>
        </pc:grpChg>
        <pc:grpChg chg="add mod">
          <ac:chgData name="Zhang, Ce" userId="c9598c0e-bc64-4e00-9e8f-556173b7fb60" providerId="ADAL" clId="{B4CCC21F-FEDA-5031-BAFE-3A42087377A7}" dt="2026-03-03T17:00:18.244" v="6128"/>
          <ac:grpSpMkLst>
            <pc:docMk/>
            <pc:sldMk cId="385501451" sldId="4586"/>
            <ac:grpSpMk id="23" creationId="{F6974647-1C52-DBDB-221D-1FB6367561BD}"/>
          </ac:grpSpMkLst>
        </pc:grpChg>
        <pc:grpChg chg="add del mod">
          <ac:chgData name="Zhang, Ce" userId="c9598c0e-bc64-4e00-9e8f-556173b7fb60" providerId="ADAL" clId="{B4CCC21F-FEDA-5031-BAFE-3A42087377A7}" dt="2026-03-03T17:15:18.639" v="6267" actId="478"/>
          <ac:grpSpMkLst>
            <pc:docMk/>
            <pc:sldMk cId="385501451" sldId="4586"/>
            <ac:grpSpMk id="26" creationId="{895CA5D7-47A4-DF6E-E929-DEF4476D3FD0}"/>
          </ac:grpSpMkLst>
        </pc:grpChg>
        <pc:grpChg chg="add mod">
          <ac:chgData name="Zhang, Ce" userId="c9598c0e-bc64-4e00-9e8f-556173b7fb60" providerId="ADAL" clId="{B4CCC21F-FEDA-5031-BAFE-3A42087377A7}" dt="2026-03-03T17:18:58.621" v="6321" actId="207"/>
          <ac:grpSpMkLst>
            <pc:docMk/>
            <pc:sldMk cId="385501451" sldId="4586"/>
            <ac:grpSpMk id="32" creationId="{36A8CF78-3D76-021E-15AD-A9FC4C146A8C}"/>
          </ac:grpSpMkLst>
        </pc:grpChg>
        <pc:picChg chg="mod">
          <ac:chgData name="Zhang, Ce" userId="c9598c0e-bc64-4e00-9e8f-556173b7fb60" providerId="ADAL" clId="{B4CCC21F-FEDA-5031-BAFE-3A42087377A7}" dt="2026-03-03T14:09:35.347" v="5783" actId="1035"/>
          <ac:picMkLst>
            <pc:docMk/>
            <pc:sldMk cId="385501451" sldId="4586"/>
            <ac:picMk id="11" creationId="{F576229D-4FBB-B614-17DA-80D52AD59310}"/>
          </ac:picMkLst>
        </pc:picChg>
        <pc:picChg chg="mod">
          <ac:chgData name="Zhang, Ce" userId="c9598c0e-bc64-4e00-9e8f-556173b7fb60" providerId="ADAL" clId="{B4CCC21F-FEDA-5031-BAFE-3A42087377A7}" dt="2026-03-03T17:00:12.418" v="6126"/>
          <ac:picMkLst>
            <pc:docMk/>
            <pc:sldMk cId="385501451" sldId="4586"/>
            <ac:picMk id="15" creationId="{4F457507-DF35-D95C-FE7B-A0CD5C99BE2F}"/>
          </ac:picMkLst>
        </pc:picChg>
        <pc:picChg chg="del">
          <ac:chgData name="Zhang, Ce" userId="c9598c0e-bc64-4e00-9e8f-556173b7fb60" providerId="ADAL" clId="{B4CCC21F-FEDA-5031-BAFE-3A42087377A7}" dt="2026-03-03T17:08:13.111" v="6159" actId="478"/>
          <ac:picMkLst>
            <pc:docMk/>
            <pc:sldMk cId="385501451" sldId="4586"/>
            <ac:picMk id="18" creationId="{42C70591-D8B9-523A-8C44-1D0628412898}"/>
          </ac:picMkLst>
        </pc:picChg>
        <pc:picChg chg="add mod">
          <ac:chgData name="Zhang, Ce" userId="c9598c0e-bc64-4e00-9e8f-556173b7fb60" providerId="ADAL" clId="{B4CCC21F-FEDA-5031-BAFE-3A42087377A7}" dt="2026-03-03T17:00:12.418" v="6126"/>
          <ac:picMkLst>
            <pc:docMk/>
            <pc:sldMk cId="385501451" sldId="4586"/>
            <ac:picMk id="22" creationId="{4288DFBC-5997-5D61-8D51-12976496A7AC}"/>
          </ac:picMkLst>
        </pc:picChg>
        <pc:picChg chg="mod">
          <ac:chgData name="Zhang, Ce" userId="c9598c0e-bc64-4e00-9e8f-556173b7fb60" providerId="ADAL" clId="{B4CCC21F-FEDA-5031-BAFE-3A42087377A7}" dt="2026-03-03T17:00:18.244" v="6128"/>
          <ac:picMkLst>
            <pc:docMk/>
            <pc:sldMk cId="385501451" sldId="4586"/>
            <ac:picMk id="24" creationId="{508B08F1-B87F-CD93-8790-B88761D2B536}"/>
          </ac:picMkLst>
        </pc:picChg>
        <pc:picChg chg="mod">
          <ac:chgData name="Zhang, Ce" userId="c9598c0e-bc64-4e00-9e8f-556173b7fb60" providerId="ADAL" clId="{B4CCC21F-FEDA-5031-BAFE-3A42087377A7}" dt="2026-03-03T17:15:10.942" v="6254"/>
          <ac:picMkLst>
            <pc:docMk/>
            <pc:sldMk cId="385501451" sldId="4586"/>
            <ac:picMk id="27" creationId="{E8F03957-B43A-2AE3-3AFE-EE044C122FA0}"/>
          </ac:picMkLst>
        </pc:picChg>
        <pc:picChg chg="mod">
          <ac:chgData name="Zhang, Ce" userId="c9598c0e-bc64-4e00-9e8f-556173b7fb60" providerId="ADAL" clId="{B4CCC21F-FEDA-5031-BAFE-3A42087377A7}" dt="2026-03-03T17:15:10.942" v="6254"/>
          <ac:picMkLst>
            <pc:docMk/>
            <pc:sldMk cId="385501451" sldId="4586"/>
            <ac:picMk id="29" creationId="{2D648FDE-A96E-1E50-679E-A351BBF3C78B}"/>
          </ac:picMkLst>
        </pc:picChg>
        <pc:picChg chg="mod">
          <ac:chgData name="Zhang, Ce" userId="c9598c0e-bc64-4e00-9e8f-556173b7fb60" providerId="ADAL" clId="{B4CCC21F-FEDA-5031-BAFE-3A42087377A7}" dt="2026-03-03T17:18:58.621" v="6321" actId="207"/>
          <ac:picMkLst>
            <pc:docMk/>
            <pc:sldMk cId="385501451" sldId="4586"/>
            <ac:picMk id="33" creationId="{BD77ED5A-9202-9084-BE00-EF762F66A4AA}"/>
          </ac:picMkLst>
        </pc:picChg>
        <pc:picChg chg="mod">
          <ac:chgData name="Zhang, Ce" userId="c9598c0e-bc64-4e00-9e8f-556173b7fb60" providerId="ADAL" clId="{B4CCC21F-FEDA-5031-BAFE-3A42087377A7}" dt="2026-03-03T17:18:58.621" v="6321" actId="207"/>
          <ac:picMkLst>
            <pc:docMk/>
            <pc:sldMk cId="385501451" sldId="4586"/>
            <ac:picMk id="35" creationId="{0C5A6071-4259-1B1C-A749-40D0C7AA9CF3}"/>
          </ac:picMkLst>
        </pc:picChg>
      </pc:sldChg>
      <pc:sldChg chg="addSp delSp modSp add del mod ord">
        <pc:chgData name="Zhang, Ce" userId="c9598c0e-bc64-4e00-9e8f-556173b7fb60" providerId="ADAL" clId="{B4CCC21F-FEDA-5031-BAFE-3A42087377A7}" dt="2026-03-03T23:40:58.489" v="9878" actId="2696"/>
        <pc:sldMkLst>
          <pc:docMk/>
          <pc:sldMk cId="1038274349" sldId="4587"/>
        </pc:sldMkLst>
        <pc:spChg chg="add del mod">
          <ac:chgData name="Zhang, Ce" userId="c9598c0e-bc64-4e00-9e8f-556173b7fb60" providerId="ADAL" clId="{B4CCC21F-FEDA-5031-BAFE-3A42087377A7}" dt="2026-03-03T21:32:32.327" v="7141" actId="478"/>
          <ac:spMkLst>
            <pc:docMk/>
            <pc:sldMk cId="1038274349" sldId="4587"/>
            <ac:spMk id="2" creationId="{312D0B3A-0A27-335D-79D1-F9AE161225BD}"/>
          </ac:spMkLst>
        </pc:spChg>
        <pc:spChg chg="mod">
          <ac:chgData name="Zhang, Ce" userId="c9598c0e-bc64-4e00-9e8f-556173b7fb60" providerId="ADAL" clId="{B4CCC21F-FEDA-5031-BAFE-3A42087377A7}" dt="2026-03-03T21:34:29.054" v="7157" actId="20577"/>
          <ac:spMkLst>
            <pc:docMk/>
            <pc:sldMk cId="1038274349" sldId="4587"/>
            <ac:spMk id="3" creationId="{7C5780FE-2C74-29B6-EE6F-D034D16CDA8F}"/>
          </ac:spMkLst>
        </pc:spChg>
        <pc:spChg chg="add del">
          <ac:chgData name="Zhang, Ce" userId="c9598c0e-bc64-4e00-9e8f-556173b7fb60" providerId="ADAL" clId="{B4CCC21F-FEDA-5031-BAFE-3A42087377A7}" dt="2026-03-03T21:32:35.600" v="7142" actId="478"/>
          <ac:spMkLst>
            <pc:docMk/>
            <pc:sldMk cId="1038274349" sldId="4587"/>
            <ac:spMk id="6" creationId="{2C6A2626-01E8-3810-3FE3-CEEC3B402A41}"/>
          </ac:spMkLst>
        </pc:spChg>
        <pc:spChg chg="add mod">
          <ac:chgData name="Zhang, Ce" userId="c9598c0e-bc64-4e00-9e8f-556173b7fb60" providerId="ADAL" clId="{B4CCC21F-FEDA-5031-BAFE-3A42087377A7}" dt="2026-03-03T14:18:52.432" v="5906" actId="1036"/>
          <ac:spMkLst>
            <pc:docMk/>
            <pc:sldMk cId="1038274349" sldId="4587"/>
            <ac:spMk id="7" creationId="{C70AF2F7-1EAD-24D8-DFE2-27D5E23E5ED3}"/>
          </ac:spMkLst>
        </pc:spChg>
        <pc:spChg chg="del mod">
          <ac:chgData name="Zhang, Ce" userId="c9598c0e-bc64-4e00-9e8f-556173b7fb60" providerId="ADAL" clId="{B4CCC21F-FEDA-5031-BAFE-3A42087377A7}" dt="2026-03-03T21:32:49.542" v="7144" actId="478"/>
          <ac:spMkLst>
            <pc:docMk/>
            <pc:sldMk cId="1038274349" sldId="4587"/>
            <ac:spMk id="10" creationId="{FE172EE7-11A5-8ABD-E106-A8A3AB31C262}"/>
          </ac:spMkLst>
        </pc:spChg>
        <pc:spChg chg="del mod">
          <ac:chgData name="Zhang, Ce" userId="c9598c0e-bc64-4e00-9e8f-556173b7fb60" providerId="ADAL" clId="{B4CCC21F-FEDA-5031-BAFE-3A42087377A7}" dt="2026-03-03T21:32:49.542" v="7144" actId="478"/>
          <ac:spMkLst>
            <pc:docMk/>
            <pc:sldMk cId="1038274349" sldId="4587"/>
            <ac:spMk id="12" creationId="{836F0801-87BC-E328-72AA-AEC9B6A2569B}"/>
          </ac:spMkLst>
        </pc:spChg>
        <pc:spChg chg="mod">
          <ac:chgData name="Zhang, Ce" userId="c9598c0e-bc64-4e00-9e8f-556173b7fb60" providerId="ADAL" clId="{B4CCC21F-FEDA-5031-BAFE-3A42087377A7}" dt="2026-03-03T21:33:02.129" v="7147" actId="113"/>
          <ac:spMkLst>
            <pc:docMk/>
            <pc:sldMk cId="1038274349" sldId="4587"/>
            <ac:spMk id="13" creationId="{D91BC3E7-79DF-CAC5-87A6-12F6F1DA0990}"/>
          </ac:spMkLst>
        </pc:spChg>
        <pc:spChg chg="add del mod">
          <ac:chgData name="Zhang, Ce" userId="c9598c0e-bc64-4e00-9e8f-556173b7fb60" providerId="ADAL" clId="{B4CCC21F-FEDA-5031-BAFE-3A42087377A7}" dt="2026-03-03T21:32:35.600" v="7142" actId="478"/>
          <ac:spMkLst>
            <pc:docMk/>
            <pc:sldMk cId="1038274349" sldId="4587"/>
            <ac:spMk id="15" creationId="{0855E623-E5E2-5581-D4F6-60A5282A1BE2}"/>
          </ac:spMkLst>
        </pc:spChg>
        <pc:spChg chg="add del mod">
          <ac:chgData name="Zhang, Ce" userId="c9598c0e-bc64-4e00-9e8f-556173b7fb60" providerId="ADAL" clId="{B4CCC21F-FEDA-5031-BAFE-3A42087377A7}" dt="2026-03-03T21:32:32.327" v="7141" actId="478"/>
          <ac:spMkLst>
            <pc:docMk/>
            <pc:sldMk cId="1038274349" sldId="4587"/>
            <ac:spMk id="17" creationId="{F6613D98-C60C-7BC8-FF16-DE24AB2157D0}"/>
          </ac:spMkLst>
        </pc:spChg>
        <pc:grpChg chg="add mod">
          <ac:chgData name="Zhang, Ce" userId="c9598c0e-bc64-4e00-9e8f-556173b7fb60" providerId="ADAL" clId="{B4CCC21F-FEDA-5031-BAFE-3A42087377A7}" dt="2026-03-03T21:33:45.057" v="7150" actId="1076"/>
          <ac:grpSpMkLst>
            <pc:docMk/>
            <pc:sldMk cId="1038274349" sldId="4587"/>
            <ac:grpSpMk id="8" creationId="{EC3CA8EB-0AB1-80FD-B140-6591FC3990EA}"/>
          </ac:grpSpMkLst>
        </pc:grpChg>
        <pc:picChg chg="add del">
          <ac:chgData name="Zhang, Ce" userId="c9598c0e-bc64-4e00-9e8f-556173b7fb60" providerId="ADAL" clId="{B4CCC21F-FEDA-5031-BAFE-3A42087377A7}" dt="2026-03-03T21:32:35.600" v="7142" actId="478"/>
          <ac:picMkLst>
            <pc:docMk/>
            <pc:sldMk cId="1038274349" sldId="4587"/>
            <ac:picMk id="5" creationId="{6BEE034D-2C8F-B09F-6A25-AC8B9472C392}"/>
          </ac:picMkLst>
        </pc:picChg>
        <pc:picChg chg="mod modCrop">
          <ac:chgData name="Zhang, Ce" userId="c9598c0e-bc64-4e00-9e8f-556173b7fb60" providerId="ADAL" clId="{B4CCC21F-FEDA-5031-BAFE-3A42087377A7}" dt="2026-03-03T21:32:46.675" v="7143" actId="732"/>
          <ac:picMkLst>
            <pc:docMk/>
            <pc:sldMk cId="1038274349" sldId="4587"/>
            <ac:picMk id="9" creationId="{F5B92D6B-1CA6-9CFF-2A91-B4FA3CAB059A}"/>
          </ac:picMkLst>
        </pc:picChg>
        <pc:picChg chg="mod">
          <ac:chgData name="Zhang, Ce" userId="c9598c0e-bc64-4e00-9e8f-556173b7fb60" providerId="ADAL" clId="{B4CCC21F-FEDA-5031-BAFE-3A42087377A7}" dt="2026-03-03T12:37:29.855" v="3957"/>
          <ac:picMkLst>
            <pc:docMk/>
            <pc:sldMk cId="1038274349" sldId="4587"/>
            <ac:picMk id="11" creationId="{3A0E2BFE-9E19-5491-8F19-6558AD70B139}"/>
          </ac:picMkLst>
        </pc:picChg>
      </pc:sldChg>
      <pc:sldChg chg="addSp modSp new del mod">
        <pc:chgData name="Zhang, Ce" userId="c9598c0e-bc64-4e00-9e8f-556173b7fb60" providerId="ADAL" clId="{B4CCC21F-FEDA-5031-BAFE-3A42087377A7}" dt="2026-03-03T12:35:20.101" v="3946" actId="2696"/>
        <pc:sldMkLst>
          <pc:docMk/>
          <pc:sldMk cId="1929581865" sldId="4587"/>
        </pc:sldMkLst>
        <pc:spChg chg="mod">
          <ac:chgData name="Zhang, Ce" userId="c9598c0e-bc64-4e00-9e8f-556173b7fb60" providerId="ADAL" clId="{B4CCC21F-FEDA-5031-BAFE-3A42087377A7}" dt="2026-03-03T12:33:27.127" v="3929" actId="14100"/>
          <ac:spMkLst>
            <pc:docMk/>
            <pc:sldMk cId="1929581865" sldId="4587"/>
            <ac:spMk id="2" creationId="{312D0B3A-0A27-335D-79D1-F9AE161225BD}"/>
          </ac:spMkLst>
        </pc:spChg>
        <pc:spChg chg="mod">
          <ac:chgData name="Zhang, Ce" userId="c9598c0e-bc64-4e00-9e8f-556173b7fb60" providerId="ADAL" clId="{B4CCC21F-FEDA-5031-BAFE-3A42087377A7}" dt="2026-03-03T12:27:53.776" v="3925" actId="20577"/>
          <ac:spMkLst>
            <pc:docMk/>
            <pc:sldMk cId="1929581865" sldId="4587"/>
            <ac:spMk id="3" creationId="{7C5780FE-2C74-29B6-EE6F-D034D16CDA8F}"/>
          </ac:spMkLst>
        </pc:spChg>
        <pc:spChg chg="add mod">
          <ac:chgData name="Zhang, Ce" userId="c9598c0e-bc64-4e00-9e8f-556173b7fb60" providerId="ADAL" clId="{B4CCC21F-FEDA-5031-BAFE-3A42087377A7}" dt="2026-03-03T12:33:22.849" v="3928" actId="1076"/>
          <ac:spMkLst>
            <pc:docMk/>
            <pc:sldMk cId="1929581865" sldId="4587"/>
            <ac:spMk id="6" creationId="{2C6A2626-01E8-3810-3FE3-CEEC3B402A41}"/>
          </ac:spMkLst>
        </pc:spChg>
        <pc:picChg chg="add mod">
          <ac:chgData name="Zhang, Ce" userId="c9598c0e-bc64-4e00-9e8f-556173b7fb60" providerId="ADAL" clId="{B4CCC21F-FEDA-5031-BAFE-3A42087377A7}" dt="2026-03-03T12:33:18.627" v="3927" actId="14100"/>
          <ac:picMkLst>
            <pc:docMk/>
            <pc:sldMk cId="1929581865" sldId="4587"/>
            <ac:picMk id="5" creationId="{6BEE034D-2C8F-B09F-6A25-AC8B9472C392}"/>
          </ac:picMkLst>
        </pc:picChg>
      </pc:sldChg>
      <pc:sldChg chg="new del">
        <pc:chgData name="Zhang, Ce" userId="c9598c0e-bc64-4e00-9e8f-556173b7fb60" providerId="ADAL" clId="{B4CCC21F-FEDA-5031-BAFE-3A42087377A7}" dt="2026-03-03T12:46:15.018" v="4304" actId="2696"/>
        <pc:sldMkLst>
          <pc:docMk/>
          <pc:sldMk cId="1678847496" sldId="4588"/>
        </pc:sldMkLst>
      </pc:sldChg>
      <pc:sldChg chg="modSp new del mod">
        <pc:chgData name="Zhang, Ce" userId="c9598c0e-bc64-4e00-9e8f-556173b7fb60" providerId="ADAL" clId="{B4CCC21F-FEDA-5031-BAFE-3A42087377A7}" dt="2026-03-04T00:56:33.499" v="11677" actId="2696"/>
        <pc:sldMkLst>
          <pc:docMk/>
          <pc:sldMk cId="302745386" sldId="4589"/>
        </pc:sldMkLst>
        <pc:spChg chg="mod">
          <ac:chgData name="Zhang, Ce" userId="c9598c0e-bc64-4e00-9e8f-556173b7fb60" providerId="ADAL" clId="{B4CCC21F-FEDA-5031-BAFE-3A42087377A7}" dt="2026-03-03T12:54:30.791" v="4465" actId="20577"/>
          <ac:spMkLst>
            <pc:docMk/>
            <pc:sldMk cId="302745386" sldId="4589"/>
            <ac:spMk id="2" creationId="{FEC0B9AD-8664-467D-CBCA-56CB6149822B}"/>
          </ac:spMkLst>
        </pc:spChg>
      </pc:sldChg>
      <pc:sldChg chg="add del">
        <pc:chgData name="Zhang, Ce" userId="c9598c0e-bc64-4e00-9e8f-556173b7fb60" providerId="ADAL" clId="{B4CCC21F-FEDA-5031-BAFE-3A42087377A7}" dt="2026-03-03T23:55:54.633" v="10458" actId="2696"/>
        <pc:sldMkLst>
          <pc:docMk/>
          <pc:sldMk cId="1448586798" sldId="4590"/>
        </pc:sldMkLst>
      </pc:sldChg>
      <pc:sldChg chg="add del">
        <pc:chgData name="Zhang, Ce" userId="c9598c0e-bc64-4e00-9e8f-556173b7fb60" providerId="ADAL" clId="{B4CCC21F-FEDA-5031-BAFE-3A42087377A7}" dt="2026-03-03T12:41:10.081" v="4108" actId="2696"/>
        <pc:sldMkLst>
          <pc:docMk/>
          <pc:sldMk cId="2915165823" sldId="4590"/>
        </pc:sldMkLst>
      </pc:sldChg>
      <pc:sldChg chg="add del">
        <pc:chgData name="Zhang, Ce" userId="c9598c0e-bc64-4e00-9e8f-556173b7fb60" providerId="ADAL" clId="{B4CCC21F-FEDA-5031-BAFE-3A42087377A7}" dt="2026-03-03T12:57:48.853" v="4544" actId="2696"/>
        <pc:sldMkLst>
          <pc:docMk/>
          <pc:sldMk cId="930716569" sldId="4591"/>
        </pc:sldMkLst>
      </pc:sldChg>
      <pc:sldChg chg="add del">
        <pc:chgData name="Zhang, Ce" userId="c9598c0e-bc64-4e00-9e8f-556173b7fb60" providerId="ADAL" clId="{B4CCC21F-FEDA-5031-BAFE-3A42087377A7}" dt="2026-03-03T12:46:12.170" v="4302" actId="2696"/>
        <pc:sldMkLst>
          <pc:docMk/>
          <pc:sldMk cId="2574187490" sldId="4591"/>
        </pc:sldMkLst>
      </pc:sldChg>
      <pc:sldChg chg="add del">
        <pc:chgData name="Zhang, Ce" userId="c9598c0e-bc64-4e00-9e8f-556173b7fb60" providerId="ADAL" clId="{B4CCC21F-FEDA-5031-BAFE-3A42087377A7}" dt="2026-03-03T12:46:12.170" v="4302" actId="2696"/>
        <pc:sldMkLst>
          <pc:docMk/>
          <pc:sldMk cId="1614855853" sldId="4592"/>
        </pc:sldMkLst>
      </pc:sldChg>
      <pc:sldChg chg="add del">
        <pc:chgData name="Zhang, Ce" userId="c9598c0e-bc64-4e00-9e8f-556173b7fb60" providerId="ADAL" clId="{B4CCC21F-FEDA-5031-BAFE-3A42087377A7}" dt="2026-03-04T00:57:33.008" v="11689" actId="2696"/>
        <pc:sldMkLst>
          <pc:docMk/>
          <pc:sldMk cId="1961877656" sldId="4592"/>
        </pc:sldMkLst>
      </pc:sldChg>
      <pc:sldChg chg="add del">
        <pc:chgData name="Zhang, Ce" userId="c9598c0e-bc64-4e00-9e8f-556173b7fb60" providerId="ADAL" clId="{B4CCC21F-FEDA-5031-BAFE-3A42087377A7}" dt="2026-03-03T23:40:58.593" v="9881" actId="2696"/>
        <pc:sldMkLst>
          <pc:docMk/>
          <pc:sldMk cId="242979044" sldId="4593"/>
        </pc:sldMkLst>
      </pc:sldChg>
      <pc:sldChg chg="add del">
        <pc:chgData name="Zhang, Ce" userId="c9598c0e-bc64-4e00-9e8f-556173b7fb60" providerId="ADAL" clId="{B4CCC21F-FEDA-5031-BAFE-3A42087377A7}" dt="2026-03-03T12:41:21.361" v="4112" actId="2696"/>
        <pc:sldMkLst>
          <pc:docMk/>
          <pc:sldMk cId="1500515757" sldId="4593"/>
        </pc:sldMkLst>
      </pc:sldChg>
      <pc:sldChg chg="add del">
        <pc:chgData name="Zhang, Ce" userId="c9598c0e-bc64-4e00-9e8f-556173b7fb60" providerId="ADAL" clId="{B4CCC21F-FEDA-5031-BAFE-3A42087377A7}" dt="2026-03-03T23:40:58.617" v="9882" actId="2696"/>
        <pc:sldMkLst>
          <pc:docMk/>
          <pc:sldMk cId="1563307503" sldId="4594"/>
        </pc:sldMkLst>
      </pc:sldChg>
      <pc:sldChg chg="add del">
        <pc:chgData name="Zhang, Ce" userId="c9598c0e-bc64-4e00-9e8f-556173b7fb60" providerId="ADAL" clId="{B4CCC21F-FEDA-5031-BAFE-3A42087377A7}" dt="2026-03-03T12:41:21.361" v="4112" actId="2696"/>
        <pc:sldMkLst>
          <pc:docMk/>
          <pc:sldMk cId="1746681963" sldId="4594"/>
        </pc:sldMkLst>
      </pc:sldChg>
      <pc:sldChg chg="add del">
        <pc:chgData name="Zhang, Ce" userId="c9598c0e-bc64-4e00-9e8f-556173b7fb60" providerId="ADAL" clId="{B4CCC21F-FEDA-5031-BAFE-3A42087377A7}" dt="2026-03-03T23:40:58.668" v="9884" actId="2696"/>
        <pc:sldMkLst>
          <pc:docMk/>
          <pc:sldMk cId="2707194310" sldId="4595"/>
        </pc:sldMkLst>
      </pc:sldChg>
      <pc:sldChg chg="add del">
        <pc:chgData name="Zhang, Ce" userId="c9598c0e-bc64-4e00-9e8f-556173b7fb60" providerId="ADAL" clId="{B4CCC21F-FEDA-5031-BAFE-3A42087377A7}" dt="2026-03-03T12:41:21.361" v="4112" actId="2696"/>
        <pc:sldMkLst>
          <pc:docMk/>
          <pc:sldMk cId="3273015613" sldId="4595"/>
        </pc:sldMkLst>
      </pc:sldChg>
      <pc:sldChg chg="add del">
        <pc:chgData name="Zhang, Ce" userId="c9598c0e-bc64-4e00-9e8f-556173b7fb60" providerId="ADAL" clId="{B4CCC21F-FEDA-5031-BAFE-3A42087377A7}" dt="2026-03-03T12:41:42.668" v="4114" actId="2696"/>
        <pc:sldMkLst>
          <pc:docMk/>
          <pc:sldMk cId="2103100617" sldId="4596"/>
        </pc:sldMkLst>
      </pc:sldChg>
      <pc:sldChg chg="add del">
        <pc:chgData name="Zhang, Ce" userId="c9598c0e-bc64-4e00-9e8f-556173b7fb60" providerId="ADAL" clId="{B4CCC21F-FEDA-5031-BAFE-3A42087377A7}" dt="2026-03-03T23:55:54.240" v="10457" actId="2696"/>
        <pc:sldMkLst>
          <pc:docMk/>
          <pc:sldMk cId="2727561921" sldId="4596"/>
        </pc:sldMkLst>
      </pc:sldChg>
      <pc:sldChg chg="add del">
        <pc:chgData name="Zhang, Ce" userId="c9598c0e-bc64-4e00-9e8f-556173b7fb60" providerId="ADAL" clId="{B4CCC21F-FEDA-5031-BAFE-3A42087377A7}" dt="2026-03-03T12:36:30.213" v="3951" actId="2696"/>
        <pc:sldMkLst>
          <pc:docMk/>
          <pc:sldMk cId="1887629057" sldId="4597"/>
        </pc:sldMkLst>
      </pc:sldChg>
      <pc:sldChg chg="add del">
        <pc:chgData name="Zhang, Ce" userId="c9598c0e-bc64-4e00-9e8f-556173b7fb60" providerId="ADAL" clId="{B4CCC21F-FEDA-5031-BAFE-3A42087377A7}" dt="2026-03-03T12:41:42.668" v="4114" actId="2696"/>
        <pc:sldMkLst>
          <pc:docMk/>
          <pc:sldMk cId="1919115643" sldId="4598"/>
        </pc:sldMkLst>
      </pc:sldChg>
      <pc:sldChg chg="addSp delSp modSp add del mod">
        <pc:chgData name="Zhang, Ce" userId="c9598c0e-bc64-4e00-9e8f-556173b7fb60" providerId="ADAL" clId="{B4CCC21F-FEDA-5031-BAFE-3A42087377A7}" dt="2026-03-03T23:40:32.979" v="9874" actId="2696"/>
        <pc:sldMkLst>
          <pc:docMk/>
          <pc:sldMk cId="2785800675" sldId="4598"/>
        </pc:sldMkLst>
        <pc:spChg chg="mod">
          <ac:chgData name="Zhang, Ce" userId="c9598c0e-bc64-4e00-9e8f-556173b7fb60" providerId="ADAL" clId="{B4CCC21F-FEDA-5031-BAFE-3A42087377A7}" dt="2026-03-03T12:42:21.869" v="4143" actId="20577"/>
          <ac:spMkLst>
            <pc:docMk/>
            <pc:sldMk cId="2785800675" sldId="4598"/>
            <ac:spMk id="2" creationId="{8C8D7E6D-7815-EF1E-6A5C-1824F1F310D8}"/>
          </ac:spMkLst>
        </pc:spChg>
        <pc:spChg chg="del">
          <ac:chgData name="Zhang, Ce" userId="c9598c0e-bc64-4e00-9e8f-556173b7fb60" providerId="ADAL" clId="{B4CCC21F-FEDA-5031-BAFE-3A42087377A7}" dt="2026-03-03T12:42:25.415" v="4144" actId="478"/>
          <ac:spMkLst>
            <pc:docMk/>
            <pc:sldMk cId="2785800675" sldId="4598"/>
            <ac:spMk id="4" creationId="{E6D612D9-3ECD-DA2E-B2A9-F81AA250654F}"/>
          </ac:spMkLst>
        </pc:spChg>
        <pc:spChg chg="mod">
          <ac:chgData name="Zhang, Ce" userId="c9598c0e-bc64-4e00-9e8f-556173b7fb60" providerId="ADAL" clId="{B4CCC21F-FEDA-5031-BAFE-3A42087377A7}" dt="2026-03-03T12:44:58.681" v="4290" actId="20577"/>
          <ac:spMkLst>
            <pc:docMk/>
            <pc:sldMk cId="2785800675" sldId="4598"/>
            <ac:spMk id="5" creationId="{847F6999-8159-00E0-03F7-B1CFABC1DD58}"/>
          </ac:spMkLst>
        </pc:spChg>
        <pc:spChg chg="del mod">
          <ac:chgData name="Zhang, Ce" userId="c9598c0e-bc64-4e00-9e8f-556173b7fb60" providerId="ADAL" clId="{B4CCC21F-FEDA-5031-BAFE-3A42087377A7}" dt="2026-03-03T12:45:01.641" v="4292"/>
          <ac:spMkLst>
            <pc:docMk/>
            <pc:sldMk cId="2785800675" sldId="4598"/>
            <ac:spMk id="7" creationId="{9B1EE983-446B-0C73-3E20-30CE1E1F0B66}"/>
          </ac:spMkLst>
        </pc:spChg>
        <pc:spChg chg="add del mod">
          <ac:chgData name="Zhang, Ce" userId="c9598c0e-bc64-4e00-9e8f-556173b7fb60" providerId="ADAL" clId="{B4CCC21F-FEDA-5031-BAFE-3A42087377A7}" dt="2026-03-03T12:42:28.524" v="4145" actId="478"/>
          <ac:spMkLst>
            <pc:docMk/>
            <pc:sldMk cId="2785800675" sldId="4598"/>
            <ac:spMk id="15" creationId="{4B17854D-FEE4-BEA1-F188-9B525205F09E}"/>
          </ac:spMkLst>
        </pc:spChg>
        <pc:spChg chg="add mod">
          <ac:chgData name="Zhang, Ce" userId="c9598c0e-bc64-4e00-9e8f-556173b7fb60" providerId="ADAL" clId="{B4CCC21F-FEDA-5031-BAFE-3A42087377A7}" dt="2026-03-03T12:45:18.560" v="4296" actId="2085"/>
          <ac:spMkLst>
            <pc:docMk/>
            <pc:sldMk cId="2785800675" sldId="4598"/>
            <ac:spMk id="16" creationId="{5E83ACF0-6B16-3164-CFBE-C4FE3B055D12}"/>
          </ac:spMkLst>
        </pc:spChg>
        <pc:grpChg chg="del">
          <ac:chgData name="Zhang, Ce" userId="c9598c0e-bc64-4e00-9e8f-556173b7fb60" providerId="ADAL" clId="{B4CCC21F-FEDA-5031-BAFE-3A42087377A7}" dt="2026-03-03T12:45:22.662" v="4297" actId="478"/>
          <ac:grpSpMkLst>
            <pc:docMk/>
            <pc:sldMk cId="2785800675" sldId="4598"/>
            <ac:grpSpMk id="8" creationId="{A1A2E1BD-A13F-13C4-A7FB-3FD90976A963}"/>
          </ac:grpSpMkLst>
        </pc:grpChg>
      </pc:sldChg>
      <pc:sldChg chg="delSp modSp add mod modNotesTx">
        <pc:chgData name="Zhang, Ce" userId="c9598c0e-bc64-4e00-9e8f-556173b7fb60" providerId="ADAL" clId="{B4CCC21F-FEDA-5031-BAFE-3A42087377A7}" dt="2026-03-04T00:19:04.805" v="10683" actId="20577"/>
        <pc:sldMkLst>
          <pc:docMk/>
          <pc:sldMk cId="3493048349" sldId="4598"/>
        </pc:sldMkLst>
        <pc:spChg chg="mod">
          <ac:chgData name="Zhang, Ce" userId="c9598c0e-bc64-4e00-9e8f-556173b7fb60" providerId="ADAL" clId="{B4CCC21F-FEDA-5031-BAFE-3A42087377A7}" dt="2026-03-03T23:57:28.084" v="10532" actId="404"/>
          <ac:spMkLst>
            <pc:docMk/>
            <pc:sldMk cId="3493048349" sldId="4598"/>
            <ac:spMk id="2" creationId="{8C8D7E6D-7815-EF1E-6A5C-1824F1F310D8}"/>
          </ac:spMkLst>
        </pc:spChg>
        <pc:spChg chg="mod">
          <ac:chgData name="Zhang, Ce" userId="c9598c0e-bc64-4e00-9e8f-556173b7fb60" providerId="ADAL" clId="{B4CCC21F-FEDA-5031-BAFE-3A42087377A7}" dt="2026-03-04T00:19:04.805" v="10683" actId="20577"/>
          <ac:spMkLst>
            <pc:docMk/>
            <pc:sldMk cId="3493048349" sldId="4598"/>
            <ac:spMk id="5" creationId="{847F6999-8159-00E0-03F7-B1CFABC1DD58}"/>
          </ac:spMkLst>
        </pc:spChg>
        <pc:spChg chg="del mod">
          <ac:chgData name="Zhang, Ce" userId="c9598c0e-bc64-4e00-9e8f-556173b7fb60" providerId="ADAL" clId="{B4CCC21F-FEDA-5031-BAFE-3A42087377A7}" dt="2026-03-03T23:48:56.011" v="10169" actId="478"/>
          <ac:spMkLst>
            <pc:docMk/>
            <pc:sldMk cId="3493048349" sldId="4598"/>
            <ac:spMk id="16" creationId="{5E83ACF0-6B16-3164-CFBE-C4FE3B055D12}"/>
          </ac:spMkLst>
        </pc:spChg>
      </pc:sldChg>
      <pc:sldChg chg="new del">
        <pc:chgData name="Zhang, Ce" userId="c9598c0e-bc64-4e00-9e8f-556173b7fb60" providerId="ADAL" clId="{B4CCC21F-FEDA-5031-BAFE-3A42087377A7}" dt="2026-03-03T12:54:26.268" v="4457" actId="2696"/>
        <pc:sldMkLst>
          <pc:docMk/>
          <pc:sldMk cId="2706369987" sldId="4599"/>
        </pc:sldMkLst>
      </pc:sldChg>
      <pc:sldChg chg="delSp modSp add del mod">
        <pc:chgData name="Zhang, Ce" userId="c9598c0e-bc64-4e00-9e8f-556173b7fb60" providerId="ADAL" clId="{B4CCC21F-FEDA-5031-BAFE-3A42087377A7}" dt="2026-03-03T23:41:08.703" v="9885" actId="2696"/>
        <pc:sldMkLst>
          <pc:docMk/>
          <pc:sldMk cId="1641522977" sldId="4600"/>
        </pc:sldMkLst>
        <pc:spChg chg="mod">
          <ac:chgData name="Zhang, Ce" userId="c9598c0e-bc64-4e00-9e8f-556173b7fb60" providerId="ADAL" clId="{B4CCC21F-FEDA-5031-BAFE-3A42087377A7}" dt="2026-03-03T12:49:09.888" v="4391" actId="20577"/>
          <ac:spMkLst>
            <pc:docMk/>
            <pc:sldMk cId="1641522977" sldId="4600"/>
            <ac:spMk id="5" creationId="{E9C00D25-6544-D6A0-B5E8-103679294724}"/>
          </ac:spMkLst>
        </pc:spChg>
        <pc:spChg chg="del">
          <ac:chgData name="Zhang, Ce" userId="c9598c0e-bc64-4e00-9e8f-556173b7fb60" providerId="ADAL" clId="{B4CCC21F-FEDA-5031-BAFE-3A42087377A7}" dt="2026-03-03T12:47:20.092" v="4324" actId="478"/>
          <ac:spMkLst>
            <pc:docMk/>
            <pc:sldMk cId="1641522977" sldId="4600"/>
            <ac:spMk id="16" creationId="{AF04C2DE-0F9F-68CA-EE1C-5163FD068B72}"/>
          </ac:spMkLst>
        </pc:spChg>
      </pc:sldChg>
      <pc:sldChg chg="add del">
        <pc:chgData name="Zhang, Ce" userId="c9598c0e-bc64-4e00-9e8f-556173b7fb60" providerId="ADAL" clId="{B4CCC21F-FEDA-5031-BAFE-3A42087377A7}" dt="2026-03-03T23:55:25.866" v="10455" actId="2696"/>
        <pc:sldMkLst>
          <pc:docMk/>
          <pc:sldMk cId="3813358068" sldId="4600"/>
        </pc:sldMkLst>
      </pc:sldChg>
      <pc:sldChg chg="modSp add mod">
        <pc:chgData name="Zhang, Ce" userId="c9598c0e-bc64-4e00-9e8f-556173b7fb60" providerId="ADAL" clId="{B4CCC21F-FEDA-5031-BAFE-3A42087377A7}" dt="2026-03-03T23:57:24.427" v="10531" actId="404"/>
        <pc:sldMkLst>
          <pc:docMk/>
          <pc:sldMk cId="1873219388" sldId="4601"/>
        </pc:sldMkLst>
        <pc:spChg chg="mod">
          <ac:chgData name="Zhang, Ce" userId="c9598c0e-bc64-4e00-9e8f-556173b7fb60" providerId="ADAL" clId="{B4CCC21F-FEDA-5031-BAFE-3A42087377A7}" dt="2026-03-03T23:57:24.427" v="10531" actId="404"/>
          <ac:spMkLst>
            <pc:docMk/>
            <pc:sldMk cId="1873219388" sldId="4601"/>
            <ac:spMk id="2" creationId="{0D03813B-DBEA-B250-8EB9-7F493480104B}"/>
          </ac:spMkLst>
        </pc:spChg>
      </pc:sldChg>
      <pc:sldChg chg="modSp add mod">
        <pc:chgData name="Zhang, Ce" userId="c9598c0e-bc64-4e00-9e8f-556173b7fb60" providerId="ADAL" clId="{B4CCC21F-FEDA-5031-BAFE-3A42087377A7}" dt="2026-03-03T23:57:19.088" v="10530" actId="404"/>
        <pc:sldMkLst>
          <pc:docMk/>
          <pc:sldMk cId="3181052607" sldId="4602"/>
        </pc:sldMkLst>
        <pc:spChg chg="mod">
          <ac:chgData name="Zhang, Ce" userId="c9598c0e-bc64-4e00-9e8f-556173b7fb60" providerId="ADAL" clId="{B4CCC21F-FEDA-5031-BAFE-3A42087377A7}" dt="2026-03-03T23:57:19.088" v="10530" actId="404"/>
          <ac:spMkLst>
            <pc:docMk/>
            <pc:sldMk cId="3181052607" sldId="4602"/>
            <ac:spMk id="2" creationId="{5684EF13-AA38-39C7-9FB0-49273546DF4F}"/>
          </ac:spMkLst>
        </pc:spChg>
        <pc:spChg chg="mod">
          <ac:chgData name="Zhang, Ce" userId="c9598c0e-bc64-4e00-9e8f-556173b7fb60" providerId="ADAL" clId="{B4CCC21F-FEDA-5031-BAFE-3A42087377A7}" dt="2026-03-03T23:56:32.773" v="10496" actId="20577"/>
          <ac:spMkLst>
            <pc:docMk/>
            <pc:sldMk cId="3181052607" sldId="4602"/>
            <ac:spMk id="4" creationId="{925FC339-B3FA-71F4-D504-DBFEF81171DC}"/>
          </ac:spMkLst>
        </pc:spChg>
        <pc:spChg chg="mod">
          <ac:chgData name="Zhang, Ce" userId="c9598c0e-bc64-4e00-9e8f-556173b7fb60" providerId="ADAL" clId="{B4CCC21F-FEDA-5031-BAFE-3A42087377A7}" dt="2026-03-03T23:56:44.746" v="10508" actId="1035"/>
          <ac:spMkLst>
            <pc:docMk/>
            <pc:sldMk cId="3181052607" sldId="4602"/>
            <ac:spMk id="5" creationId="{0057681A-15A1-C970-26AB-7B005A8B1763}"/>
          </ac:spMkLst>
        </pc:spChg>
        <pc:spChg chg="mod">
          <ac:chgData name="Zhang, Ce" userId="c9598c0e-bc64-4e00-9e8f-556173b7fb60" providerId="ADAL" clId="{B4CCC21F-FEDA-5031-BAFE-3A42087377A7}" dt="2026-03-03T23:56:44.746" v="10508" actId="1035"/>
          <ac:spMkLst>
            <pc:docMk/>
            <pc:sldMk cId="3181052607" sldId="4602"/>
            <ac:spMk id="11" creationId="{F525DD01-4F69-8F2E-0D82-9381310A7D44}"/>
          </ac:spMkLst>
        </pc:spChg>
        <pc:spChg chg="mod">
          <ac:chgData name="Zhang, Ce" userId="c9598c0e-bc64-4e00-9e8f-556173b7fb60" providerId="ADAL" clId="{B4CCC21F-FEDA-5031-BAFE-3A42087377A7}" dt="2026-03-03T23:56:44.746" v="10508" actId="1035"/>
          <ac:spMkLst>
            <pc:docMk/>
            <pc:sldMk cId="3181052607" sldId="4602"/>
            <ac:spMk id="12" creationId="{28AD3F17-DF9F-B789-4B2D-ED535C13E988}"/>
          </ac:spMkLst>
        </pc:spChg>
        <pc:spChg chg="mod">
          <ac:chgData name="Zhang, Ce" userId="c9598c0e-bc64-4e00-9e8f-556173b7fb60" providerId="ADAL" clId="{B4CCC21F-FEDA-5031-BAFE-3A42087377A7}" dt="2026-03-03T23:56:44.746" v="10508" actId="1035"/>
          <ac:spMkLst>
            <pc:docMk/>
            <pc:sldMk cId="3181052607" sldId="4602"/>
            <ac:spMk id="13" creationId="{3949BAEC-037E-4103-75E5-4EA86833228F}"/>
          </ac:spMkLst>
        </pc:spChg>
        <pc:spChg chg="mod">
          <ac:chgData name="Zhang, Ce" userId="c9598c0e-bc64-4e00-9e8f-556173b7fb60" providerId="ADAL" clId="{B4CCC21F-FEDA-5031-BAFE-3A42087377A7}" dt="2026-03-03T23:56:44.746" v="10508" actId="1035"/>
          <ac:spMkLst>
            <pc:docMk/>
            <pc:sldMk cId="3181052607" sldId="4602"/>
            <ac:spMk id="15" creationId="{37BC7250-92B2-8927-22E9-CEEFD1113998}"/>
          </ac:spMkLst>
        </pc:spChg>
        <pc:picChg chg="mod">
          <ac:chgData name="Zhang, Ce" userId="c9598c0e-bc64-4e00-9e8f-556173b7fb60" providerId="ADAL" clId="{B4CCC21F-FEDA-5031-BAFE-3A42087377A7}" dt="2026-03-03T23:56:44.746" v="10508" actId="1035"/>
          <ac:picMkLst>
            <pc:docMk/>
            <pc:sldMk cId="3181052607" sldId="4602"/>
            <ac:picMk id="7" creationId="{267DD26B-AF6B-A1E1-B2E7-DBDB31BF73C5}"/>
          </ac:picMkLst>
        </pc:picChg>
        <pc:picChg chg="mod">
          <ac:chgData name="Zhang, Ce" userId="c9598c0e-bc64-4e00-9e8f-556173b7fb60" providerId="ADAL" clId="{B4CCC21F-FEDA-5031-BAFE-3A42087377A7}" dt="2026-03-03T23:56:44.746" v="10508" actId="1035"/>
          <ac:picMkLst>
            <pc:docMk/>
            <pc:sldMk cId="3181052607" sldId="4602"/>
            <ac:picMk id="8" creationId="{E68CB5A8-C58B-CB15-15AD-55F7FBAB1769}"/>
          </ac:picMkLst>
        </pc:picChg>
        <pc:picChg chg="mod">
          <ac:chgData name="Zhang, Ce" userId="c9598c0e-bc64-4e00-9e8f-556173b7fb60" providerId="ADAL" clId="{B4CCC21F-FEDA-5031-BAFE-3A42087377A7}" dt="2026-03-03T23:56:44.746" v="10508" actId="1035"/>
          <ac:picMkLst>
            <pc:docMk/>
            <pc:sldMk cId="3181052607" sldId="4602"/>
            <ac:picMk id="9" creationId="{ED4E467B-6F88-1A84-B4B3-78D227333770}"/>
          </ac:picMkLst>
        </pc:picChg>
      </pc:sldChg>
      <pc:sldChg chg="addSp modSp new del modAnim">
        <pc:chgData name="Zhang, Ce" userId="c9598c0e-bc64-4e00-9e8f-556173b7fb60" providerId="ADAL" clId="{B4CCC21F-FEDA-5031-BAFE-3A42087377A7}" dt="2026-03-03T23:40:58.570" v="9880" actId="2696"/>
        <pc:sldMkLst>
          <pc:docMk/>
          <pc:sldMk cId="2844770504" sldId="4603"/>
        </pc:sldMkLst>
        <pc:picChg chg="add mod">
          <ac:chgData name="Zhang, Ce" userId="c9598c0e-bc64-4e00-9e8f-556173b7fb60" providerId="ADAL" clId="{B4CCC21F-FEDA-5031-BAFE-3A42087377A7}" dt="2026-03-03T12:51:55.365" v="4453"/>
          <ac:picMkLst>
            <pc:docMk/>
            <pc:sldMk cId="2844770504" sldId="4603"/>
            <ac:picMk id="5" creationId="{EF32941F-958D-1E5A-2CAB-FD6304E37B15}"/>
          </ac:picMkLst>
        </pc:picChg>
      </pc:sldChg>
      <pc:sldChg chg="add del">
        <pc:chgData name="Zhang, Ce" userId="c9598c0e-bc64-4e00-9e8f-556173b7fb60" providerId="ADAL" clId="{B4CCC21F-FEDA-5031-BAFE-3A42087377A7}" dt="2026-03-04T00:29:57.222" v="10868" actId="2696"/>
        <pc:sldMkLst>
          <pc:docMk/>
          <pc:sldMk cId="404192920" sldId="4604"/>
        </pc:sldMkLst>
      </pc:sldChg>
      <pc:sldChg chg="delSp modSp add mod">
        <pc:chgData name="Zhang, Ce" userId="c9598c0e-bc64-4e00-9e8f-556173b7fb60" providerId="ADAL" clId="{B4CCC21F-FEDA-5031-BAFE-3A42087377A7}" dt="2026-03-04T00:30:38.888" v="10887" actId="1035"/>
        <pc:sldMkLst>
          <pc:docMk/>
          <pc:sldMk cId="452291246" sldId="4604"/>
        </pc:sldMkLst>
        <pc:spChg chg="mod">
          <ac:chgData name="Zhang, Ce" userId="c9598c0e-bc64-4e00-9e8f-556173b7fb60" providerId="ADAL" clId="{B4CCC21F-FEDA-5031-BAFE-3A42087377A7}" dt="2026-03-04T00:30:16.414" v="10880"/>
          <ac:spMkLst>
            <pc:docMk/>
            <pc:sldMk cId="452291246" sldId="4604"/>
            <ac:spMk id="4" creationId="{464F2EE5-B779-7EC6-7ADF-CCC746CE4414}"/>
          </ac:spMkLst>
        </pc:spChg>
        <pc:spChg chg="del">
          <ac:chgData name="Zhang, Ce" userId="c9598c0e-bc64-4e00-9e8f-556173b7fb60" providerId="ADAL" clId="{B4CCC21F-FEDA-5031-BAFE-3A42087377A7}" dt="2026-03-04T00:30:03.730" v="10870" actId="478"/>
          <ac:spMkLst>
            <pc:docMk/>
            <pc:sldMk cId="452291246" sldId="4604"/>
            <ac:spMk id="15" creationId="{04CB2989-003B-3D20-EC3B-3C8167676CB2}"/>
          </ac:spMkLst>
        </pc:spChg>
        <pc:spChg chg="mod">
          <ac:chgData name="Zhang, Ce" userId="c9598c0e-bc64-4e00-9e8f-556173b7fb60" providerId="ADAL" clId="{B4CCC21F-FEDA-5031-BAFE-3A42087377A7}" dt="2026-03-04T00:30:38.888" v="10887" actId="1035"/>
          <ac:spMkLst>
            <pc:docMk/>
            <pc:sldMk cId="452291246" sldId="4604"/>
            <ac:spMk id="29" creationId="{DD73BD50-2B13-6097-4EC2-DAB9B3E2C134}"/>
          </ac:spMkLst>
        </pc:spChg>
        <pc:spChg chg="mod">
          <ac:chgData name="Zhang, Ce" userId="c9598c0e-bc64-4e00-9e8f-556173b7fb60" providerId="ADAL" clId="{B4CCC21F-FEDA-5031-BAFE-3A42087377A7}" dt="2026-03-04T00:30:32.335" v="10882" actId="14100"/>
          <ac:spMkLst>
            <pc:docMk/>
            <pc:sldMk cId="452291246" sldId="4604"/>
            <ac:spMk id="30" creationId="{9C72A148-A289-D8F3-23F4-8316F2CBBF4A}"/>
          </ac:spMkLst>
        </pc:spChg>
        <pc:spChg chg="del">
          <ac:chgData name="Zhang, Ce" userId="c9598c0e-bc64-4e00-9e8f-556173b7fb60" providerId="ADAL" clId="{B4CCC21F-FEDA-5031-BAFE-3A42087377A7}" dt="2026-03-04T00:30:06.558" v="10871" actId="478"/>
          <ac:spMkLst>
            <pc:docMk/>
            <pc:sldMk cId="452291246" sldId="4604"/>
            <ac:spMk id="38" creationId="{BD0D12B3-34C4-2088-0ECF-C4EFB313D3D1}"/>
          </ac:spMkLst>
        </pc:spChg>
        <pc:grpChg chg="del">
          <ac:chgData name="Zhang, Ce" userId="c9598c0e-bc64-4e00-9e8f-556173b7fb60" providerId="ADAL" clId="{B4CCC21F-FEDA-5031-BAFE-3A42087377A7}" dt="2026-03-04T00:30:03.730" v="10870" actId="478"/>
          <ac:grpSpMkLst>
            <pc:docMk/>
            <pc:sldMk cId="452291246" sldId="4604"/>
            <ac:grpSpMk id="16" creationId="{0B47A611-08EA-B0FC-4925-9D42F069C1B5}"/>
          </ac:grpSpMkLst>
        </pc:grpChg>
      </pc:sldChg>
      <pc:sldChg chg="modSp add mod">
        <pc:chgData name="Zhang, Ce" userId="c9598c0e-bc64-4e00-9e8f-556173b7fb60" providerId="ADAL" clId="{B4CCC21F-FEDA-5031-BAFE-3A42087377A7}" dt="2026-03-04T00:51:15.736" v="11522" actId="20577"/>
        <pc:sldMkLst>
          <pc:docMk/>
          <pc:sldMk cId="3119308151" sldId="4605"/>
        </pc:sldMkLst>
        <pc:spChg chg="mod">
          <ac:chgData name="Zhang, Ce" userId="c9598c0e-bc64-4e00-9e8f-556173b7fb60" providerId="ADAL" clId="{B4CCC21F-FEDA-5031-BAFE-3A42087377A7}" dt="2026-03-04T00:51:15.736" v="11522" actId="20577"/>
          <ac:spMkLst>
            <pc:docMk/>
            <pc:sldMk cId="3119308151" sldId="4605"/>
            <ac:spMk id="4" creationId="{A9150A87-A788-3BB9-75C2-CDD36EE4EFEC}"/>
          </ac:spMkLst>
        </pc:spChg>
      </pc:sldChg>
      <pc:sldChg chg="modSp add mod">
        <pc:chgData name="Zhang, Ce" userId="c9598c0e-bc64-4e00-9e8f-556173b7fb60" providerId="ADAL" clId="{B4CCC21F-FEDA-5031-BAFE-3A42087377A7}" dt="2026-03-04T00:51:18.359" v="11523" actId="20577"/>
        <pc:sldMkLst>
          <pc:docMk/>
          <pc:sldMk cId="3426790171" sldId="4606"/>
        </pc:sldMkLst>
        <pc:spChg chg="mod">
          <ac:chgData name="Zhang, Ce" userId="c9598c0e-bc64-4e00-9e8f-556173b7fb60" providerId="ADAL" clId="{B4CCC21F-FEDA-5031-BAFE-3A42087377A7}" dt="2026-03-04T00:51:18.359" v="11523" actId="20577"/>
          <ac:spMkLst>
            <pc:docMk/>
            <pc:sldMk cId="3426790171" sldId="4606"/>
            <ac:spMk id="4" creationId="{AB603531-8080-17EC-AA7E-C94FAF6D3781}"/>
          </ac:spMkLst>
        </pc:spChg>
      </pc:sldChg>
      <pc:sldChg chg="add del">
        <pc:chgData name="Zhang, Ce" userId="c9598c0e-bc64-4e00-9e8f-556173b7fb60" providerId="ADAL" clId="{B4CCC21F-FEDA-5031-BAFE-3A42087377A7}" dt="2026-03-04T00:31:26.356" v="10890" actId="2696"/>
        <pc:sldMkLst>
          <pc:docMk/>
          <pc:sldMk cId="1516975502" sldId="4607"/>
        </pc:sldMkLst>
      </pc:sldChg>
      <pc:sldChg chg="modSp add">
        <pc:chgData name="Zhang, Ce" userId="c9598c0e-bc64-4e00-9e8f-556173b7fb60" providerId="ADAL" clId="{B4CCC21F-FEDA-5031-BAFE-3A42087377A7}" dt="2026-03-04T00:31:46.274" v="10893"/>
        <pc:sldMkLst>
          <pc:docMk/>
          <pc:sldMk cId="4212581408" sldId="4607"/>
        </pc:sldMkLst>
        <pc:spChg chg="mod">
          <ac:chgData name="Zhang, Ce" userId="c9598c0e-bc64-4e00-9e8f-556173b7fb60" providerId="ADAL" clId="{B4CCC21F-FEDA-5031-BAFE-3A42087377A7}" dt="2026-03-04T00:31:40.208" v="10892"/>
          <ac:spMkLst>
            <pc:docMk/>
            <pc:sldMk cId="4212581408" sldId="4607"/>
            <ac:spMk id="2" creationId="{6EC70B9A-FBA7-7139-3018-C9AD6F523002}"/>
          </ac:spMkLst>
        </pc:spChg>
        <pc:spChg chg="mod">
          <ac:chgData name="Zhang, Ce" userId="c9598c0e-bc64-4e00-9e8f-556173b7fb60" providerId="ADAL" clId="{B4CCC21F-FEDA-5031-BAFE-3A42087377A7}" dt="2026-03-04T00:31:46.274" v="10893"/>
          <ac:spMkLst>
            <pc:docMk/>
            <pc:sldMk cId="4212581408" sldId="4607"/>
            <ac:spMk id="4" creationId="{2EEF14BA-FA2E-BFD3-0A07-C58EAFEBA22C}"/>
          </ac:spMkLst>
        </pc:spChg>
      </pc:sldChg>
      <pc:sldChg chg="add del">
        <pc:chgData name="Zhang, Ce" userId="c9598c0e-bc64-4e00-9e8f-556173b7fb60" providerId="ADAL" clId="{B4CCC21F-FEDA-5031-BAFE-3A42087377A7}" dt="2026-03-04T00:57:38.530" v="11704" actId="2696"/>
        <pc:sldMkLst>
          <pc:docMk/>
          <pc:sldMk cId="872371444" sldId="4608"/>
        </pc:sldMkLst>
      </pc:sldChg>
      <pc:sldChg chg="add">
        <pc:chgData name="Zhang, Ce" userId="c9598c0e-bc64-4e00-9e8f-556173b7fb60" providerId="ADAL" clId="{B4CCC21F-FEDA-5031-BAFE-3A42087377A7}" dt="2026-03-04T00:31:07.499" v="10889"/>
        <pc:sldMkLst>
          <pc:docMk/>
          <pc:sldMk cId="808426810" sldId="4609"/>
        </pc:sldMkLst>
      </pc:sldChg>
      <pc:sldChg chg="add del">
        <pc:chgData name="Zhang, Ce" userId="c9598c0e-bc64-4e00-9e8f-556173b7fb60" providerId="ADAL" clId="{B4CCC21F-FEDA-5031-BAFE-3A42087377A7}" dt="2026-03-04T00:31:00.575" v="10888" actId="2696"/>
        <pc:sldMkLst>
          <pc:docMk/>
          <pc:sldMk cId="1978455795" sldId="4609"/>
        </pc:sldMkLst>
      </pc:sldChg>
      <pc:sldChg chg="add del">
        <pc:chgData name="Zhang, Ce" userId="c9598c0e-bc64-4e00-9e8f-556173b7fb60" providerId="ADAL" clId="{B4CCC21F-FEDA-5031-BAFE-3A42087377A7}" dt="2026-03-04T00:56:02.372" v="11663" actId="2696"/>
        <pc:sldMkLst>
          <pc:docMk/>
          <pc:sldMk cId="73664532" sldId="4610"/>
        </pc:sldMkLst>
      </pc:sldChg>
      <pc:sldChg chg="add del">
        <pc:chgData name="Zhang, Ce" userId="c9598c0e-bc64-4e00-9e8f-556173b7fb60" providerId="ADAL" clId="{B4CCC21F-FEDA-5031-BAFE-3A42087377A7}" dt="2026-03-04T00:56:03.027" v="11664" actId="2696"/>
        <pc:sldMkLst>
          <pc:docMk/>
          <pc:sldMk cId="4002390302" sldId="4611"/>
        </pc:sldMkLst>
      </pc:sldChg>
      <pc:sldChg chg="add del">
        <pc:chgData name="Zhang, Ce" userId="c9598c0e-bc64-4e00-9e8f-556173b7fb60" providerId="ADAL" clId="{B4CCC21F-FEDA-5031-BAFE-3A42087377A7}" dt="2026-03-04T00:56:03.810" v="11665" actId="2696"/>
        <pc:sldMkLst>
          <pc:docMk/>
          <pc:sldMk cId="431240907" sldId="4612"/>
        </pc:sldMkLst>
      </pc:sldChg>
      <pc:sldChg chg="modSp add del mod">
        <pc:chgData name="Zhang, Ce" userId="c9598c0e-bc64-4e00-9e8f-556173b7fb60" providerId="ADAL" clId="{B4CCC21F-FEDA-5031-BAFE-3A42087377A7}" dt="2026-03-04T00:33:12.825" v="10953" actId="2696"/>
        <pc:sldMkLst>
          <pc:docMk/>
          <pc:sldMk cId="23232548" sldId="4613"/>
        </pc:sldMkLst>
        <pc:spChg chg="mod">
          <ac:chgData name="Zhang, Ce" userId="c9598c0e-bc64-4e00-9e8f-556173b7fb60" providerId="ADAL" clId="{B4CCC21F-FEDA-5031-BAFE-3A42087377A7}" dt="2026-03-04T00:32:46.114" v="10950" actId="20577"/>
          <ac:spMkLst>
            <pc:docMk/>
            <pc:sldMk cId="23232548" sldId="4613"/>
            <ac:spMk id="5" creationId="{4C92B727-15BB-9FDD-EF6A-3AA5EFDF455A}"/>
          </ac:spMkLst>
        </pc:spChg>
      </pc:sldChg>
      <pc:sldChg chg="add del">
        <pc:chgData name="Zhang, Ce" userId="c9598c0e-bc64-4e00-9e8f-556173b7fb60" providerId="ADAL" clId="{B4CCC21F-FEDA-5031-BAFE-3A42087377A7}" dt="2026-03-04T01:01:23.816" v="11707" actId="2696"/>
        <pc:sldMkLst>
          <pc:docMk/>
          <pc:sldMk cId="440575008" sldId="4613"/>
        </pc:sldMkLst>
      </pc:sldChg>
      <pc:sldChg chg="add del">
        <pc:chgData name="Zhang, Ce" userId="c9598c0e-bc64-4e00-9e8f-556173b7fb60" providerId="ADAL" clId="{B4CCC21F-FEDA-5031-BAFE-3A42087377A7}" dt="2026-03-04T01:20:52.065" v="11863" actId="2696"/>
        <pc:sldMkLst>
          <pc:docMk/>
          <pc:sldMk cId="1844653925" sldId="4613"/>
        </pc:sldMkLst>
      </pc:sldChg>
      <pc:sldChg chg="add del">
        <pc:chgData name="Zhang, Ce" userId="c9598c0e-bc64-4e00-9e8f-556173b7fb60" providerId="ADAL" clId="{B4CCC21F-FEDA-5031-BAFE-3A42087377A7}" dt="2026-03-04T00:33:12.825" v="10953" actId="2696"/>
        <pc:sldMkLst>
          <pc:docMk/>
          <pc:sldMk cId="825075476" sldId="4614"/>
        </pc:sldMkLst>
      </pc:sldChg>
      <pc:sldChg chg="modSp add">
        <pc:chgData name="Zhang, Ce" userId="c9598c0e-bc64-4e00-9e8f-556173b7fb60" providerId="ADAL" clId="{B4CCC21F-FEDA-5031-BAFE-3A42087377A7}" dt="2026-03-04T00:33:30.253" v="10955"/>
        <pc:sldMkLst>
          <pc:docMk/>
          <pc:sldMk cId="2911862794" sldId="4614"/>
        </pc:sldMkLst>
        <pc:spChg chg="mod">
          <ac:chgData name="Zhang, Ce" userId="c9598c0e-bc64-4e00-9e8f-556173b7fb60" providerId="ADAL" clId="{B4CCC21F-FEDA-5031-BAFE-3A42087377A7}" dt="2026-03-04T00:33:30.253" v="10955"/>
          <ac:spMkLst>
            <pc:docMk/>
            <pc:sldMk cId="2911862794" sldId="4614"/>
            <ac:spMk id="5" creationId="{3E1B0585-C575-DCBA-9C60-6FAF3AB1D78C}"/>
          </ac:spMkLst>
        </pc:spChg>
      </pc:sldChg>
      <pc:sldChg chg="modSp add">
        <pc:chgData name="Zhang, Ce" userId="c9598c0e-bc64-4e00-9e8f-556173b7fb60" providerId="ADAL" clId="{B4CCC21F-FEDA-5031-BAFE-3A42087377A7}" dt="2026-03-04T00:33:33.336" v="10956"/>
        <pc:sldMkLst>
          <pc:docMk/>
          <pc:sldMk cId="2601846416" sldId="4615"/>
        </pc:sldMkLst>
        <pc:spChg chg="mod">
          <ac:chgData name="Zhang, Ce" userId="c9598c0e-bc64-4e00-9e8f-556173b7fb60" providerId="ADAL" clId="{B4CCC21F-FEDA-5031-BAFE-3A42087377A7}" dt="2026-03-04T00:33:33.336" v="10956"/>
          <ac:spMkLst>
            <pc:docMk/>
            <pc:sldMk cId="2601846416" sldId="4615"/>
            <ac:spMk id="5" creationId="{CC7E3794-D675-3EFA-9D8F-98DEFDA206E7}"/>
          </ac:spMkLst>
        </pc:spChg>
      </pc:sldChg>
      <pc:sldChg chg="add del">
        <pc:chgData name="Zhang, Ce" userId="c9598c0e-bc64-4e00-9e8f-556173b7fb60" providerId="ADAL" clId="{B4CCC21F-FEDA-5031-BAFE-3A42087377A7}" dt="2026-03-04T00:33:12.825" v="10953" actId="2696"/>
        <pc:sldMkLst>
          <pc:docMk/>
          <pc:sldMk cId="3712719144" sldId="4615"/>
        </pc:sldMkLst>
      </pc:sldChg>
      <pc:sldChg chg="add">
        <pc:chgData name="Zhang, Ce" userId="c9598c0e-bc64-4e00-9e8f-556173b7fb60" providerId="ADAL" clId="{B4CCC21F-FEDA-5031-BAFE-3A42087377A7}" dt="2026-03-04T00:33:19.426" v="10954"/>
        <pc:sldMkLst>
          <pc:docMk/>
          <pc:sldMk cId="230473655" sldId="4616"/>
        </pc:sldMkLst>
      </pc:sldChg>
      <pc:sldChg chg="add del">
        <pc:chgData name="Zhang, Ce" userId="c9598c0e-bc64-4e00-9e8f-556173b7fb60" providerId="ADAL" clId="{B4CCC21F-FEDA-5031-BAFE-3A42087377A7}" dt="2026-03-04T00:33:12.825" v="10953" actId="2696"/>
        <pc:sldMkLst>
          <pc:docMk/>
          <pc:sldMk cId="947725819" sldId="4616"/>
        </pc:sldMkLst>
      </pc:sldChg>
      <pc:sldChg chg="add del">
        <pc:chgData name="Zhang, Ce" userId="c9598c0e-bc64-4e00-9e8f-556173b7fb60" providerId="ADAL" clId="{B4CCC21F-FEDA-5031-BAFE-3A42087377A7}" dt="2026-03-04T00:33:12.825" v="10953" actId="2696"/>
        <pc:sldMkLst>
          <pc:docMk/>
          <pc:sldMk cId="2194518746" sldId="4617"/>
        </pc:sldMkLst>
      </pc:sldChg>
      <pc:sldChg chg="modSp add mod">
        <pc:chgData name="Zhang, Ce" userId="c9598c0e-bc64-4e00-9e8f-556173b7fb60" providerId="ADAL" clId="{B4CCC21F-FEDA-5031-BAFE-3A42087377A7}" dt="2026-03-04T00:34:04.937" v="10974" actId="1038"/>
        <pc:sldMkLst>
          <pc:docMk/>
          <pc:sldMk cId="2310596377" sldId="4617"/>
        </pc:sldMkLst>
        <pc:spChg chg="mod">
          <ac:chgData name="Zhang, Ce" userId="c9598c0e-bc64-4e00-9e8f-556173b7fb60" providerId="ADAL" clId="{B4CCC21F-FEDA-5031-BAFE-3A42087377A7}" dt="2026-03-04T00:34:04.937" v="10974" actId="1038"/>
          <ac:spMkLst>
            <pc:docMk/>
            <pc:sldMk cId="2310596377" sldId="4617"/>
            <ac:spMk id="3" creationId="{A0981D4E-0FA4-3657-5832-E8D0025565A2}"/>
          </ac:spMkLst>
        </pc:spChg>
      </pc:sldChg>
      <pc:sldChg chg="modSp add modNotesTx">
        <pc:chgData name="Zhang, Ce" userId="c9598c0e-bc64-4e00-9e8f-556173b7fb60" providerId="ADAL" clId="{B4CCC21F-FEDA-5031-BAFE-3A42087377A7}" dt="2026-03-04T01:01:56.258" v="11711" actId="20577"/>
        <pc:sldMkLst>
          <pc:docMk/>
          <pc:sldMk cId="1045425433" sldId="4618"/>
        </pc:sldMkLst>
        <pc:spChg chg="mod">
          <ac:chgData name="Zhang, Ce" userId="c9598c0e-bc64-4e00-9e8f-556173b7fb60" providerId="ADAL" clId="{B4CCC21F-FEDA-5031-BAFE-3A42087377A7}" dt="2026-03-04T00:34:51.012" v="10975" actId="20577"/>
          <ac:spMkLst>
            <pc:docMk/>
            <pc:sldMk cId="1045425433" sldId="4618"/>
            <ac:spMk id="5" creationId="{233C72AF-B85F-9BB4-AEE6-602D0FEC9280}"/>
          </ac:spMkLst>
        </pc:spChg>
      </pc:sldChg>
      <pc:sldChg chg="add del">
        <pc:chgData name="Zhang, Ce" userId="c9598c0e-bc64-4e00-9e8f-556173b7fb60" providerId="ADAL" clId="{B4CCC21F-FEDA-5031-BAFE-3A42087377A7}" dt="2026-03-04T00:33:12.825" v="10953" actId="2696"/>
        <pc:sldMkLst>
          <pc:docMk/>
          <pc:sldMk cId="4075245241" sldId="4618"/>
        </pc:sldMkLst>
      </pc:sldChg>
      <pc:sldChg chg="addSp delSp modSp add mod">
        <pc:chgData name="Zhang, Ce" userId="c9598c0e-bc64-4e00-9e8f-556173b7fb60" providerId="ADAL" clId="{B4CCC21F-FEDA-5031-BAFE-3A42087377A7}" dt="2026-03-04T00:46:42.743" v="11383" actId="1035"/>
        <pc:sldMkLst>
          <pc:docMk/>
          <pc:sldMk cId="1405459009" sldId="4619"/>
        </pc:sldMkLst>
        <pc:spChg chg="del">
          <ac:chgData name="Zhang, Ce" userId="c9598c0e-bc64-4e00-9e8f-556173b7fb60" providerId="ADAL" clId="{B4CCC21F-FEDA-5031-BAFE-3A42087377A7}" dt="2026-03-04T00:44:34.357" v="11321" actId="478"/>
          <ac:spMkLst>
            <pc:docMk/>
            <pc:sldMk cId="1405459009" sldId="4619"/>
            <ac:spMk id="3" creationId="{42771D26-CD08-1A34-6FE7-295F1487B4A4}"/>
          </ac:spMkLst>
        </pc:spChg>
        <pc:spChg chg="del">
          <ac:chgData name="Zhang, Ce" userId="c9598c0e-bc64-4e00-9e8f-556173b7fb60" providerId="ADAL" clId="{B4CCC21F-FEDA-5031-BAFE-3A42087377A7}" dt="2026-03-04T00:35:18.340" v="10976" actId="478"/>
          <ac:spMkLst>
            <pc:docMk/>
            <pc:sldMk cId="1405459009" sldId="4619"/>
            <ac:spMk id="4" creationId="{B0AFF4D6-AED7-C3F0-8FDE-9B6D7181B5F1}"/>
          </ac:spMkLst>
        </pc:spChg>
        <pc:spChg chg="del mod">
          <ac:chgData name="Zhang, Ce" userId="c9598c0e-bc64-4e00-9e8f-556173b7fb60" providerId="ADAL" clId="{B4CCC21F-FEDA-5031-BAFE-3A42087377A7}" dt="2026-03-04T00:35:25.021" v="10979" actId="478"/>
          <ac:spMkLst>
            <pc:docMk/>
            <pc:sldMk cId="1405459009" sldId="4619"/>
            <ac:spMk id="5" creationId="{8505B92F-E17A-5508-7399-7F90582BFA4B}"/>
          </ac:spMkLst>
        </pc:spChg>
        <pc:spChg chg="mod">
          <ac:chgData name="Zhang, Ce" userId="c9598c0e-bc64-4e00-9e8f-556173b7fb60" providerId="ADAL" clId="{B4CCC21F-FEDA-5031-BAFE-3A42087377A7}" dt="2026-03-04T00:36:29.166" v="11102" actId="1076"/>
          <ac:spMkLst>
            <pc:docMk/>
            <pc:sldMk cId="1405459009" sldId="4619"/>
            <ac:spMk id="7" creationId="{6EF00022-F8EE-C287-FCEB-A16D4C7FEE82}"/>
          </ac:spMkLst>
        </pc:spChg>
        <pc:spChg chg="add del mod">
          <ac:chgData name="Zhang, Ce" userId="c9598c0e-bc64-4e00-9e8f-556173b7fb60" providerId="ADAL" clId="{B4CCC21F-FEDA-5031-BAFE-3A42087377A7}" dt="2026-03-04T00:35:19.940" v="10977" actId="478"/>
          <ac:spMkLst>
            <pc:docMk/>
            <pc:sldMk cId="1405459009" sldId="4619"/>
            <ac:spMk id="8" creationId="{0B7246DF-88F8-BAC7-1E2C-C150678F12A1}"/>
          </ac:spMkLst>
        </pc:spChg>
        <pc:spChg chg="add del mod">
          <ac:chgData name="Zhang, Ce" userId="c9598c0e-bc64-4e00-9e8f-556173b7fb60" providerId="ADAL" clId="{B4CCC21F-FEDA-5031-BAFE-3A42087377A7}" dt="2026-03-04T00:35:27.011" v="10980" actId="478"/>
          <ac:spMkLst>
            <pc:docMk/>
            <pc:sldMk cId="1405459009" sldId="4619"/>
            <ac:spMk id="11" creationId="{543B9CEB-1C71-962B-1A45-C85527BA7B0D}"/>
          </ac:spMkLst>
        </pc:spChg>
        <pc:spChg chg="add mod">
          <ac:chgData name="Zhang, Ce" userId="c9598c0e-bc64-4e00-9e8f-556173b7fb60" providerId="ADAL" clId="{B4CCC21F-FEDA-5031-BAFE-3A42087377A7}" dt="2026-03-04T00:44:30.093" v="11320" actId="1035"/>
          <ac:spMkLst>
            <pc:docMk/>
            <pc:sldMk cId="1405459009" sldId="4619"/>
            <ac:spMk id="12" creationId="{2DAB9B95-265A-D967-70DA-FAE142C44681}"/>
          </ac:spMkLst>
        </pc:spChg>
        <pc:spChg chg="add mod">
          <ac:chgData name="Zhang, Ce" userId="c9598c0e-bc64-4e00-9e8f-556173b7fb60" providerId="ADAL" clId="{B4CCC21F-FEDA-5031-BAFE-3A42087377A7}" dt="2026-03-04T00:46:42.743" v="11383" actId="1035"/>
          <ac:spMkLst>
            <pc:docMk/>
            <pc:sldMk cId="1405459009" sldId="4619"/>
            <ac:spMk id="13" creationId="{FC7050A3-7B85-F12A-2516-C8722EFAAD78}"/>
          </ac:spMkLst>
        </pc:spChg>
        <pc:graphicFrameChg chg="mod modGraphic">
          <ac:chgData name="Zhang, Ce" userId="c9598c0e-bc64-4e00-9e8f-556173b7fb60" providerId="ADAL" clId="{B4CCC21F-FEDA-5031-BAFE-3A42087377A7}" dt="2026-03-04T00:42:05.228" v="11161" actId="1035"/>
          <ac:graphicFrameMkLst>
            <pc:docMk/>
            <pc:sldMk cId="1405459009" sldId="4619"/>
            <ac:graphicFrameMk id="9" creationId="{C2842E80-117D-192F-F7E5-1BFDFB5CCE5D}"/>
          </ac:graphicFrameMkLst>
        </pc:graphicFrameChg>
      </pc:sldChg>
      <pc:sldChg chg="add del">
        <pc:chgData name="Zhang, Ce" userId="c9598c0e-bc64-4e00-9e8f-556173b7fb60" providerId="ADAL" clId="{B4CCC21F-FEDA-5031-BAFE-3A42087377A7}" dt="2026-03-04T00:33:12.825" v="10953" actId="2696"/>
        <pc:sldMkLst>
          <pc:docMk/>
          <pc:sldMk cId="3292546183" sldId="4619"/>
        </pc:sldMkLst>
      </pc:sldChg>
      <pc:sldChg chg="add del">
        <pc:chgData name="Zhang, Ce" userId="c9598c0e-bc64-4e00-9e8f-556173b7fb60" providerId="ADAL" clId="{B4CCC21F-FEDA-5031-BAFE-3A42087377A7}" dt="2026-03-04T00:56:04.629" v="11666" actId="2696"/>
        <pc:sldMkLst>
          <pc:docMk/>
          <pc:sldMk cId="2855769951" sldId="4620"/>
        </pc:sldMkLst>
      </pc:sldChg>
      <pc:sldChg chg="add del">
        <pc:chgData name="Zhang, Ce" userId="c9598c0e-bc64-4e00-9e8f-556173b7fb60" providerId="ADAL" clId="{B4CCC21F-FEDA-5031-BAFE-3A42087377A7}" dt="2026-03-04T00:56:05.405" v="11667" actId="2696"/>
        <pc:sldMkLst>
          <pc:docMk/>
          <pc:sldMk cId="3143752388" sldId="4621"/>
        </pc:sldMkLst>
      </pc:sldChg>
      <pc:sldChg chg="add del">
        <pc:chgData name="Zhang, Ce" userId="c9598c0e-bc64-4e00-9e8f-556173b7fb60" providerId="ADAL" clId="{B4CCC21F-FEDA-5031-BAFE-3A42087377A7}" dt="2026-03-04T00:56:06.186" v="11668" actId="2696"/>
        <pc:sldMkLst>
          <pc:docMk/>
          <pc:sldMk cId="2301493929" sldId="4622"/>
        </pc:sldMkLst>
      </pc:sldChg>
      <pc:sldChg chg="addSp delSp modSp add mod">
        <pc:chgData name="Zhang, Ce" userId="c9598c0e-bc64-4e00-9e8f-556173b7fb60" providerId="ADAL" clId="{B4CCC21F-FEDA-5031-BAFE-3A42087377A7}" dt="2026-03-04T01:10:18.752" v="11850" actId="1076"/>
        <pc:sldMkLst>
          <pc:docMk/>
          <pc:sldMk cId="216605860" sldId="4623"/>
        </pc:sldMkLst>
        <pc:spChg chg="mod">
          <ac:chgData name="Zhang, Ce" userId="c9598c0e-bc64-4e00-9e8f-556173b7fb60" providerId="ADAL" clId="{B4CCC21F-FEDA-5031-BAFE-3A42087377A7}" dt="2026-03-04T01:03:09.010" v="11727" actId="20577"/>
          <ac:spMkLst>
            <pc:docMk/>
            <pc:sldMk cId="216605860" sldId="4623"/>
            <ac:spMk id="2" creationId="{6AC65895-1FCA-CFB8-86CF-52747126D785}"/>
          </ac:spMkLst>
        </pc:spChg>
        <pc:spChg chg="del mod">
          <ac:chgData name="Zhang, Ce" userId="c9598c0e-bc64-4e00-9e8f-556173b7fb60" providerId="ADAL" clId="{B4CCC21F-FEDA-5031-BAFE-3A42087377A7}" dt="2026-03-04T01:05:11.074" v="11781" actId="478"/>
          <ac:spMkLst>
            <pc:docMk/>
            <pc:sldMk cId="216605860" sldId="4623"/>
            <ac:spMk id="5" creationId="{4A46794F-79C6-5C1D-F3B2-6896D84B37F0}"/>
          </ac:spMkLst>
        </pc:spChg>
        <pc:spChg chg="add mod">
          <ac:chgData name="Zhang, Ce" userId="c9598c0e-bc64-4e00-9e8f-556173b7fb60" providerId="ADAL" clId="{B4CCC21F-FEDA-5031-BAFE-3A42087377A7}" dt="2026-03-04T01:07:39.764" v="11815" actId="166"/>
          <ac:spMkLst>
            <pc:docMk/>
            <pc:sldMk cId="216605860" sldId="4623"/>
            <ac:spMk id="6" creationId="{F05D17C0-A977-807F-698D-3B259675FA68}"/>
          </ac:spMkLst>
        </pc:spChg>
        <pc:spChg chg="del mod">
          <ac:chgData name="Zhang, Ce" userId="c9598c0e-bc64-4e00-9e8f-556173b7fb60" providerId="ADAL" clId="{B4CCC21F-FEDA-5031-BAFE-3A42087377A7}" dt="2026-03-04T01:06:01.198" v="11806" actId="478"/>
          <ac:spMkLst>
            <pc:docMk/>
            <pc:sldMk cId="216605860" sldId="4623"/>
            <ac:spMk id="24" creationId="{F6840AA1-356F-3D6E-7319-F7674CFDC604}"/>
          </ac:spMkLst>
        </pc:spChg>
        <pc:spChg chg="add mod">
          <ac:chgData name="Zhang, Ce" userId="c9598c0e-bc64-4e00-9e8f-556173b7fb60" providerId="ADAL" clId="{B4CCC21F-FEDA-5031-BAFE-3A42087377A7}" dt="2026-03-04T01:10:18.752" v="11850" actId="1076"/>
          <ac:spMkLst>
            <pc:docMk/>
            <pc:sldMk cId="216605860" sldId="4623"/>
            <ac:spMk id="30" creationId="{42A892F8-B06A-C352-4E20-09931A87BEC0}"/>
          </ac:spMkLst>
        </pc:spChg>
        <pc:grpChg chg="del mod">
          <ac:chgData name="Zhang, Ce" userId="c9598c0e-bc64-4e00-9e8f-556173b7fb60" providerId="ADAL" clId="{B4CCC21F-FEDA-5031-BAFE-3A42087377A7}" dt="2026-03-04T01:06:01.198" v="11806" actId="478"/>
          <ac:grpSpMkLst>
            <pc:docMk/>
            <pc:sldMk cId="216605860" sldId="4623"/>
            <ac:grpSpMk id="7" creationId="{FFB5AFEA-08B4-6719-98E4-FDD98D7BC2D6}"/>
          </ac:grpSpMkLst>
        </pc:grpChg>
        <pc:picChg chg="del">
          <ac:chgData name="Zhang, Ce" userId="c9598c0e-bc64-4e00-9e8f-556173b7fb60" providerId="ADAL" clId="{B4CCC21F-FEDA-5031-BAFE-3A42087377A7}" dt="2026-03-04T01:05:29.970" v="11802" actId="478"/>
          <ac:picMkLst>
            <pc:docMk/>
            <pc:sldMk cId="216605860" sldId="4623"/>
            <ac:picMk id="25" creationId="{8CB9A4B8-923F-F81F-273F-3F77A11E661F}"/>
          </ac:picMkLst>
        </pc:picChg>
        <pc:picChg chg="add mod">
          <ac:chgData name="Zhang, Ce" userId="c9598c0e-bc64-4e00-9e8f-556173b7fb60" providerId="ADAL" clId="{B4CCC21F-FEDA-5031-BAFE-3A42087377A7}" dt="2026-03-04T01:09:22.005" v="11835" actId="1076"/>
          <ac:picMkLst>
            <pc:docMk/>
            <pc:sldMk cId="216605860" sldId="4623"/>
            <ac:picMk id="26" creationId="{51C59498-8F83-56BF-C2E8-76747FCBD0D7}"/>
          </ac:picMkLst>
        </pc:picChg>
        <pc:picChg chg="add mod">
          <ac:chgData name="Zhang, Ce" userId="c9598c0e-bc64-4e00-9e8f-556173b7fb60" providerId="ADAL" clId="{B4CCC21F-FEDA-5031-BAFE-3A42087377A7}" dt="2026-03-04T01:09:23.827" v="11836" actId="1076"/>
          <ac:picMkLst>
            <pc:docMk/>
            <pc:sldMk cId="216605860" sldId="4623"/>
            <ac:picMk id="27" creationId="{5E44E6FA-C406-DCE9-EDE5-96D491BB9D21}"/>
          </ac:picMkLst>
        </pc:picChg>
        <pc:picChg chg="add mod">
          <ac:chgData name="Zhang, Ce" userId="c9598c0e-bc64-4e00-9e8f-556173b7fb60" providerId="ADAL" clId="{B4CCC21F-FEDA-5031-BAFE-3A42087377A7}" dt="2026-03-04T01:09:26.005" v="11837" actId="1076"/>
          <ac:picMkLst>
            <pc:docMk/>
            <pc:sldMk cId="216605860" sldId="4623"/>
            <ac:picMk id="28" creationId="{5C257AD5-2108-533F-F1BD-07CE1D9F4246}"/>
          </ac:picMkLst>
        </pc:picChg>
        <pc:cxnChg chg="mod">
          <ac:chgData name="Zhang, Ce" userId="c9598c0e-bc64-4e00-9e8f-556173b7fb60" providerId="ADAL" clId="{B4CCC21F-FEDA-5031-BAFE-3A42087377A7}" dt="2026-03-04T01:06:01.198" v="11806" actId="478"/>
          <ac:cxnSpMkLst>
            <pc:docMk/>
            <pc:sldMk cId="216605860" sldId="4623"/>
            <ac:cxnSpMk id="13" creationId="{4AC782AF-9356-5E85-1F70-5F2EE4687699}"/>
          </ac:cxnSpMkLst>
        </pc:cxnChg>
      </pc:sldChg>
      <pc:sldChg chg="add del">
        <pc:chgData name="Zhang, Ce" userId="c9598c0e-bc64-4e00-9e8f-556173b7fb60" providerId="ADAL" clId="{B4CCC21F-FEDA-5031-BAFE-3A42087377A7}" dt="2026-03-04T00:56:15.815" v="11671" actId="2696"/>
        <pc:sldMkLst>
          <pc:docMk/>
          <pc:sldMk cId="2455152275" sldId="4623"/>
        </pc:sldMkLst>
      </pc:sldChg>
      <pc:sldChg chg="modSp add del mod">
        <pc:chgData name="Zhang, Ce" userId="c9598c0e-bc64-4e00-9e8f-556173b7fb60" providerId="ADAL" clId="{B4CCC21F-FEDA-5031-BAFE-3A42087377A7}" dt="2026-03-04T01:11:04.903" v="11857" actId="2696"/>
        <pc:sldMkLst>
          <pc:docMk/>
          <pc:sldMk cId="1223486595" sldId="4624"/>
        </pc:sldMkLst>
        <pc:spChg chg="mod">
          <ac:chgData name="Zhang, Ce" userId="c9598c0e-bc64-4e00-9e8f-556173b7fb60" providerId="ADAL" clId="{B4CCC21F-FEDA-5031-BAFE-3A42087377A7}" dt="2026-03-04T01:10:58.051" v="11852" actId="21"/>
          <ac:spMkLst>
            <pc:docMk/>
            <pc:sldMk cId="1223486595" sldId="4624"/>
            <ac:spMk id="5" creationId="{50259F78-5BD8-2CEE-0B1B-45DB69A4CABA}"/>
          </ac:spMkLst>
        </pc:spChg>
      </pc:sldChg>
      <pc:sldChg chg="modSp add del mod">
        <pc:chgData name="Zhang, Ce" userId="c9598c0e-bc64-4e00-9e8f-556173b7fb60" providerId="ADAL" clId="{B4CCC21F-FEDA-5031-BAFE-3A42087377A7}" dt="2026-03-04T00:56:15.815" v="11671" actId="2696"/>
        <pc:sldMkLst>
          <pc:docMk/>
          <pc:sldMk cId="1487723889" sldId="4624"/>
        </pc:sldMkLst>
        <pc:spChg chg="mod">
          <ac:chgData name="Zhang, Ce" userId="c9598c0e-bc64-4e00-9e8f-556173b7fb60" providerId="ADAL" clId="{B4CCC21F-FEDA-5031-BAFE-3A42087377A7}" dt="2026-03-03T13:08:18.125" v="5076" actId="20577"/>
          <ac:spMkLst>
            <pc:docMk/>
            <pc:sldMk cId="1487723889" sldId="4624"/>
            <ac:spMk id="5" creationId="{50259F78-5BD8-2CEE-0B1B-45DB69A4CABA}"/>
          </ac:spMkLst>
        </pc:spChg>
      </pc:sldChg>
      <pc:sldChg chg="addSp delSp modSp add del mod ord">
        <pc:chgData name="Zhang, Ce" userId="c9598c0e-bc64-4e00-9e8f-556173b7fb60" providerId="ADAL" clId="{B4CCC21F-FEDA-5031-BAFE-3A42087377A7}" dt="2026-03-04T02:42:51.699" v="13584" actId="2696"/>
        <pc:sldMkLst>
          <pc:docMk/>
          <pc:sldMk cId="416532668" sldId="4625"/>
        </pc:sldMkLst>
        <pc:spChg chg="mod">
          <ac:chgData name="Zhang, Ce" userId="c9598c0e-bc64-4e00-9e8f-556173b7fb60" providerId="ADAL" clId="{B4CCC21F-FEDA-5031-BAFE-3A42087377A7}" dt="2026-03-04T02:21:51.297" v="13149" actId="20577"/>
          <ac:spMkLst>
            <pc:docMk/>
            <pc:sldMk cId="416532668" sldId="4625"/>
            <ac:spMk id="5" creationId="{FDC491B1-8D9A-B906-0AF7-42C822B4974C}"/>
          </ac:spMkLst>
        </pc:spChg>
        <pc:spChg chg="add del mod">
          <ac:chgData name="Zhang, Ce" userId="c9598c0e-bc64-4e00-9e8f-556173b7fb60" providerId="ADAL" clId="{B4CCC21F-FEDA-5031-BAFE-3A42087377A7}" dt="2026-03-04T02:42:31.346" v="13570" actId="21"/>
          <ac:spMkLst>
            <pc:docMk/>
            <pc:sldMk cId="416532668" sldId="4625"/>
            <ac:spMk id="6" creationId="{236408C6-5492-44D0-8A6C-10FD3B3C9F73}"/>
          </ac:spMkLst>
        </pc:spChg>
      </pc:sldChg>
      <pc:sldChg chg="delSp add del">
        <pc:chgData name="Zhang, Ce" userId="c9598c0e-bc64-4e00-9e8f-556173b7fb60" providerId="ADAL" clId="{B4CCC21F-FEDA-5031-BAFE-3A42087377A7}" dt="2026-03-04T00:56:15.815" v="11671" actId="2696"/>
        <pc:sldMkLst>
          <pc:docMk/>
          <pc:sldMk cId="2824147729" sldId="4625"/>
        </pc:sldMkLst>
        <pc:picChg chg="del">
          <ac:chgData name="Zhang, Ce" userId="c9598c0e-bc64-4e00-9e8f-556173b7fb60" providerId="ADAL" clId="{B4CCC21F-FEDA-5031-BAFE-3A42087377A7}" dt="2026-03-03T13:41:41.479" v="5157" actId="478"/>
          <ac:picMkLst>
            <pc:docMk/>
            <pc:sldMk cId="2824147729" sldId="4625"/>
            <ac:picMk id="7" creationId="{FFAFE455-7FDF-CE83-0C68-8B7053EFA56B}"/>
          </ac:picMkLst>
        </pc:picChg>
      </pc:sldChg>
      <pc:sldChg chg="addSp delSp modSp new del mod">
        <pc:chgData name="Zhang, Ce" userId="c9598c0e-bc64-4e00-9e8f-556173b7fb60" providerId="ADAL" clId="{B4CCC21F-FEDA-5031-BAFE-3A42087377A7}" dt="2026-03-03T13:39:12.825" v="5083" actId="2696"/>
        <pc:sldMkLst>
          <pc:docMk/>
          <pc:sldMk cId="1109015367" sldId="4626"/>
        </pc:sldMkLst>
        <pc:spChg chg="add del">
          <ac:chgData name="Zhang, Ce" userId="c9598c0e-bc64-4e00-9e8f-556173b7fb60" providerId="ADAL" clId="{B4CCC21F-FEDA-5031-BAFE-3A42087377A7}" dt="2026-03-03T13:39:11.655" v="5082" actId="21"/>
          <ac:spMkLst>
            <pc:docMk/>
            <pc:sldMk cId="1109015367" sldId="4626"/>
            <ac:spMk id="7" creationId="{45F04AD7-1B8E-8A3D-948F-3C20842A2A87}"/>
          </ac:spMkLst>
        </pc:spChg>
        <pc:spChg chg="add del mod">
          <ac:chgData name="Zhang, Ce" userId="c9598c0e-bc64-4e00-9e8f-556173b7fb60" providerId="ADAL" clId="{B4CCC21F-FEDA-5031-BAFE-3A42087377A7}" dt="2026-03-03T13:38:39.061" v="5077" actId="21"/>
          <ac:spMkLst>
            <pc:docMk/>
            <pc:sldMk cId="1109015367" sldId="4626"/>
            <ac:spMk id="8" creationId="{C79BBDBA-E8CD-0BD8-6194-DBD9C49001A6}"/>
          </ac:spMkLst>
        </pc:spChg>
      </pc:sldChg>
      <pc:sldChg chg="new del">
        <pc:chgData name="Zhang, Ce" userId="c9598c0e-bc64-4e00-9e8f-556173b7fb60" providerId="ADAL" clId="{B4CCC21F-FEDA-5031-BAFE-3A42087377A7}" dt="2026-03-03T12:59:53.358" v="4584" actId="2696"/>
        <pc:sldMkLst>
          <pc:docMk/>
          <pc:sldMk cId="1176063159" sldId="4627"/>
        </pc:sldMkLst>
      </pc:sldChg>
      <pc:sldChg chg="modSp new del mod">
        <pc:chgData name="Zhang, Ce" userId="c9598c0e-bc64-4e00-9e8f-556173b7fb60" providerId="ADAL" clId="{B4CCC21F-FEDA-5031-BAFE-3A42087377A7}" dt="2026-03-04T00:55:47.336" v="11660" actId="2696"/>
        <pc:sldMkLst>
          <pc:docMk/>
          <pc:sldMk cId="533544545" sldId="4628"/>
        </pc:sldMkLst>
        <pc:spChg chg="mod">
          <ac:chgData name="Zhang, Ce" userId="c9598c0e-bc64-4e00-9e8f-556173b7fb60" providerId="ADAL" clId="{B4CCC21F-FEDA-5031-BAFE-3A42087377A7}" dt="2026-03-03T12:59:39.422" v="4583" actId="20577"/>
          <ac:spMkLst>
            <pc:docMk/>
            <pc:sldMk cId="533544545" sldId="4628"/>
            <ac:spMk id="2" creationId="{2192A192-9FDF-8877-D0EA-BCC8A2DD30BA}"/>
          </ac:spMkLst>
        </pc:spChg>
      </pc:sldChg>
      <pc:sldChg chg="add del">
        <pc:chgData name="Zhang, Ce" userId="c9598c0e-bc64-4e00-9e8f-556173b7fb60" providerId="ADAL" clId="{B4CCC21F-FEDA-5031-BAFE-3A42087377A7}" dt="2026-03-03T20:28:16.564" v="6829" actId="2696"/>
        <pc:sldMkLst>
          <pc:docMk/>
          <pc:sldMk cId="1434530310" sldId="4629"/>
        </pc:sldMkLst>
      </pc:sldChg>
      <pc:sldChg chg="addSp modSp new del mod">
        <pc:chgData name="Zhang, Ce" userId="c9598c0e-bc64-4e00-9e8f-556173b7fb60" providerId="ADAL" clId="{B4CCC21F-FEDA-5031-BAFE-3A42087377A7}" dt="2026-03-03T14:05:14.724" v="5711" actId="2696"/>
        <pc:sldMkLst>
          <pc:docMk/>
          <pc:sldMk cId="3914074434" sldId="4629"/>
        </pc:sldMkLst>
        <pc:spChg chg="mod">
          <ac:chgData name="Zhang, Ce" userId="c9598c0e-bc64-4e00-9e8f-556173b7fb60" providerId="ADAL" clId="{B4CCC21F-FEDA-5031-BAFE-3A42087377A7}" dt="2026-03-03T13:06:33.883" v="4914" actId="20577"/>
          <ac:spMkLst>
            <pc:docMk/>
            <pc:sldMk cId="3914074434" sldId="4629"/>
            <ac:spMk id="3" creationId="{6632338D-2FA0-B141-4155-7EF682BCACE3}"/>
          </ac:spMkLst>
        </pc:spChg>
        <pc:picChg chg="add mod">
          <ac:chgData name="Zhang, Ce" userId="c9598c0e-bc64-4e00-9e8f-556173b7fb60" providerId="ADAL" clId="{B4CCC21F-FEDA-5031-BAFE-3A42087377A7}" dt="2026-03-03T13:05:35.027" v="4786" actId="1076"/>
          <ac:picMkLst>
            <pc:docMk/>
            <pc:sldMk cId="3914074434" sldId="4629"/>
            <ac:picMk id="5" creationId="{FF4A52CE-E52B-B7B2-4F4D-9365B581023D}"/>
          </ac:picMkLst>
        </pc:picChg>
      </pc:sldChg>
      <pc:sldChg chg="modSp add del">
        <pc:chgData name="Zhang, Ce" userId="c9598c0e-bc64-4e00-9e8f-556173b7fb60" providerId="ADAL" clId="{B4CCC21F-FEDA-5031-BAFE-3A42087377A7}" dt="2026-03-03T21:30:06.874" v="7134" actId="2696"/>
        <pc:sldMkLst>
          <pc:docMk/>
          <pc:sldMk cId="1599017973" sldId="4630"/>
        </pc:sldMkLst>
        <pc:spChg chg="mod">
          <ac:chgData name="Zhang, Ce" userId="c9598c0e-bc64-4e00-9e8f-556173b7fb60" providerId="ADAL" clId="{B4CCC21F-FEDA-5031-BAFE-3A42087377A7}" dt="2026-03-03T13:06:55.058" v="4917" actId="207"/>
          <ac:spMkLst>
            <pc:docMk/>
            <pc:sldMk cId="1599017973" sldId="4630"/>
            <ac:spMk id="3" creationId="{8F04CB0E-A481-D751-9F8F-8CC5B4F49B45}"/>
          </ac:spMkLst>
        </pc:spChg>
      </pc:sldChg>
      <pc:sldChg chg="modSp add del mod">
        <pc:chgData name="Zhang, Ce" userId="c9598c0e-bc64-4e00-9e8f-556173b7fb60" providerId="ADAL" clId="{B4CCC21F-FEDA-5031-BAFE-3A42087377A7}" dt="2026-03-04T00:56:27.459" v="11675" actId="2696"/>
        <pc:sldMkLst>
          <pc:docMk/>
          <pc:sldMk cId="2861100051" sldId="4631"/>
        </pc:sldMkLst>
        <pc:spChg chg="mod">
          <ac:chgData name="Zhang, Ce" userId="c9598c0e-bc64-4e00-9e8f-556173b7fb60" providerId="ADAL" clId="{B4CCC21F-FEDA-5031-BAFE-3A42087377A7}" dt="2026-03-03T13:42:22.218" v="5259" actId="20577"/>
          <ac:spMkLst>
            <pc:docMk/>
            <pc:sldMk cId="2861100051" sldId="4631"/>
            <ac:spMk id="5" creationId="{D0A3076C-4686-5BC7-380F-2CB07AFE658C}"/>
          </ac:spMkLst>
        </pc:spChg>
      </pc:sldChg>
      <pc:sldChg chg="add del">
        <pc:chgData name="Zhang, Ce" userId="c9598c0e-bc64-4e00-9e8f-556173b7fb60" providerId="ADAL" clId="{B4CCC21F-FEDA-5031-BAFE-3A42087377A7}" dt="2026-03-04T01:11:05.341" v="11858" actId="2696"/>
        <pc:sldMkLst>
          <pc:docMk/>
          <pc:sldMk cId="3290613768" sldId="4631"/>
        </pc:sldMkLst>
      </pc:sldChg>
      <pc:sldChg chg="delSp modSp add mod modAnim">
        <pc:chgData name="Zhang, Ce" userId="c9598c0e-bc64-4e00-9e8f-556173b7fb60" providerId="ADAL" clId="{B4CCC21F-FEDA-5031-BAFE-3A42087377A7}" dt="2026-03-03T21:29:34.567" v="7127" actId="478"/>
        <pc:sldMkLst>
          <pc:docMk/>
          <pc:sldMk cId="3464517782" sldId="4632"/>
        </pc:sldMkLst>
        <pc:spChg chg="mod">
          <ac:chgData name="Zhang, Ce" userId="c9598c0e-bc64-4e00-9e8f-556173b7fb60" providerId="ADAL" clId="{B4CCC21F-FEDA-5031-BAFE-3A42087377A7}" dt="2026-03-03T21:08:28.535" v="7026" actId="20577"/>
          <ac:spMkLst>
            <pc:docMk/>
            <pc:sldMk cId="3464517782" sldId="4632"/>
            <ac:spMk id="9" creationId="{08750072-098F-9918-B183-4C81A36BA6B7}"/>
          </ac:spMkLst>
        </pc:spChg>
        <pc:spChg chg="del">
          <ac:chgData name="Zhang, Ce" userId="c9598c0e-bc64-4e00-9e8f-556173b7fb60" providerId="ADAL" clId="{B4CCC21F-FEDA-5031-BAFE-3A42087377A7}" dt="2026-03-03T21:29:34.567" v="7127" actId="478"/>
          <ac:spMkLst>
            <pc:docMk/>
            <pc:sldMk cId="3464517782" sldId="4632"/>
            <ac:spMk id="23" creationId="{55CD8DEB-74BC-9E28-7B0B-B79F04D33F93}"/>
          </ac:spMkLst>
        </pc:spChg>
        <pc:spChg chg="del">
          <ac:chgData name="Zhang, Ce" userId="c9598c0e-bc64-4e00-9e8f-556173b7fb60" providerId="ADAL" clId="{B4CCC21F-FEDA-5031-BAFE-3A42087377A7}" dt="2026-03-03T21:29:34.567" v="7127" actId="478"/>
          <ac:spMkLst>
            <pc:docMk/>
            <pc:sldMk cId="3464517782" sldId="4632"/>
            <ac:spMk id="34" creationId="{1A99675F-5E92-248E-6794-424478255F9E}"/>
          </ac:spMkLst>
        </pc:spChg>
        <pc:spChg chg="del">
          <ac:chgData name="Zhang, Ce" userId="c9598c0e-bc64-4e00-9e8f-556173b7fb60" providerId="ADAL" clId="{B4CCC21F-FEDA-5031-BAFE-3A42087377A7}" dt="2026-03-03T21:29:34.567" v="7127" actId="478"/>
          <ac:spMkLst>
            <pc:docMk/>
            <pc:sldMk cId="3464517782" sldId="4632"/>
            <ac:spMk id="36" creationId="{0680BEDE-7AAF-6454-9622-39DA21DF6DD3}"/>
          </ac:spMkLst>
        </pc:spChg>
        <pc:spChg chg="del">
          <ac:chgData name="Zhang, Ce" userId="c9598c0e-bc64-4e00-9e8f-556173b7fb60" providerId="ADAL" clId="{B4CCC21F-FEDA-5031-BAFE-3A42087377A7}" dt="2026-03-03T13:55:05.342" v="5515" actId="478"/>
          <ac:spMkLst>
            <pc:docMk/>
            <pc:sldMk cId="3464517782" sldId="4632"/>
            <ac:spMk id="37" creationId="{4F5582A9-A13A-353E-EAB0-16ECE097FF43}"/>
          </ac:spMkLst>
        </pc:spChg>
        <pc:picChg chg="del">
          <ac:chgData name="Zhang, Ce" userId="c9598c0e-bc64-4e00-9e8f-556173b7fb60" providerId="ADAL" clId="{B4CCC21F-FEDA-5031-BAFE-3A42087377A7}" dt="2026-03-03T21:29:34.567" v="7127" actId="478"/>
          <ac:picMkLst>
            <pc:docMk/>
            <pc:sldMk cId="3464517782" sldId="4632"/>
            <ac:picMk id="33" creationId="{10A034F9-73B0-DB09-F5FB-99349C394C57}"/>
          </ac:picMkLst>
        </pc:picChg>
        <pc:picChg chg="mod">
          <ac:chgData name="Zhang, Ce" userId="c9598c0e-bc64-4e00-9e8f-556173b7fb60" providerId="ADAL" clId="{B4CCC21F-FEDA-5031-BAFE-3A42087377A7}" dt="2026-03-03T21:07:24.951" v="6999" actId="1076"/>
          <ac:picMkLst>
            <pc:docMk/>
            <pc:sldMk cId="3464517782" sldId="4632"/>
            <ac:picMk id="68" creationId="{40C14596-E31A-B5D6-3FEC-F25C118093A5}"/>
          </ac:picMkLst>
        </pc:picChg>
        <pc:picChg chg="mod">
          <ac:chgData name="Zhang, Ce" userId="c9598c0e-bc64-4e00-9e8f-556173b7fb60" providerId="ADAL" clId="{B4CCC21F-FEDA-5031-BAFE-3A42087377A7}" dt="2026-03-03T21:07:22.619" v="6998" actId="1076"/>
          <ac:picMkLst>
            <pc:docMk/>
            <pc:sldMk cId="3464517782" sldId="4632"/>
            <ac:picMk id="69" creationId="{76E433F4-BD73-895D-6973-53EB3AC70A98}"/>
          </ac:picMkLst>
        </pc:picChg>
      </pc:sldChg>
      <pc:sldChg chg="addSp delSp modSp add mod delAnim modAnim">
        <pc:chgData name="Zhang, Ce" userId="c9598c0e-bc64-4e00-9e8f-556173b7fb60" providerId="ADAL" clId="{B4CCC21F-FEDA-5031-BAFE-3A42087377A7}" dt="2026-03-03T21:29:48.556" v="7132"/>
        <pc:sldMkLst>
          <pc:docMk/>
          <pc:sldMk cId="350597368" sldId="4633"/>
        </pc:sldMkLst>
        <pc:spChg chg="add mod">
          <ac:chgData name="Zhang, Ce" userId="c9598c0e-bc64-4e00-9e8f-556173b7fb60" providerId="ADAL" clId="{B4CCC21F-FEDA-5031-BAFE-3A42087377A7}" dt="2026-03-03T13:55:35.246" v="5520" actId="14100"/>
          <ac:spMkLst>
            <pc:docMk/>
            <pc:sldMk cId="350597368" sldId="4633"/>
            <ac:spMk id="3" creationId="{EED25A2D-AD3E-BD61-41A0-526380E16CAB}"/>
          </ac:spMkLst>
        </pc:spChg>
        <pc:spChg chg="add mod">
          <ac:chgData name="Zhang, Ce" userId="c9598c0e-bc64-4e00-9e8f-556173b7fb60" providerId="ADAL" clId="{B4CCC21F-FEDA-5031-BAFE-3A42087377A7}" dt="2026-03-03T13:56:01.260" v="5526" actId="1076"/>
          <ac:spMkLst>
            <pc:docMk/>
            <pc:sldMk cId="350597368" sldId="4633"/>
            <ac:spMk id="5" creationId="{ED94524B-D6B0-686D-F8CF-B7B54AE377B5}"/>
          </ac:spMkLst>
        </pc:spChg>
        <pc:spChg chg="mod">
          <ac:chgData name="Zhang, Ce" userId="c9598c0e-bc64-4e00-9e8f-556173b7fb60" providerId="ADAL" clId="{B4CCC21F-FEDA-5031-BAFE-3A42087377A7}" dt="2026-03-03T21:09:04.022" v="7034" actId="404"/>
          <ac:spMkLst>
            <pc:docMk/>
            <pc:sldMk cId="350597368" sldId="4633"/>
            <ac:spMk id="9" creationId="{09931B4E-7078-43A4-A4FB-C7B68EAF5F47}"/>
          </ac:spMkLst>
        </pc:spChg>
        <pc:spChg chg="add mod">
          <ac:chgData name="Zhang, Ce" userId="c9598c0e-bc64-4e00-9e8f-556173b7fb60" providerId="ADAL" clId="{B4CCC21F-FEDA-5031-BAFE-3A42087377A7}" dt="2026-03-03T13:57:00.168" v="5538" actId="20577"/>
          <ac:spMkLst>
            <pc:docMk/>
            <pc:sldMk cId="350597368" sldId="4633"/>
            <ac:spMk id="21" creationId="{076FE89E-458A-1EE2-CEF6-8CB9F70100A8}"/>
          </ac:spMkLst>
        </pc:spChg>
        <pc:spChg chg="mod">
          <ac:chgData name="Zhang, Ce" userId="c9598c0e-bc64-4e00-9e8f-556173b7fb60" providerId="ADAL" clId="{B4CCC21F-FEDA-5031-BAFE-3A42087377A7}" dt="2026-03-03T13:55:45.714" v="5523"/>
          <ac:spMkLst>
            <pc:docMk/>
            <pc:sldMk cId="350597368" sldId="4633"/>
            <ac:spMk id="26" creationId="{12776BB1-B6B3-80EA-C508-FD524976FB24}"/>
          </ac:spMkLst>
        </pc:spChg>
        <pc:spChg chg="add mod">
          <ac:chgData name="Zhang, Ce" userId="c9598c0e-bc64-4e00-9e8f-556173b7fb60" providerId="ADAL" clId="{B4CCC21F-FEDA-5031-BAFE-3A42087377A7}" dt="2026-03-03T14:04:01.768" v="5705" actId="1036"/>
          <ac:spMkLst>
            <pc:docMk/>
            <pc:sldMk cId="350597368" sldId="4633"/>
            <ac:spMk id="28" creationId="{7E1A9AE3-F921-2725-429A-FBE69A9CFECA}"/>
          </ac:spMkLst>
        </pc:spChg>
        <pc:grpChg chg="add mod">
          <ac:chgData name="Zhang, Ce" userId="c9598c0e-bc64-4e00-9e8f-556173b7fb60" providerId="ADAL" clId="{B4CCC21F-FEDA-5031-BAFE-3A42087377A7}" dt="2026-03-03T13:55:54.816" v="5525" actId="1076"/>
          <ac:grpSpMkLst>
            <pc:docMk/>
            <pc:sldMk cId="350597368" sldId="4633"/>
            <ac:grpSpMk id="22" creationId="{DD537CB1-CD76-03A5-BC96-2D4E3DB03F4C}"/>
          </ac:grpSpMkLst>
        </pc:grpChg>
        <pc:picChg chg="mod">
          <ac:chgData name="Zhang, Ce" userId="c9598c0e-bc64-4e00-9e8f-556173b7fb60" providerId="ADAL" clId="{B4CCC21F-FEDA-5031-BAFE-3A42087377A7}" dt="2026-03-03T13:55:45.714" v="5523"/>
          <ac:picMkLst>
            <pc:docMk/>
            <pc:sldMk cId="350597368" sldId="4633"/>
            <ac:picMk id="24" creationId="{3141055D-A369-9510-AEF3-2623DABE2660}"/>
          </ac:picMkLst>
        </pc:picChg>
        <pc:picChg chg="add mod">
          <ac:chgData name="Zhang, Ce" userId="c9598c0e-bc64-4e00-9e8f-556173b7fb60" providerId="ADAL" clId="{B4CCC21F-FEDA-5031-BAFE-3A42087377A7}" dt="2026-03-03T13:56:55.035" v="5535" actId="14100"/>
          <ac:picMkLst>
            <pc:docMk/>
            <pc:sldMk cId="350597368" sldId="4633"/>
            <ac:picMk id="27" creationId="{7362869D-C530-C632-C98E-E18B0AF6F73B}"/>
          </ac:picMkLst>
        </pc:picChg>
        <pc:picChg chg="add del mod">
          <ac:chgData name="Zhang, Ce" userId="c9598c0e-bc64-4e00-9e8f-556173b7fb60" providerId="ADAL" clId="{B4CCC21F-FEDA-5031-BAFE-3A42087377A7}" dt="2026-03-03T14:02:31.550" v="5676" actId="478"/>
          <ac:picMkLst>
            <pc:docMk/>
            <pc:sldMk cId="350597368" sldId="4633"/>
            <ac:picMk id="29" creationId="{F2C99CD9-36F8-3542-9DFD-6D7D402E4FB2}"/>
          </ac:picMkLst>
        </pc:picChg>
        <pc:picChg chg="del">
          <ac:chgData name="Zhang, Ce" userId="c9598c0e-bc64-4e00-9e8f-556173b7fb60" providerId="ADAL" clId="{B4CCC21F-FEDA-5031-BAFE-3A42087377A7}" dt="2026-03-03T13:55:23.709" v="5517" actId="478"/>
          <ac:picMkLst>
            <pc:docMk/>
            <pc:sldMk cId="350597368" sldId="4633"/>
            <ac:picMk id="68" creationId="{F00F6F77-90CA-514F-FF16-DDC8E4F97B19}"/>
          </ac:picMkLst>
        </pc:picChg>
        <pc:picChg chg="del">
          <ac:chgData name="Zhang, Ce" userId="c9598c0e-bc64-4e00-9e8f-556173b7fb60" providerId="ADAL" clId="{B4CCC21F-FEDA-5031-BAFE-3A42087377A7}" dt="2026-03-03T13:55:23.709" v="5517" actId="478"/>
          <ac:picMkLst>
            <pc:docMk/>
            <pc:sldMk cId="350597368" sldId="4633"/>
            <ac:picMk id="69" creationId="{A2FF9643-BA20-EEC2-B420-23284ED2794C}"/>
          </ac:picMkLst>
        </pc:picChg>
      </pc:sldChg>
      <pc:sldChg chg="delSp modSp add del mod delAnim">
        <pc:chgData name="Zhang, Ce" userId="c9598c0e-bc64-4e00-9e8f-556173b7fb60" providerId="ADAL" clId="{B4CCC21F-FEDA-5031-BAFE-3A42087377A7}" dt="2026-03-03T14:03:25.872" v="5682" actId="2696"/>
        <pc:sldMkLst>
          <pc:docMk/>
          <pc:sldMk cId="1049488683" sldId="4634"/>
        </pc:sldMkLst>
        <pc:picChg chg="del mod">
          <ac:chgData name="Zhang, Ce" userId="c9598c0e-bc64-4e00-9e8f-556173b7fb60" providerId="ADAL" clId="{B4CCC21F-FEDA-5031-BAFE-3A42087377A7}" dt="2026-03-03T14:03:19.397" v="5680" actId="21"/>
          <ac:picMkLst>
            <pc:docMk/>
            <pc:sldMk cId="1049488683" sldId="4634"/>
            <ac:picMk id="29" creationId="{C9759506-7414-F36A-02E1-3D65A00D55BA}"/>
          </ac:picMkLst>
        </pc:picChg>
      </pc:sldChg>
      <pc:sldChg chg="add del">
        <pc:chgData name="Zhang, Ce" userId="c9598c0e-bc64-4e00-9e8f-556173b7fb60" providerId="ADAL" clId="{B4CCC21F-FEDA-5031-BAFE-3A42087377A7}" dt="2026-03-03T13:57:04.879" v="5539" actId="2696"/>
        <pc:sldMkLst>
          <pc:docMk/>
          <pc:sldMk cId="2175569169" sldId="4634"/>
        </pc:sldMkLst>
      </pc:sldChg>
      <pc:sldChg chg="add del">
        <pc:chgData name="Zhang, Ce" userId="c9598c0e-bc64-4e00-9e8f-556173b7fb60" providerId="ADAL" clId="{B4CCC21F-FEDA-5031-BAFE-3A42087377A7}" dt="2026-03-04T00:57:01.095" v="11685" actId="2696"/>
        <pc:sldMkLst>
          <pc:docMk/>
          <pc:sldMk cId="1372607380" sldId="4635"/>
        </pc:sldMkLst>
      </pc:sldChg>
      <pc:sldChg chg="addSp modSp new del mod modAnim">
        <pc:chgData name="Zhang, Ce" userId="c9598c0e-bc64-4e00-9e8f-556173b7fb60" providerId="ADAL" clId="{B4CCC21F-FEDA-5031-BAFE-3A42087377A7}" dt="2026-03-03T14:04:41.493" v="5709" actId="2696"/>
        <pc:sldMkLst>
          <pc:docMk/>
          <pc:sldMk cId="1559831727" sldId="4635"/>
        </pc:sldMkLst>
        <pc:spChg chg="mod">
          <ac:chgData name="Zhang, Ce" userId="c9598c0e-bc64-4e00-9e8f-556173b7fb60" providerId="ADAL" clId="{B4CCC21F-FEDA-5031-BAFE-3A42087377A7}" dt="2026-03-03T14:03:31.355" v="5702" actId="20577"/>
          <ac:spMkLst>
            <pc:docMk/>
            <pc:sldMk cId="1559831727" sldId="4635"/>
            <ac:spMk id="2" creationId="{7E8E847A-83BB-9B66-EE19-67F6801560A6}"/>
          </ac:spMkLst>
        </pc:spChg>
        <pc:picChg chg="add mod">
          <ac:chgData name="Zhang, Ce" userId="c9598c0e-bc64-4e00-9e8f-556173b7fb60" providerId="ADAL" clId="{B4CCC21F-FEDA-5031-BAFE-3A42087377A7}" dt="2026-03-03T14:03:20.268" v="5681"/>
          <ac:picMkLst>
            <pc:docMk/>
            <pc:sldMk cId="1559831727" sldId="4635"/>
            <ac:picMk id="5" creationId="{E2B311E4-9DD3-0260-9DA7-493AB3F44A1E}"/>
          </ac:picMkLst>
        </pc:picChg>
      </pc:sldChg>
      <pc:sldChg chg="addSp delSp modSp add mod delAnim modAnim modNotesTx">
        <pc:chgData name="Zhang, Ce" userId="c9598c0e-bc64-4e00-9e8f-556173b7fb60" providerId="ADAL" clId="{B4CCC21F-FEDA-5031-BAFE-3A42087377A7}" dt="2026-03-03T23:42:12.160" v="9889"/>
        <pc:sldMkLst>
          <pc:docMk/>
          <pc:sldMk cId="220714202" sldId="4636"/>
        </pc:sldMkLst>
        <pc:spChg chg="del mod topLvl">
          <ac:chgData name="Zhang, Ce" userId="c9598c0e-bc64-4e00-9e8f-556173b7fb60" providerId="ADAL" clId="{B4CCC21F-FEDA-5031-BAFE-3A42087377A7}" dt="2026-03-03T17:11:48.412" v="6191" actId="478"/>
          <ac:spMkLst>
            <pc:docMk/>
            <pc:sldMk cId="220714202" sldId="4636"/>
            <ac:spMk id="8" creationId="{2B68AE5D-D731-8A65-855D-8B34EC2AB4D5}"/>
          </ac:spMkLst>
        </pc:spChg>
        <pc:spChg chg="del mod">
          <ac:chgData name="Zhang, Ce" userId="c9598c0e-bc64-4e00-9e8f-556173b7fb60" providerId="ADAL" clId="{B4CCC21F-FEDA-5031-BAFE-3A42087377A7}" dt="2026-03-03T17:11:36.314" v="6187" actId="478"/>
          <ac:spMkLst>
            <pc:docMk/>
            <pc:sldMk cId="220714202" sldId="4636"/>
            <ac:spMk id="9" creationId="{1A4634EA-DAB5-00DC-ACB3-A420974AA3A1}"/>
          </ac:spMkLst>
        </pc:spChg>
        <pc:spChg chg="mod topLvl">
          <ac:chgData name="Zhang, Ce" userId="c9598c0e-bc64-4e00-9e8f-556173b7fb60" providerId="ADAL" clId="{B4CCC21F-FEDA-5031-BAFE-3A42087377A7}" dt="2026-03-03T17:15:41.028" v="6287" actId="1035"/>
          <ac:spMkLst>
            <pc:docMk/>
            <pc:sldMk cId="220714202" sldId="4636"/>
            <ac:spMk id="12" creationId="{21D1CB80-7F82-618C-44A5-B80B312E9AB3}"/>
          </ac:spMkLst>
        </pc:spChg>
        <pc:spChg chg="mod">
          <ac:chgData name="Zhang, Ce" userId="c9598c0e-bc64-4e00-9e8f-556173b7fb60" providerId="ADAL" clId="{B4CCC21F-FEDA-5031-BAFE-3A42087377A7}" dt="2026-03-03T17:11:09.061" v="6180"/>
          <ac:spMkLst>
            <pc:docMk/>
            <pc:sldMk cId="220714202" sldId="4636"/>
            <ac:spMk id="19" creationId="{EF5287FF-9A12-4573-8405-901F48B5F224}"/>
          </ac:spMkLst>
        </pc:spChg>
        <pc:spChg chg="mod">
          <ac:chgData name="Zhang, Ce" userId="c9598c0e-bc64-4e00-9e8f-556173b7fb60" providerId="ADAL" clId="{B4CCC21F-FEDA-5031-BAFE-3A42087377A7}" dt="2026-03-03T17:21:04.134" v="6383" actId="20577"/>
          <ac:spMkLst>
            <pc:docMk/>
            <pc:sldMk cId="220714202" sldId="4636"/>
            <ac:spMk id="20" creationId="{BE514F37-5ED3-F4DD-63DB-DE6FC0EF15CE}"/>
          </ac:spMkLst>
        </pc:spChg>
        <pc:spChg chg="add mod">
          <ac:chgData name="Zhang, Ce" userId="c9598c0e-bc64-4e00-9e8f-556173b7fb60" providerId="ADAL" clId="{B4CCC21F-FEDA-5031-BAFE-3A42087377A7}" dt="2026-03-03T17:15:41.028" v="6287" actId="1035"/>
          <ac:spMkLst>
            <pc:docMk/>
            <pc:sldMk cId="220714202" sldId="4636"/>
            <ac:spMk id="26" creationId="{721CD199-1C91-5261-32FA-129CCBD5F2A2}"/>
          </ac:spMkLst>
        </pc:spChg>
        <pc:spChg chg="add mod">
          <ac:chgData name="Zhang, Ce" userId="c9598c0e-bc64-4e00-9e8f-556173b7fb60" providerId="ADAL" clId="{B4CCC21F-FEDA-5031-BAFE-3A42087377A7}" dt="2026-03-03T17:15:41.028" v="6287" actId="1035"/>
          <ac:spMkLst>
            <pc:docMk/>
            <pc:sldMk cId="220714202" sldId="4636"/>
            <ac:spMk id="27" creationId="{389217AB-9FC3-8038-15D3-4F7672E9E709}"/>
          </ac:spMkLst>
        </pc:spChg>
        <pc:spChg chg="add mod">
          <ac:chgData name="Zhang, Ce" userId="c9598c0e-bc64-4e00-9e8f-556173b7fb60" providerId="ADAL" clId="{B4CCC21F-FEDA-5031-BAFE-3A42087377A7}" dt="2026-03-03T17:22:00.050" v="6404" actId="1037"/>
          <ac:spMkLst>
            <pc:docMk/>
            <pc:sldMk cId="220714202" sldId="4636"/>
            <ac:spMk id="28" creationId="{0E2EBAD5-2E44-99AB-DDB2-1C08343AA81C}"/>
          </ac:spMkLst>
        </pc:spChg>
        <pc:spChg chg="mod">
          <ac:chgData name="Zhang, Ce" userId="c9598c0e-bc64-4e00-9e8f-556173b7fb60" providerId="ADAL" clId="{B4CCC21F-FEDA-5031-BAFE-3A42087377A7}" dt="2026-03-03T17:19:55.385" v="6335" actId="207"/>
          <ac:spMkLst>
            <pc:docMk/>
            <pc:sldMk cId="220714202" sldId="4636"/>
            <ac:spMk id="32" creationId="{2488898F-5291-EB42-60B7-AC14DF43C4F2}"/>
          </ac:spMkLst>
        </pc:spChg>
        <pc:spChg chg="mod">
          <ac:chgData name="Zhang, Ce" userId="c9598c0e-bc64-4e00-9e8f-556173b7fb60" providerId="ADAL" clId="{B4CCC21F-FEDA-5031-BAFE-3A42087377A7}" dt="2026-03-03T17:19:55.385" v="6335" actId="207"/>
          <ac:spMkLst>
            <pc:docMk/>
            <pc:sldMk cId="220714202" sldId="4636"/>
            <ac:spMk id="34" creationId="{6B562913-D118-2DC5-6D51-9E6EE40AE096}"/>
          </ac:spMkLst>
        </pc:spChg>
        <pc:spChg chg="mod">
          <ac:chgData name="Zhang, Ce" userId="c9598c0e-bc64-4e00-9e8f-556173b7fb60" providerId="ADAL" clId="{B4CCC21F-FEDA-5031-BAFE-3A42087377A7}" dt="2026-03-03T17:19:55.385" v="6335" actId="207"/>
          <ac:spMkLst>
            <pc:docMk/>
            <pc:sldMk cId="220714202" sldId="4636"/>
            <ac:spMk id="35" creationId="{EB773A24-A119-3062-DCE1-122816307867}"/>
          </ac:spMkLst>
        </pc:spChg>
        <pc:spChg chg="add mod">
          <ac:chgData name="Zhang, Ce" userId="c9598c0e-bc64-4e00-9e8f-556173b7fb60" providerId="ADAL" clId="{B4CCC21F-FEDA-5031-BAFE-3A42087377A7}" dt="2026-03-03T17:22:07.080" v="6415" actId="1038"/>
          <ac:spMkLst>
            <pc:docMk/>
            <pc:sldMk cId="220714202" sldId="4636"/>
            <ac:spMk id="36" creationId="{0B8CDC11-C411-9734-BB96-9C3810FD83E0}"/>
          </ac:spMkLst>
        </pc:spChg>
        <pc:spChg chg="add del mod">
          <ac:chgData name="Zhang, Ce" userId="c9598c0e-bc64-4e00-9e8f-556173b7fb60" providerId="ADAL" clId="{B4CCC21F-FEDA-5031-BAFE-3A42087377A7}" dt="2026-03-03T17:17:19.680" v="6312"/>
          <ac:spMkLst>
            <pc:docMk/>
            <pc:sldMk cId="220714202" sldId="4636"/>
            <ac:spMk id="37" creationId="{6F40A472-BDAA-5DB7-B88C-DD7DF51C4C5B}"/>
          </ac:spMkLst>
        </pc:spChg>
        <pc:spChg chg="add mod">
          <ac:chgData name="Zhang, Ce" userId="c9598c0e-bc64-4e00-9e8f-556173b7fb60" providerId="ADAL" clId="{B4CCC21F-FEDA-5031-BAFE-3A42087377A7}" dt="2026-03-03T17:19:50.429" v="6334"/>
          <ac:spMkLst>
            <pc:docMk/>
            <pc:sldMk cId="220714202" sldId="4636"/>
            <ac:spMk id="38" creationId="{14EC8B4A-10A8-CEF7-9BDE-12513CB71138}"/>
          </ac:spMkLst>
        </pc:spChg>
        <pc:spChg chg="add mod">
          <ac:chgData name="Zhang, Ce" userId="c9598c0e-bc64-4e00-9e8f-556173b7fb60" providerId="ADAL" clId="{B4CCC21F-FEDA-5031-BAFE-3A42087377A7}" dt="2026-03-03T17:27:03.278" v="6568" actId="1037"/>
          <ac:spMkLst>
            <pc:docMk/>
            <pc:sldMk cId="220714202" sldId="4636"/>
            <ac:spMk id="39" creationId="{61B792C6-673D-36AF-72C4-828569D5E822}"/>
          </ac:spMkLst>
        </pc:spChg>
        <pc:grpChg chg="add del mod">
          <ac:chgData name="Zhang, Ce" userId="c9598c0e-bc64-4e00-9e8f-556173b7fb60" providerId="ADAL" clId="{B4CCC21F-FEDA-5031-BAFE-3A42087377A7}" dt="2026-03-03T17:11:48.412" v="6191" actId="478"/>
          <ac:grpSpMkLst>
            <pc:docMk/>
            <pc:sldMk cId="220714202" sldId="4636"/>
            <ac:grpSpMk id="2" creationId="{9A46742F-7896-1CFD-E291-3512C3F743D0}"/>
          </ac:grpSpMkLst>
        </pc:grpChg>
        <pc:grpChg chg="del">
          <ac:chgData name="Zhang, Ce" userId="c9598c0e-bc64-4e00-9e8f-556173b7fb60" providerId="ADAL" clId="{B4CCC21F-FEDA-5031-BAFE-3A42087377A7}" dt="2026-03-03T17:11:07.140" v="6178" actId="478"/>
          <ac:grpSpMkLst>
            <pc:docMk/>
            <pc:sldMk cId="220714202" sldId="4636"/>
            <ac:grpSpMk id="6" creationId="{DC82A002-1DD1-2CF1-E394-1E82FE00FEE8}"/>
          </ac:grpSpMkLst>
        </pc:grpChg>
        <pc:grpChg chg="del mod">
          <ac:chgData name="Zhang, Ce" userId="c9598c0e-bc64-4e00-9e8f-556173b7fb60" providerId="ADAL" clId="{B4CCC21F-FEDA-5031-BAFE-3A42087377A7}" dt="2026-03-03T17:15:33.200" v="6272" actId="478"/>
          <ac:grpSpMkLst>
            <pc:docMk/>
            <pc:sldMk cId="220714202" sldId="4636"/>
            <ac:grpSpMk id="17" creationId="{2138847D-7F71-A0B8-5C15-08A3E05126EA}"/>
          </ac:grpSpMkLst>
        </pc:grpChg>
        <pc:grpChg chg="add mod">
          <ac:chgData name="Zhang, Ce" userId="c9598c0e-bc64-4e00-9e8f-556173b7fb60" providerId="ADAL" clId="{B4CCC21F-FEDA-5031-BAFE-3A42087377A7}" dt="2026-03-03T17:15:36.382" v="6278" actId="1036"/>
          <ac:grpSpMkLst>
            <pc:docMk/>
            <pc:sldMk cId="220714202" sldId="4636"/>
            <ac:grpSpMk id="18" creationId="{3202BA88-FF83-8083-66AC-6415468F1FB8}"/>
          </ac:grpSpMkLst>
        </pc:grpChg>
        <pc:grpChg chg="del">
          <ac:chgData name="Zhang, Ce" userId="c9598c0e-bc64-4e00-9e8f-556173b7fb60" providerId="ADAL" clId="{B4CCC21F-FEDA-5031-BAFE-3A42087377A7}" dt="2026-03-03T17:11:08.371" v="6179" actId="478"/>
          <ac:grpSpMkLst>
            <pc:docMk/>
            <pc:sldMk cId="220714202" sldId="4636"/>
            <ac:grpSpMk id="23" creationId="{DC2413B4-178D-26ED-8552-74E659E1584E}"/>
          </ac:grpSpMkLst>
        </pc:grpChg>
        <pc:grpChg chg="add del mod">
          <ac:chgData name="Zhang, Ce" userId="c9598c0e-bc64-4e00-9e8f-556173b7fb60" providerId="ADAL" clId="{B4CCC21F-FEDA-5031-BAFE-3A42087377A7}" dt="2026-03-03T17:19:55.385" v="6335" actId="207"/>
          <ac:grpSpMkLst>
            <pc:docMk/>
            <pc:sldMk cId="220714202" sldId="4636"/>
            <ac:grpSpMk id="30" creationId="{EE1BDFC1-6C85-EA9F-9F19-0B05FD0D8287}"/>
          </ac:grpSpMkLst>
        </pc:grpChg>
        <pc:picChg chg="del">
          <ac:chgData name="Zhang, Ce" userId="c9598c0e-bc64-4e00-9e8f-556173b7fb60" providerId="ADAL" clId="{B4CCC21F-FEDA-5031-BAFE-3A42087377A7}" dt="2026-03-03T17:11:06.106" v="6177" actId="478"/>
          <ac:picMkLst>
            <pc:docMk/>
            <pc:sldMk cId="220714202" sldId="4636"/>
            <ac:picMk id="22" creationId="{9ADEF91B-BB1A-F8C8-50B7-96EBABCC2850}"/>
          </ac:picMkLst>
        </pc:picChg>
        <pc:picChg chg="add mod">
          <ac:chgData name="Zhang, Ce" userId="c9598c0e-bc64-4e00-9e8f-556173b7fb60" providerId="ADAL" clId="{B4CCC21F-FEDA-5031-BAFE-3A42087377A7}" dt="2026-03-03T17:26:55.882" v="6552" actId="1036"/>
          <ac:picMkLst>
            <pc:docMk/>
            <pc:sldMk cId="220714202" sldId="4636"/>
            <ac:picMk id="29" creationId="{DF41E881-0BDD-EDC3-2201-40F707EEA3BC}"/>
          </ac:picMkLst>
        </pc:picChg>
        <pc:picChg chg="mod">
          <ac:chgData name="Zhang, Ce" userId="c9598c0e-bc64-4e00-9e8f-556173b7fb60" providerId="ADAL" clId="{B4CCC21F-FEDA-5031-BAFE-3A42087377A7}" dt="2026-03-03T17:19:55.385" v="6335" actId="207"/>
          <ac:picMkLst>
            <pc:docMk/>
            <pc:sldMk cId="220714202" sldId="4636"/>
            <ac:picMk id="31" creationId="{AE4E8D63-ADA2-61DA-1090-36C54D03064E}"/>
          </ac:picMkLst>
        </pc:picChg>
        <pc:picChg chg="mod">
          <ac:chgData name="Zhang, Ce" userId="c9598c0e-bc64-4e00-9e8f-556173b7fb60" providerId="ADAL" clId="{B4CCC21F-FEDA-5031-BAFE-3A42087377A7}" dt="2026-03-03T17:19:55.385" v="6335" actId="207"/>
          <ac:picMkLst>
            <pc:docMk/>
            <pc:sldMk cId="220714202" sldId="4636"/>
            <ac:picMk id="33" creationId="{8554D782-B5A5-ED70-CCED-A7D6C96F0F0A}"/>
          </ac:picMkLst>
        </pc:picChg>
      </pc:sldChg>
      <pc:sldChg chg="addSp delSp modSp add del mod">
        <pc:chgData name="Zhang, Ce" userId="c9598c0e-bc64-4e00-9e8f-556173b7fb60" providerId="ADAL" clId="{B4CCC21F-FEDA-5031-BAFE-3A42087377A7}" dt="2026-03-03T16:42:46.016" v="6001" actId="2696"/>
        <pc:sldMkLst>
          <pc:docMk/>
          <pc:sldMk cId="4199962834" sldId="4636"/>
        </pc:sldMkLst>
        <pc:spChg chg="add mod">
          <ac:chgData name="Zhang, Ce" userId="c9598c0e-bc64-4e00-9e8f-556173b7fb60" providerId="ADAL" clId="{B4CCC21F-FEDA-5031-BAFE-3A42087377A7}" dt="2026-03-03T16:38:08.042" v="6000" actId="1076"/>
          <ac:spMkLst>
            <pc:docMk/>
            <pc:sldMk cId="4199962834" sldId="4636"/>
            <ac:spMk id="3" creationId="{4BF6F5E3-E547-CC8D-5CD6-3EACF638A9DA}"/>
          </ac:spMkLst>
        </pc:spChg>
        <pc:grpChg chg="del">
          <ac:chgData name="Zhang, Ce" userId="c9598c0e-bc64-4e00-9e8f-556173b7fb60" providerId="ADAL" clId="{B4CCC21F-FEDA-5031-BAFE-3A42087377A7}" dt="2026-03-03T14:33:23.470" v="5917" actId="478"/>
          <ac:grpSpMkLst>
            <pc:docMk/>
            <pc:sldMk cId="4199962834" sldId="4636"/>
            <ac:grpSpMk id="34" creationId="{733EBBD9-B22D-2C90-6650-85E3A407D6E6}"/>
          </ac:grpSpMkLst>
        </pc:grpChg>
        <pc:picChg chg="add mod">
          <ac:chgData name="Zhang, Ce" userId="c9598c0e-bc64-4e00-9e8f-556173b7fb60" providerId="ADAL" clId="{B4CCC21F-FEDA-5031-BAFE-3A42087377A7}" dt="2026-03-03T16:37:57.139" v="5983" actId="1076"/>
          <ac:picMkLst>
            <pc:docMk/>
            <pc:sldMk cId="4199962834" sldId="4636"/>
            <ac:picMk id="5" creationId="{E9A2EB5B-1173-84D0-A423-F0ED52FD3277}"/>
          </ac:picMkLst>
        </pc:picChg>
      </pc:sldChg>
      <pc:sldChg chg="addSp delSp modSp add mod ord delAnim modAnim">
        <pc:chgData name="Zhang, Ce" userId="c9598c0e-bc64-4e00-9e8f-556173b7fb60" providerId="ADAL" clId="{B4CCC21F-FEDA-5031-BAFE-3A42087377A7}" dt="2026-03-03T23:42:21.938" v="9892"/>
        <pc:sldMkLst>
          <pc:docMk/>
          <pc:sldMk cId="2645528416" sldId="4637"/>
        </pc:sldMkLst>
        <pc:spChg chg="add mod">
          <ac:chgData name="Zhang, Ce" userId="c9598c0e-bc64-4e00-9e8f-556173b7fb60" providerId="ADAL" clId="{B4CCC21F-FEDA-5031-BAFE-3A42087377A7}" dt="2026-03-03T17:28:38.807" v="6605"/>
          <ac:spMkLst>
            <pc:docMk/>
            <pc:sldMk cId="2645528416" sldId="4637"/>
            <ac:spMk id="3" creationId="{21940142-9055-FB8A-284E-3C97DDB1BEA0}"/>
          </ac:spMkLst>
        </pc:spChg>
        <pc:spChg chg="add mod">
          <ac:chgData name="Zhang, Ce" userId="c9598c0e-bc64-4e00-9e8f-556173b7fb60" providerId="ADAL" clId="{B4CCC21F-FEDA-5031-BAFE-3A42087377A7}" dt="2026-03-03T17:28:38.807" v="6605"/>
          <ac:spMkLst>
            <pc:docMk/>
            <pc:sldMk cId="2645528416" sldId="4637"/>
            <ac:spMk id="5" creationId="{9C657595-FAE7-EDE7-8BBB-D61243835C21}"/>
          </ac:spMkLst>
        </pc:spChg>
        <pc:spChg chg="add mod">
          <ac:chgData name="Zhang, Ce" userId="c9598c0e-bc64-4e00-9e8f-556173b7fb60" providerId="ADAL" clId="{B4CCC21F-FEDA-5031-BAFE-3A42087377A7}" dt="2026-03-03T21:13:38.172" v="7090"/>
          <ac:spMkLst>
            <pc:docMk/>
            <pc:sldMk cId="2645528416" sldId="4637"/>
            <ac:spMk id="6" creationId="{A640498E-1E10-81FD-D8CD-CE921D6CC6FF}"/>
          </ac:spMkLst>
        </pc:spChg>
        <pc:spChg chg="del topLvl">
          <ac:chgData name="Zhang, Ce" userId="c9598c0e-bc64-4e00-9e8f-556173b7fb60" providerId="ADAL" clId="{B4CCC21F-FEDA-5031-BAFE-3A42087377A7}" dt="2026-03-03T21:13:37.660" v="7089" actId="478"/>
          <ac:spMkLst>
            <pc:docMk/>
            <pc:sldMk cId="2645528416" sldId="4637"/>
            <ac:spMk id="28" creationId="{261048FB-9157-C940-E7B3-6521D1B7B451}"/>
          </ac:spMkLst>
        </pc:spChg>
        <pc:spChg chg="mod">
          <ac:chgData name="Zhang, Ce" userId="c9598c0e-bc64-4e00-9e8f-556173b7fb60" providerId="ADAL" clId="{B4CCC21F-FEDA-5031-BAFE-3A42087377A7}" dt="2026-03-03T21:13:44.242" v="7091" actId="14100"/>
          <ac:spMkLst>
            <pc:docMk/>
            <pc:sldMk cId="2645528416" sldId="4637"/>
            <ac:spMk id="36" creationId="{E6C0E416-2753-0D35-DDE8-376993E482CE}"/>
          </ac:spMkLst>
        </pc:spChg>
        <pc:grpChg chg="del">
          <ac:chgData name="Zhang, Ce" userId="c9598c0e-bc64-4e00-9e8f-556173b7fb60" providerId="ADAL" clId="{B4CCC21F-FEDA-5031-BAFE-3A42087377A7}" dt="2026-03-03T21:13:37.660" v="7089" actId="478"/>
          <ac:grpSpMkLst>
            <pc:docMk/>
            <pc:sldMk cId="2645528416" sldId="4637"/>
            <ac:grpSpMk id="27" creationId="{8E1EA93E-71BF-C76D-064B-F25AF6DC0594}"/>
          </ac:grpSpMkLst>
        </pc:grpChg>
        <pc:grpChg chg="mod">
          <ac:chgData name="Zhang, Ce" userId="c9598c0e-bc64-4e00-9e8f-556173b7fb60" providerId="ADAL" clId="{B4CCC21F-FEDA-5031-BAFE-3A42087377A7}" dt="2026-03-03T21:13:44.242" v="7091" actId="14100"/>
          <ac:grpSpMkLst>
            <pc:docMk/>
            <pc:sldMk cId="2645528416" sldId="4637"/>
            <ac:grpSpMk id="34" creationId="{4898F059-3DA7-321A-CEC4-EDB7CF6D38FC}"/>
          </ac:grpSpMkLst>
        </pc:grpChg>
        <pc:picChg chg="mod">
          <ac:chgData name="Zhang, Ce" userId="c9598c0e-bc64-4e00-9e8f-556173b7fb60" providerId="ADAL" clId="{B4CCC21F-FEDA-5031-BAFE-3A42087377A7}" dt="2026-03-03T21:13:44.242" v="7091" actId="14100"/>
          <ac:picMkLst>
            <pc:docMk/>
            <pc:sldMk cId="2645528416" sldId="4637"/>
            <ac:picMk id="35" creationId="{45AC6353-6409-5A2D-8E9C-80EDAF4C6F9A}"/>
          </ac:picMkLst>
        </pc:picChg>
        <pc:cxnChg chg="topLvl">
          <ac:chgData name="Zhang, Ce" userId="c9598c0e-bc64-4e00-9e8f-556173b7fb60" providerId="ADAL" clId="{B4CCC21F-FEDA-5031-BAFE-3A42087377A7}" dt="2026-03-03T21:13:37.660" v="7089" actId="478"/>
          <ac:cxnSpMkLst>
            <pc:docMk/>
            <pc:sldMk cId="2645528416" sldId="4637"/>
            <ac:cxnSpMk id="29" creationId="{3D6B517D-6BE9-00B5-15FC-8A12964097E2}"/>
          </ac:cxnSpMkLst>
        </pc:cxnChg>
      </pc:sldChg>
      <pc:sldChg chg="addSp delSp modSp add mod modAnim">
        <pc:chgData name="Zhang, Ce" userId="c9598c0e-bc64-4e00-9e8f-556173b7fb60" providerId="ADAL" clId="{B4CCC21F-FEDA-5031-BAFE-3A42087377A7}" dt="2026-03-03T23:42:17.453" v="9891"/>
        <pc:sldMkLst>
          <pc:docMk/>
          <pc:sldMk cId="2144980620" sldId="4638"/>
        </pc:sldMkLst>
        <pc:spChg chg="add mod">
          <ac:chgData name="Zhang, Ce" userId="c9598c0e-bc64-4e00-9e8f-556173b7fb60" providerId="ADAL" clId="{B4CCC21F-FEDA-5031-BAFE-3A42087377A7}" dt="2026-03-03T17:28:34.726" v="6604"/>
          <ac:spMkLst>
            <pc:docMk/>
            <pc:sldMk cId="2144980620" sldId="4638"/>
            <ac:spMk id="3" creationId="{6DD7BA1A-C6CE-4E1C-3E09-6E543F1DD7BE}"/>
          </ac:spMkLst>
        </pc:spChg>
        <pc:spChg chg="add mod">
          <ac:chgData name="Zhang, Ce" userId="c9598c0e-bc64-4e00-9e8f-556173b7fb60" providerId="ADAL" clId="{B4CCC21F-FEDA-5031-BAFE-3A42087377A7}" dt="2026-03-03T17:28:34.726" v="6604"/>
          <ac:spMkLst>
            <pc:docMk/>
            <pc:sldMk cId="2144980620" sldId="4638"/>
            <ac:spMk id="5" creationId="{BFAD70D1-93D4-01F1-E046-0FEA43224123}"/>
          </ac:spMkLst>
        </pc:spChg>
        <pc:spChg chg="mod">
          <ac:chgData name="Zhang, Ce" userId="c9598c0e-bc64-4e00-9e8f-556173b7fb60" providerId="ADAL" clId="{B4CCC21F-FEDA-5031-BAFE-3A42087377A7}" dt="2026-03-03T21:13:32.236" v="7088" actId="14100"/>
          <ac:spMkLst>
            <pc:docMk/>
            <pc:sldMk cId="2144980620" sldId="4638"/>
            <ac:spMk id="28" creationId="{04AFD3FB-43A9-2F03-B5B8-0DCE6A900C8E}"/>
          </ac:spMkLst>
        </pc:spChg>
        <pc:grpChg chg="del">
          <ac:chgData name="Zhang, Ce" userId="c9598c0e-bc64-4e00-9e8f-556173b7fb60" providerId="ADAL" clId="{B4CCC21F-FEDA-5031-BAFE-3A42087377A7}" dt="2026-03-03T17:22:38.318" v="6421" actId="478"/>
          <ac:grpSpMkLst>
            <pc:docMk/>
            <pc:sldMk cId="2144980620" sldId="4638"/>
            <ac:grpSpMk id="34" creationId="{92CF1B23-2441-692D-821B-9F5DC0F80A6A}"/>
          </ac:grpSpMkLst>
        </pc:grpChg>
      </pc:sldChg>
      <pc:sldChg chg="add">
        <pc:chgData name="Zhang, Ce" userId="c9598c0e-bc64-4e00-9e8f-556173b7fb60" providerId="ADAL" clId="{B4CCC21F-FEDA-5031-BAFE-3A42087377A7}" dt="2026-03-03T21:29:28.221" v="7126"/>
        <pc:sldMkLst>
          <pc:docMk/>
          <pc:sldMk cId="3839541295" sldId="4639"/>
        </pc:sldMkLst>
      </pc:sldChg>
      <pc:sldChg chg="modSp add del mod">
        <pc:chgData name="Zhang, Ce" userId="c9598c0e-bc64-4e00-9e8f-556173b7fb60" providerId="ADAL" clId="{B4CCC21F-FEDA-5031-BAFE-3A42087377A7}" dt="2026-03-04T02:05:35.933" v="12295" actId="2696"/>
        <pc:sldMkLst>
          <pc:docMk/>
          <pc:sldMk cId="3925846772" sldId="4640"/>
        </pc:sldMkLst>
        <pc:spChg chg="mod">
          <ac:chgData name="Zhang, Ce" userId="c9598c0e-bc64-4e00-9e8f-556173b7fb60" providerId="ADAL" clId="{B4CCC21F-FEDA-5031-BAFE-3A42087377A7}" dt="2026-03-03T21:39:26.442" v="7187" actId="20577"/>
          <ac:spMkLst>
            <pc:docMk/>
            <pc:sldMk cId="3925846772" sldId="4640"/>
            <ac:spMk id="3" creationId="{B8321B3A-9A77-EDD7-D906-7C25F2170AD5}"/>
          </ac:spMkLst>
        </pc:spChg>
      </pc:sldChg>
      <pc:sldChg chg="add del">
        <pc:chgData name="Zhang, Ce" userId="c9598c0e-bc64-4e00-9e8f-556173b7fb60" providerId="ADAL" clId="{B4CCC21F-FEDA-5031-BAFE-3A42087377A7}" dt="2026-03-03T23:40:58.566" v="9879" actId="2696"/>
        <pc:sldMkLst>
          <pc:docMk/>
          <pc:sldMk cId="2179985117" sldId="4641"/>
        </pc:sldMkLst>
      </pc:sldChg>
      <pc:sldChg chg="addSp delSp modSp add del mod delAnim modAnim">
        <pc:chgData name="Zhang, Ce" userId="c9598c0e-bc64-4e00-9e8f-556173b7fb60" providerId="ADAL" clId="{B4CCC21F-FEDA-5031-BAFE-3A42087377A7}" dt="2026-03-03T22:32:01.984" v="8153" actId="2696"/>
        <pc:sldMkLst>
          <pc:docMk/>
          <pc:sldMk cId="3268382083" sldId="4642"/>
        </pc:sldMkLst>
        <pc:spChg chg="del">
          <ac:chgData name="Zhang, Ce" userId="c9598c0e-bc64-4e00-9e8f-556173b7fb60" providerId="ADAL" clId="{B4CCC21F-FEDA-5031-BAFE-3A42087377A7}" dt="2026-03-03T21:42:04.249" v="7249" actId="478"/>
          <ac:spMkLst>
            <pc:docMk/>
            <pc:sldMk cId="3268382083" sldId="4642"/>
            <ac:spMk id="2" creationId="{8DE6CD57-97B5-1FA3-0A05-BAD2132672AD}"/>
          </ac:spMkLst>
        </pc:spChg>
        <pc:spChg chg="mod">
          <ac:chgData name="Zhang, Ce" userId="c9598c0e-bc64-4e00-9e8f-556173b7fb60" providerId="ADAL" clId="{B4CCC21F-FEDA-5031-BAFE-3A42087377A7}" dt="2026-03-03T22:31:36.011" v="8146" actId="20577"/>
          <ac:spMkLst>
            <pc:docMk/>
            <pc:sldMk cId="3268382083" sldId="4642"/>
            <ac:spMk id="3" creationId="{AC68678D-B0F2-7BC7-37AA-B77816901E1E}"/>
          </ac:spMkLst>
        </pc:spChg>
        <pc:spChg chg="del">
          <ac:chgData name="Zhang, Ce" userId="c9598c0e-bc64-4e00-9e8f-556173b7fb60" providerId="ADAL" clId="{B4CCC21F-FEDA-5031-BAFE-3A42087377A7}" dt="2026-03-03T21:42:04.249" v="7249" actId="478"/>
          <ac:spMkLst>
            <pc:docMk/>
            <pc:sldMk cId="3268382083" sldId="4642"/>
            <ac:spMk id="4" creationId="{C7A3C398-C124-230F-6F4D-D7870CDF1E9E}"/>
          </ac:spMkLst>
        </pc:spChg>
        <pc:spChg chg="del">
          <ac:chgData name="Zhang, Ce" userId="c9598c0e-bc64-4e00-9e8f-556173b7fb60" providerId="ADAL" clId="{B4CCC21F-FEDA-5031-BAFE-3A42087377A7}" dt="2026-03-03T21:39:58.964" v="7189" actId="478"/>
          <ac:spMkLst>
            <pc:docMk/>
            <pc:sldMk cId="3268382083" sldId="4642"/>
            <ac:spMk id="7" creationId="{60E7ED28-5E7D-9349-1CEE-6BA32FE61F69}"/>
          </ac:spMkLst>
        </pc:spChg>
        <pc:spChg chg="del">
          <ac:chgData name="Zhang, Ce" userId="c9598c0e-bc64-4e00-9e8f-556173b7fb60" providerId="ADAL" clId="{B4CCC21F-FEDA-5031-BAFE-3A42087377A7}" dt="2026-03-03T21:39:58.964" v="7189" actId="478"/>
          <ac:spMkLst>
            <pc:docMk/>
            <pc:sldMk cId="3268382083" sldId="4642"/>
            <ac:spMk id="9" creationId="{2E6B2B22-1CB9-BE7D-415F-DA6CF6FB9979}"/>
          </ac:spMkLst>
        </pc:spChg>
        <pc:spChg chg="mod">
          <ac:chgData name="Zhang, Ce" userId="c9598c0e-bc64-4e00-9e8f-556173b7fb60" providerId="ADAL" clId="{B4CCC21F-FEDA-5031-BAFE-3A42087377A7}" dt="2026-03-03T21:42:04.661" v="7250"/>
          <ac:spMkLst>
            <pc:docMk/>
            <pc:sldMk cId="3268382083" sldId="4642"/>
            <ac:spMk id="12" creationId="{C4BB4391-F73A-C689-68D9-7FE46F09E7B9}"/>
          </ac:spMkLst>
        </pc:spChg>
        <pc:spChg chg="mod">
          <ac:chgData name="Zhang, Ce" userId="c9598c0e-bc64-4e00-9e8f-556173b7fb60" providerId="ADAL" clId="{B4CCC21F-FEDA-5031-BAFE-3A42087377A7}" dt="2026-03-03T21:42:04.661" v="7250"/>
          <ac:spMkLst>
            <pc:docMk/>
            <pc:sldMk cId="3268382083" sldId="4642"/>
            <ac:spMk id="13" creationId="{4FBDBF53-6F7F-5A9C-ABCF-DB0B3D57C81A}"/>
          </ac:spMkLst>
        </pc:spChg>
        <pc:spChg chg="mod">
          <ac:chgData name="Zhang, Ce" userId="c9598c0e-bc64-4e00-9e8f-556173b7fb60" providerId="ADAL" clId="{B4CCC21F-FEDA-5031-BAFE-3A42087377A7}" dt="2026-03-03T21:42:04.661" v="7250"/>
          <ac:spMkLst>
            <pc:docMk/>
            <pc:sldMk cId="3268382083" sldId="4642"/>
            <ac:spMk id="14" creationId="{4148CB7D-8711-0BAF-0BA7-578F0F49418C}"/>
          </ac:spMkLst>
        </pc:spChg>
        <pc:spChg chg="mod">
          <ac:chgData name="Zhang, Ce" userId="c9598c0e-bc64-4e00-9e8f-556173b7fb60" providerId="ADAL" clId="{B4CCC21F-FEDA-5031-BAFE-3A42087377A7}" dt="2026-03-03T21:42:04.661" v="7250"/>
          <ac:spMkLst>
            <pc:docMk/>
            <pc:sldMk cId="3268382083" sldId="4642"/>
            <ac:spMk id="15" creationId="{33D7F751-A145-04CD-E966-CDB3E9E8F003}"/>
          </ac:spMkLst>
        </pc:spChg>
        <pc:spChg chg="mod">
          <ac:chgData name="Zhang, Ce" userId="c9598c0e-bc64-4e00-9e8f-556173b7fb60" providerId="ADAL" clId="{B4CCC21F-FEDA-5031-BAFE-3A42087377A7}" dt="2026-03-03T21:42:04.661" v="7250"/>
          <ac:spMkLst>
            <pc:docMk/>
            <pc:sldMk cId="3268382083" sldId="4642"/>
            <ac:spMk id="16" creationId="{A62EEFE2-367D-B858-A92B-AA4AA599CFCE}"/>
          </ac:spMkLst>
        </pc:spChg>
        <pc:spChg chg="mod">
          <ac:chgData name="Zhang, Ce" userId="c9598c0e-bc64-4e00-9e8f-556173b7fb60" providerId="ADAL" clId="{B4CCC21F-FEDA-5031-BAFE-3A42087377A7}" dt="2026-03-03T21:42:04.661" v="7250"/>
          <ac:spMkLst>
            <pc:docMk/>
            <pc:sldMk cId="3268382083" sldId="4642"/>
            <ac:spMk id="17" creationId="{F4421FB7-B19E-CEFA-4CB6-E1B3FF3325FC}"/>
          </ac:spMkLst>
        </pc:spChg>
        <pc:spChg chg="mod">
          <ac:chgData name="Zhang, Ce" userId="c9598c0e-bc64-4e00-9e8f-556173b7fb60" providerId="ADAL" clId="{B4CCC21F-FEDA-5031-BAFE-3A42087377A7}" dt="2026-03-03T21:42:04.661" v="7250"/>
          <ac:spMkLst>
            <pc:docMk/>
            <pc:sldMk cId="3268382083" sldId="4642"/>
            <ac:spMk id="18" creationId="{8621DE60-5F3E-C6C8-069C-55EF0104774E}"/>
          </ac:spMkLst>
        </pc:spChg>
        <pc:spChg chg="mod">
          <ac:chgData name="Zhang, Ce" userId="c9598c0e-bc64-4e00-9e8f-556173b7fb60" providerId="ADAL" clId="{B4CCC21F-FEDA-5031-BAFE-3A42087377A7}" dt="2026-03-03T21:42:04.661" v="7250"/>
          <ac:spMkLst>
            <pc:docMk/>
            <pc:sldMk cId="3268382083" sldId="4642"/>
            <ac:spMk id="19" creationId="{00F4F208-3C5E-C087-78D9-C3CE2FAEDEB3}"/>
          </ac:spMkLst>
        </pc:spChg>
        <pc:spChg chg="add del mod">
          <ac:chgData name="Zhang, Ce" userId="c9598c0e-bc64-4e00-9e8f-556173b7fb60" providerId="ADAL" clId="{B4CCC21F-FEDA-5031-BAFE-3A42087377A7}" dt="2026-03-03T21:47:36.552" v="7293" actId="478"/>
          <ac:spMkLst>
            <pc:docMk/>
            <pc:sldMk cId="3268382083" sldId="4642"/>
            <ac:spMk id="20" creationId="{51507E93-BB0C-53FD-11D5-15097142A6BA}"/>
          </ac:spMkLst>
        </pc:spChg>
        <pc:spChg chg="add del mod">
          <ac:chgData name="Zhang, Ce" userId="c9598c0e-bc64-4e00-9e8f-556173b7fb60" providerId="ADAL" clId="{B4CCC21F-FEDA-5031-BAFE-3A42087377A7}" dt="2026-03-03T21:44:51.850" v="7268" actId="478"/>
          <ac:spMkLst>
            <pc:docMk/>
            <pc:sldMk cId="3268382083" sldId="4642"/>
            <ac:spMk id="21" creationId="{2766CAB2-E16C-3D8E-BE50-7DD5B37665C7}"/>
          </ac:spMkLst>
        </pc:spChg>
        <pc:spChg chg="add mod">
          <ac:chgData name="Zhang, Ce" userId="c9598c0e-bc64-4e00-9e8f-556173b7fb60" providerId="ADAL" clId="{B4CCC21F-FEDA-5031-BAFE-3A42087377A7}" dt="2026-03-03T22:07:58.567" v="7694" actId="207"/>
          <ac:spMkLst>
            <pc:docMk/>
            <pc:sldMk cId="3268382083" sldId="4642"/>
            <ac:spMk id="23" creationId="{B91FE104-7755-5287-C9CF-8A21C73C7C3F}"/>
          </ac:spMkLst>
        </pc:spChg>
        <pc:spChg chg="add del mod">
          <ac:chgData name="Zhang, Ce" userId="c9598c0e-bc64-4e00-9e8f-556173b7fb60" providerId="ADAL" clId="{B4CCC21F-FEDA-5031-BAFE-3A42087377A7}" dt="2026-03-03T22:31:43.370" v="8147" actId="478"/>
          <ac:spMkLst>
            <pc:docMk/>
            <pc:sldMk cId="3268382083" sldId="4642"/>
            <ac:spMk id="24" creationId="{4FC1432B-4055-3F22-6997-EF8A24E1266F}"/>
          </ac:spMkLst>
        </pc:spChg>
        <pc:spChg chg="add del mod">
          <ac:chgData name="Zhang, Ce" userId="c9598c0e-bc64-4e00-9e8f-556173b7fb60" providerId="ADAL" clId="{B4CCC21F-FEDA-5031-BAFE-3A42087377A7}" dt="2026-03-03T22:29:41.151" v="8095" actId="478"/>
          <ac:spMkLst>
            <pc:docMk/>
            <pc:sldMk cId="3268382083" sldId="4642"/>
            <ac:spMk id="25" creationId="{5E43F7A5-7470-50DA-37B4-EE99BE479202}"/>
          </ac:spMkLst>
        </pc:spChg>
        <pc:spChg chg="add del mod">
          <ac:chgData name="Zhang, Ce" userId="c9598c0e-bc64-4e00-9e8f-556173b7fb60" providerId="ADAL" clId="{B4CCC21F-FEDA-5031-BAFE-3A42087377A7}" dt="2026-03-03T22:29:41.151" v="8095" actId="478"/>
          <ac:spMkLst>
            <pc:docMk/>
            <pc:sldMk cId="3268382083" sldId="4642"/>
            <ac:spMk id="28" creationId="{5AEEDD77-4D1C-C13F-560B-9E78871D36EF}"/>
          </ac:spMkLst>
        </pc:spChg>
        <pc:spChg chg="add del mod">
          <ac:chgData name="Zhang, Ce" userId="c9598c0e-bc64-4e00-9e8f-556173b7fb60" providerId="ADAL" clId="{B4CCC21F-FEDA-5031-BAFE-3A42087377A7}" dt="2026-03-03T22:31:45.110" v="8148" actId="478"/>
          <ac:spMkLst>
            <pc:docMk/>
            <pc:sldMk cId="3268382083" sldId="4642"/>
            <ac:spMk id="30" creationId="{699C6720-DF5D-5D6E-0521-E673B8C9832E}"/>
          </ac:spMkLst>
        </pc:spChg>
        <pc:grpChg chg="del">
          <ac:chgData name="Zhang, Ce" userId="c9598c0e-bc64-4e00-9e8f-556173b7fb60" providerId="ADAL" clId="{B4CCC21F-FEDA-5031-BAFE-3A42087377A7}" dt="2026-03-03T21:47:36.552" v="7293" actId="478"/>
          <ac:grpSpMkLst>
            <pc:docMk/>
            <pc:sldMk cId="3268382083" sldId="4642"/>
            <ac:grpSpMk id="5" creationId="{0D78ADBA-DDB9-9561-8CD9-7FCE706520DF}"/>
          </ac:grpSpMkLst>
        </pc:grpChg>
        <pc:picChg chg="del">
          <ac:chgData name="Zhang, Ce" userId="c9598c0e-bc64-4e00-9e8f-556173b7fb60" providerId="ADAL" clId="{B4CCC21F-FEDA-5031-BAFE-3A42087377A7}" dt="2026-03-03T21:42:02.290" v="7248" actId="478"/>
          <ac:picMkLst>
            <pc:docMk/>
            <pc:sldMk cId="3268382083" sldId="4642"/>
            <ac:picMk id="8" creationId="{8366D9C6-2713-ADA8-F204-1418DC7DAAB9}"/>
          </ac:picMkLst>
        </pc:picChg>
        <pc:picChg chg="del">
          <ac:chgData name="Zhang, Ce" userId="c9598c0e-bc64-4e00-9e8f-556173b7fb60" providerId="ADAL" clId="{B4CCC21F-FEDA-5031-BAFE-3A42087377A7}" dt="2026-03-03T21:39:58.964" v="7189" actId="478"/>
          <ac:picMkLst>
            <pc:docMk/>
            <pc:sldMk cId="3268382083" sldId="4642"/>
            <ac:picMk id="11" creationId="{331D0BC9-EE3E-0E64-81DC-4EA1FF86033D}"/>
          </ac:picMkLst>
        </pc:picChg>
        <pc:picChg chg="add del mod">
          <ac:chgData name="Zhang, Ce" userId="c9598c0e-bc64-4e00-9e8f-556173b7fb60" providerId="ADAL" clId="{B4CCC21F-FEDA-5031-BAFE-3A42087377A7}" dt="2026-03-03T21:43:13.500" v="7253" actId="21"/>
          <ac:picMkLst>
            <pc:docMk/>
            <pc:sldMk cId="3268382083" sldId="4642"/>
            <ac:picMk id="22" creationId="{5D5293CC-9EF2-C2F7-2C26-65C09A132F74}"/>
          </ac:picMkLst>
        </pc:picChg>
        <pc:picChg chg="add del mod">
          <ac:chgData name="Zhang, Ce" userId="c9598c0e-bc64-4e00-9e8f-556173b7fb60" providerId="ADAL" clId="{B4CCC21F-FEDA-5031-BAFE-3A42087377A7}" dt="2026-03-03T22:29:41.151" v="8095" actId="478"/>
          <ac:picMkLst>
            <pc:docMk/>
            <pc:sldMk cId="3268382083" sldId="4642"/>
            <ac:picMk id="26" creationId="{38C2BE10-18B8-9E6D-BA5E-1D1044C2A83A}"/>
          </ac:picMkLst>
        </pc:picChg>
        <pc:picChg chg="add del mod">
          <ac:chgData name="Zhang, Ce" userId="c9598c0e-bc64-4e00-9e8f-556173b7fb60" providerId="ADAL" clId="{B4CCC21F-FEDA-5031-BAFE-3A42087377A7}" dt="2026-03-03T22:29:41.151" v="8095" actId="478"/>
          <ac:picMkLst>
            <pc:docMk/>
            <pc:sldMk cId="3268382083" sldId="4642"/>
            <ac:picMk id="27" creationId="{10C7FBAA-199A-40FF-1B18-C29D09BE704D}"/>
          </ac:picMkLst>
        </pc:picChg>
      </pc:sldChg>
      <pc:sldChg chg="add del">
        <pc:chgData name="Zhang, Ce" userId="c9598c0e-bc64-4e00-9e8f-556173b7fb60" providerId="ADAL" clId="{B4CCC21F-FEDA-5031-BAFE-3A42087377A7}" dt="2026-03-03T23:40:58.622" v="9883" actId="2696"/>
        <pc:sldMkLst>
          <pc:docMk/>
          <pc:sldMk cId="1006972800" sldId="4643"/>
        </pc:sldMkLst>
      </pc:sldChg>
      <pc:sldChg chg="addSp delSp modSp add del mod delAnim modAnim">
        <pc:chgData name="Zhang, Ce" userId="c9598c0e-bc64-4e00-9e8f-556173b7fb60" providerId="ADAL" clId="{B4CCC21F-FEDA-5031-BAFE-3A42087377A7}" dt="2026-03-03T22:36:57.366" v="8203" actId="2696"/>
        <pc:sldMkLst>
          <pc:docMk/>
          <pc:sldMk cId="2025092556" sldId="4644"/>
        </pc:sldMkLst>
        <pc:spChg chg="mod">
          <ac:chgData name="Zhang, Ce" userId="c9598c0e-bc64-4e00-9e8f-556173b7fb60" providerId="ADAL" clId="{B4CCC21F-FEDA-5031-BAFE-3A42087377A7}" dt="2026-03-03T22:36:53.266" v="8202"/>
          <ac:spMkLst>
            <pc:docMk/>
            <pc:sldMk cId="2025092556" sldId="4644"/>
            <ac:spMk id="3" creationId="{A1D99036-E1B0-1311-0FDC-CBAF52A1AA17}"/>
          </ac:spMkLst>
        </pc:spChg>
        <pc:spChg chg="add del mod">
          <ac:chgData name="Zhang, Ce" userId="c9598c0e-bc64-4e00-9e8f-556173b7fb60" providerId="ADAL" clId="{B4CCC21F-FEDA-5031-BAFE-3A42087377A7}" dt="2026-03-03T22:29:58.828" v="8099" actId="478"/>
          <ac:spMkLst>
            <pc:docMk/>
            <pc:sldMk cId="2025092556" sldId="4644"/>
            <ac:spMk id="4" creationId="{152F949D-6FF1-43B4-BFA2-0612BFC1F623}"/>
          </ac:spMkLst>
        </pc:spChg>
        <pc:spChg chg="mod">
          <ac:chgData name="Zhang, Ce" userId="c9598c0e-bc64-4e00-9e8f-556173b7fb60" providerId="ADAL" clId="{B4CCC21F-FEDA-5031-BAFE-3A42087377A7}" dt="2026-03-03T22:08:28.911" v="7697" actId="207"/>
          <ac:spMkLst>
            <pc:docMk/>
            <pc:sldMk cId="2025092556" sldId="4644"/>
            <ac:spMk id="23" creationId="{7E1CE057-7F9D-CE59-9B6B-4414461779A8}"/>
          </ac:spMkLst>
        </pc:spChg>
        <pc:spChg chg="del">
          <ac:chgData name="Zhang, Ce" userId="c9598c0e-bc64-4e00-9e8f-556173b7fb60" providerId="ADAL" clId="{B4CCC21F-FEDA-5031-BAFE-3A42087377A7}" dt="2026-03-03T22:29:56.665" v="8098" actId="478"/>
          <ac:spMkLst>
            <pc:docMk/>
            <pc:sldMk cId="2025092556" sldId="4644"/>
            <ac:spMk id="24" creationId="{53E39464-E44A-08F6-54D1-92A7EFD8DB11}"/>
          </ac:spMkLst>
        </pc:spChg>
        <pc:spChg chg="mod">
          <ac:chgData name="Zhang, Ce" userId="c9598c0e-bc64-4e00-9e8f-556173b7fb60" providerId="ADAL" clId="{B4CCC21F-FEDA-5031-BAFE-3A42087377A7}" dt="2026-03-03T22:30:12.032" v="8102" actId="5793"/>
          <ac:spMkLst>
            <pc:docMk/>
            <pc:sldMk cId="2025092556" sldId="4644"/>
            <ac:spMk id="25" creationId="{2F0349D3-6EC0-1F5C-843A-AD3BEF6F7229}"/>
          </ac:spMkLst>
        </pc:spChg>
        <pc:spChg chg="del">
          <ac:chgData name="Zhang, Ce" userId="c9598c0e-bc64-4e00-9e8f-556173b7fb60" providerId="ADAL" clId="{B4CCC21F-FEDA-5031-BAFE-3A42087377A7}" dt="2026-03-03T22:08:32.831" v="7699" actId="478"/>
          <ac:spMkLst>
            <pc:docMk/>
            <pc:sldMk cId="2025092556" sldId="4644"/>
            <ac:spMk id="28" creationId="{4BAAD17E-E909-F845-5BF9-83F9D5446350}"/>
          </ac:spMkLst>
        </pc:spChg>
        <pc:picChg chg="del">
          <ac:chgData name="Zhang, Ce" userId="c9598c0e-bc64-4e00-9e8f-556173b7fb60" providerId="ADAL" clId="{B4CCC21F-FEDA-5031-BAFE-3A42087377A7}" dt="2026-03-03T22:08:31.204" v="7698" actId="478"/>
          <ac:picMkLst>
            <pc:docMk/>
            <pc:sldMk cId="2025092556" sldId="4644"/>
            <ac:picMk id="26" creationId="{8CD6F0B1-A99F-F763-083A-8116AFE94D57}"/>
          </ac:picMkLst>
        </pc:picChg>
        <pc:picChg chg="del">
          <ac:chgData name="Zhang, Ce" userId="c9598c0e-bc64-4e00-9e8f-556173b7fb60" providerId="ADAL" clId="{B4CCC21F-FEDA-5031-BAFE-3A42087377A7}" dt="2026-03-03T22:08:32.831" v="7699" actId="478"/>
          <ac:picMkLst>
            <pc:docMk/>
            <pc:sldMk cId="2025092556" sldId="4644"/>
            <ac:picMk id="27" creationId="{07FE79A1-A2CB-5201-13A9-ECA601B2FAEF}"/>
          </ac:picMkLst>
        </pc:picChg>
      </pc:sldChg>
      <pc:sldChg chg="addSp delSp modSp add del mod">
        <pc:chgData name="Zhang, Ce" userId="c9598c0e-bc64-4e00-9e8f-556173b7fb60" providerId="ADAL" clId="{B4CCC21F-FEDA-5031-BAFE-3A42087377A7}" dt="2026-03-03T22:32:02.909" v="8154" actId="2696"/>
        <pc:sldMkLst>
          <pc:docMk/>
          <pc:sldMk cId="510210470" sldId="4645"/>
        </pc:sldMkLst>
        <pc:spChg chg="mod">
          <ac:chgData name="Zhang, Ce" userId="c9598c0e-bc64-4e00-9e8f-556173b7fb60" providerId="ADAL" clId="{B4CCC21F-FEDA-5031-BAFE-3A42087377A7}" dt="2026-03-03T22:31:52.906" v="8152" actId="20577"/>
          <ac:spMkLst>
            <pc:docMk/>
            <pc:sldMk cId="510210470" sldId="4645"/>
            <ac:spMk id="3" creationId="{D10AB1B7-D085-F007-1A00-97ABAC37BC2A}"/>
          </ac:spMkLst>
        </pc:spChg>
        <pc:spChg chg="add del mod">
          <ac:chgData name="Zhang, Ce" userId="c9598c0e-bc64-4e00-9e8f-556173b7fb60" providerId="ADAL" clId="{B4CCC21F-FEDA-5031-BAFE-3A42087377A7}" dt="2026-03-03T22:31:51.234" v="8150" actId="478"/>
          <ac:spMkLst>
            <pc:docMk/>
            <pc:sldMk cId="510210470" sldId="4645"/>
            <ac:spMk id="4" creationId="{0DA690E3-F713-4765-0884-E02ED597E950}"/>
          </ac:spMkLst>
        </pc:spChg>
        <pc:spChg chg="del">
          <ac:chgData name="Zhang, Ce" userId="c9598c0e-bc64-4e00-9e8f-556173b7fb60" providerId="ADAL" clId="{B4CCC21F-FEDA-5031-BAFE-3A42087377A7}" dt="2026-03-03T22:31:49.543" v="8149" actId="478"/>
          <ac:spMkLst>
            <pc:docMk/>
            <pc:sldMk cId="510210470" sldId="4645"/>
            <ac:spMk id="24" creationId="{8C7113C9-429E-8B68-230C-C2515F66CD6E}"/>
          </ac:spMkLst>
        </pc:spChg>
        <pc:spChg chg="del">
          <ac:chgData name="Zhang, Ce" userId="c9598c0e-bc64-4e00-9e8f-556173b7fb60" providerId="ADAL" clId="{B4CCC21F-FEDA-5031-BAFE-3A42087377A7}" dt="2026-03-03T22:29:47.189" v="8097" actId="478"/>
          <ac:spMkLst>
            <pc:docMk/>
            <pc:sldMk cId="510210470" sldId="4645"/>
            <ac:spMk id="28" creationId="{289C7B17-BA11-1ACD-2C51-997DFE933A4F}"/>
          </ac:spMkLst>
        </pc:spChg>
        <pc:picChg chg="del">
          <ac:chgData name="Zhang, Ce" userId="c9598c0e-bc64-4e00-9e8f-556173b7fb60" providerId="ADAL" clId="{B4CCC21F-FEDA-5031-BAFE-3A42087377A7}" dt="2026-03-03T22:29:47.189" v="8097" actId="478"/>
          <ac:picMkLst>
            <pc:docMk/>
            <pc:sldMk cId="510210470" sldId="4645"/>
            <ac:picMk id="27" creationId="{F5A0E17D-0975-6C47-58F5-16D5790F72D8}"/>
          </ac:picMkLst>
        </pc:picChg>
      </pc:sldChg>
      <pc:sldChg chg="addSp delSp modSp add mod">
        <pc:chgData name="Zhang, Ce" userId="c9598c0e-bc64-4e00-9e8f-556173b7fb60" providerId="ADAL" clId="{B4CCC21F-FEDA-5031-BAFE-3A42087377A7}" dt="2026-03-03T22:32:09.598" v="8158" actId="478"/>
        <pc:sldMkLst>
          <pc:docMk/>
          <pc:sldMk cId="2066786857" sldId="4646"/>
        </pc:sldMkLst>
        <pc:spChg chg="mod">
          <ac:chgData name="Zhang, Ce" userId="c9598c0e-bc64-4e00-9e8f-556173b7fb60" providerId="ADAL" clId="{B4CCC21F-FEDA-5031-BAFE-3A42087377A7}" dt="2026-03-03T22:32:05.336" v="8156" actId="20577"/>
          <ac:spMkLst>
            <pc:docMk/>
            <pc:sldMk cId="2066786857" sldId="4646"/>
            <ac:spMk id="3" creationId="{12EA2FC8-2480-B5AF-F2C8-5AFD081EFCCD}"/>
          </ac:spMkLst>
        </pc:spChg>
        <pc:spChg chg="add del mod">
          <ac:chgData name="Zhang, Ce" userId="c9598c0e-bc64-4e00-9e8f-556173b7fb60" providerId="ADAL" clId="{B4CCC21F-FEDA-5031-BAFE-3A42087377A7}" dt="2026-03-03T22:32:09.598" v="8158" actId="478"/>
          <ac:spMkLst>
            <pc:docMk/>
            <pc:sldMk cId="2066786857" sldId="4646"/>
            <ac:spMk id="4" creationId="{309F735C-7314-F3FD-8108-CC69DB505CC1}"/>
          </ac:spMkLst>
        </pc:spChg>
        <pc:spChg chg="del">
          <ac:chgData name="Zhang, Ce" userId="c9598c0e-bc64-4e00-9e8f-556173b7fb60" providerId="ADAL" clId="{B4CCC21F-FEDA-5031-BAFE-3A42087377A7}" dt="2026-03-03T22:32:07.669" v="8157" actId="478"/>
          <ac:spMkLst>
            <pc:docMk/>
            <pc:sldMk cId="2066786857" sldId="4646"/>
            <ac:spMk id="24" creationId="{D4CE677C-66F7-0373-3566-2AAFE13DB41D}"/>
          </ac:spMkLst>
        </pc:spChg>
      </pc:sldChg>
      <pc:sldChg chg="addSp delSp modSp add mod">
        <pc:chgData name="Zhang, Ce" userId="c9598c0e-bc64-4e00-9e8f-556173b7fb60" providerId="ADAL" clId="{B4CCC21F-FEDA-5031-BAFE-3A42087377A7}" dt="2026-03-03T22:59:45.794" v="8686" actId="20577"/>
        <pc:sldMkLst>
          <pc:docMk/>
          <pc:sldMk cId="835456945" sldId="4647"/>
        </pc:sldMkLst>
        <pc:spChg chg="mod">
          <ac:chgData name="Zhang, Ce" userId="c9598c0e-bc64-4e00-9e8f-556173b7fb60" providerId="ADAL" clId="{B4CCC21F-FEDA-5031-BAFE-3A42087377A7}" dt="2026-03-03T22:59:40.151" v="8682" actId="20577"/>
          <ac:spMkLst>
            <pc:docMk/>
            <pc:sldMk cId="835456945" sldId="4647"/>
            <ac:spMk id="3" creationId="{A29FFCAF-1A52-545E-2A4A-77AA180BA4CF}"/>
          </ac:spMkLst>
        </pc:spChg>
        <pc:spChg chg="add del mod">
          <ac:chgData name="Zhang, Ce" userId="c9598c0e-bc64-4e00-9e8f-556173b7fb60" providerId="ADAL" clId="{B4CCC21F-FEDA-5031-BAFE-3A42087377A7}" dt="2026-03-03T22:36:33.932" v="8197" actId="478"/>
          <ac:spMkLst>
            <pc:docMk/>
            <pc:sldMk cId="835456945" sldId="4647"/>
            <ac:spMk id="4" creationId="{5AE3A99D-0592-9F68-1D87-E1AA1387CDCB}"/>
          </ac:spMkLst>
        </pc:spChg>
        <pc:spChg chg="add del">
          <ac:chgData name="Zhang, Ce" userId="c9598c0e-bc64-4e00-9e8f-556173b7fb60" providerId="ADAL" clId="{B4CCC21F-FEDA-5031-BAFE-3A42087377A7}" dt="2026-03-03T22:53:13.571" v="8640" actId="22"/>
          <ac:spMkLst>
            <pc:docMk/>
            <pc:sldMk cId="835456945" sldId="4647"/>
            <ac:spMk id="7" creationId="{57F92F8B-3C99-B236-65E3-C870136ECC2C}"/>
          </ac:spMkLst>
        </pc:spChg>
        <pc:spChg chg="mod">
          <ac:chgData name="Zhang, Ce" userId="c9598c0e-bc64-4e00-9e8f-556173b7fb60" providerId="ADAL" clId="{B4CCC21F-FEDA-5031-BAFE-3A42087377A7}" dt="2026-03-03T22:53:49.740" v="8657" actId="207"/>
          <ac:spMkLst>
            <pc:docMk/>
            <pc:sldMk cId="835456945" sldId="4647"/>
            <ac:spMk id="23" creationId="{609A3F28-A104-BD07-6C70-3E46BE08BBF5}"/>
          </ac:spMkLst>
        </pc:spChg>
        <pc:spChg chg="mod">
          <ac:chgData name="Zhang, Ce" userId="c9598c0e-bc64-4e00-9e8f-556173b7fb60" providerId="ADAL" clId="{B4CCC21F-FEDA-5031-BAFE-3A42087377A7}" dt="2026-03-03T22:59:45.794" v="8686" actId="20577"/>
          <ac:spMkLst>
            <pc:docMk/>
            <pc:sldMk cId="835456945" sldId="4647"/>
            <ac:spMk id="25" creationId="{555D9AE7-EA55-0BAE-7618-744C8E56D091}"/>
          </ac:spMkLst>
        </pc:spChg>
      </pc:sldChg>
      <pc:sldChg chg="addSp modSp add mod">
        <pc:chgData name="Zhang, Ce" userId="c9598c0e-bc64-4e00-9e8f-556173b7fb60" providerId="ADAL" clId="{B4CCC21F-FEDA-5031-BAFE-3A42087377A7}" dt="2026-03-03T23:05:02.208" v="8894" actId="113"/>
        <pc:sldMkLst>
          <pc:docMk/>
          <pc:sldMk cId="2296745729" sldId="4648"/>
        </pc:sldMkLst>
        <pc:spChg chg="mod">
          <ac:chgData name="Zhang, Ce" userId="c9598c0e-bc64-4e00-9e8f-556173b7fb60" providerId="ADAL" clId="{B4CCC21F-FEDA-5031-BAFE-3A42087377A7}" dt="2026-03-03T22:59:39.433" v="8681" actId="20577"/>
          <ac:spMkLst>
            <pc:docMk/>
            <pc:sldMk cId="2296745729" sldId="4648"/>
            <ac:spMk id="3" creationId="{DBE2C4D3-9F77-1713-C16A-74DC676D23CB}"/>
          </ac:spMkLst>
        </pc:spChg>
        <pc:spChg chg="add mod">
          <ac:chgData name="Zhang, Ce" userId="c9598c0e-bc64-4e00-9e8f-556173b7fb60" providerId="ADAL" clId="{B4CCC21F-FEDA-5031-BAFE-3A42087377A7}" dt="2026-03-03T22:59:25.051" v="8675" actId="1076"/>
          <ac:spMkLst>
            <pc:docMk/>
            <pc:sldMk cId="2296745729" sldId="4648"/>
            <ac:spMk id="4" creationId="{194A357F-6F6B-418D-C3A1-B92EDE9C2AEF}"/>
          </ac:spMkLst>
        </pc:spChg>
        <pc:spChg chg="mod">
          <ac:chgData name="Zhang, Ce" userId="c9598c0e-bc64-4e00-9e8f-556173b7fb60" providerId="ADAL" clId="{B4CCC21F-FEDA-5031-BAFE-3A42087377A7}" dt="2026-03-03T22:54:01.500" v="8660" actId="207"/>
          <ac:spMkLst>
            <pc:docMk/>
            <pc:sldMk cId="2296745729" sldId="4648"/>
            <ac:spMk id="23" creationId="{C364C5D5-1415-B134-C391-D78134764107}"/>
          </ac:spMkLst>
        </pc:spChg>
        <pc:spChg chg="mod">
          <ac:chgData name="Zhang, Ce" userId="c9598c0e-bc64-4e00-9e8f-556173b7fb60" providerId="ADAL" clId="{B4CCC21F-FEDA-5031-BAFE-3A42087377A7}" dt="2026-03-03T23:05:02.208" v="8894" actId="113"/>
          <ac:spMkLst>
            <pc:docMk/>
            <pc:sldMk cId="2296745729" sldId="4648"/>
            <ac:spMk id="25" creationId="{2DB321B1-6F96-C021-A652-95EE311B7C59}"/>
          </ac:spMkLst>
        </pc:spChg>
        <pc:picChg chg="add mod">
          <ac:chgData name="Zhang, Ce" userId="c9598c0e-bc64-4e00-9e8f-556173b7fb60" providerId="ADAL" clId="{B4CCC21F-FEDA-5031-BAFE-3A42087377A7}" dt="2026-03-03T22:59:25.051" v="8675" actId="1076"/>
          <ac:picMkLst>
            <pc:docMk/>
            <pc:sldMk cId="2296745729" sldId="4648"/>
            <ac:picMk id="2" creationId="{26ED3851-E3BA-C664-F245-FDCF674D2868}"/>
          </ac:picMkLst>
        </pc:picChg>
      </pc:sldChg>
      <pc:sldChg chg="delSp modSp add mod">
        <pc:chgData name="Zhang, Ce" userId="c9598c0e-bc64-4e00-9e8f-556173b7fb60" providerId="ADAL" clId="{B4CCC21F-FEDA-5031-BAFE-3A42087377A7}" dt="2026-03-03T23:05:40.033" v="8896" actId="14100"/>
        <pc:sldMkLst>
          <pc:docMk/>
          <pc:sldMk cId="324020372" sldId="4649"/>
        </pc:sldMkLst>
        <pc:spChg chg="mod">
          <ac:chgData name="Zhang, Ce" userId="c9598c0e-bc64-4e00-9e8f-556173b7fb60" providerId="ADAL" clId="{B4CCC21F-FEDA-5031-BAFE-3A42087377A7}" dt="2026-03-03T23:03:40.916" v="8891" actId="20577"/>
          <ac:spMkLst>
            <pc:docMk/>
            <pc:sldMk cId="324020372" sldId="4649"/>
            <ac:spMk id="3" creationId="{6381B74F-C18A-2166-527B-B34F301B5276}"/>
          </ac:spMkLst>
        </pc:spChg>
        <pc:spChg chg="del">
          <ac:chgData name="Zhang, Ce" userId="c9598c0e-bc64-4e00-9e8f-556173b7fb60" providerId="ADAL" clId="{B4CCC21F-FEDA-5031-BAFE-3A42087377A7}" dt="2026-03-03T22:45:43.159" v="8318" actId="478"/>
          <ac:spMkLst>
            <pc:docMk/>
            <pc:sldMk cId="324020372" sldId="4649"/>
            <ac:spMk id="4" creationId="{20B6D6D6-AAFD-895C-3D20-F34D91EF940E}"/>
          </ac:spMkLst>
        </pc:spChg>
        <pc:spChg chg="mod">
          <ac:chgData name="Zhang, Ce" userId="c9598c0e-bc64-4e00-9e8f-556173b7fb60" providerId="ADAL" clId="{B4CCC21F-FEDA-5031-BAFE-3A42087377A7}" dt="2026-03-03T22:51:21.273" v="8621" actId="207"/>
          <ac:spMkLst>
            <pc:docMk/>
            <pc:sldMk cId="324020372" sldId="4649"/>
            <ac:spMk id="23" creationId="{1449E7FF-7F71-5CE0-10EC-7C439BE2BAC9}"/>
          </ac:spMkLst>
        </pc:spChg>
        <pc:spChg chg="mod">
          <ac:chgData name="Zhang, Ce" userId="c9598c0e-bc64-4e00-9e8f-556173b7fb60" providerId="ADAL" clId="{B4CCC21F-FEDA-5031-BAFE-3A42087377A7}" dt="2026-03-03T23:05:40.033" v="8896" actId="14100"/>
          <ac:spMkLst>
            <pc:docMk/>
            <pc:sldMk cId="324020372" sldId="4649"/>
            <ac:spMk id="25" creationId="{9468ADEB-ED9C-EB7B-16DF-618AF5F5E514}"/>
          </ac:spMkLst>
        </pc:spChg>
        <pc:picChg chg="del">
          <ac:chgData name="Zhang, Ce" userId="c9598c0e-bc64-4e00-9e8f-556173b7fb60" providerId="ADAL" clId="{B4CCC21F-FEDA-5031-BAFE-3A42087377A7}" dt="2026-03-03T22:45:41.621" v="8317" actId="478"/>
          <ac:picMkLst>
            <pc:docMk/>
            <pc:sldMk cId="324020372" sldId="4649"/>
            <ac:picMk id="2" creationId="{CE5B6808-ACDF-45A4-9E5E-CD85F3BBCF06}"/>
          </ac:picMkLst>
        </pc:picChg>
      </pc:sldChg>
      <pc:sldChg chg="addSp delSp modSp add mod modAnim">
        <pc:chgData name="Zhang, Ce" userId="c9598c0e-bc64-4e00-9e8f-556173b7fb60" providerId="ADAL" clId="{B4CCC21F-FEDA-5031-BAFE-3A42087377A7}" dt="2026-03-03T23:16:19.756" v="9023" actId="20577"/>
        <pc:sldMkLst>
          <pc:docMk/>
          <pc:sldMk cId="3369438402" sldId="4650"/>
        </pc:sldMkLst>
        <pc:spChg chg="add mod">
          <ac:chgData name="Zhang, Ce" userId="c9598c0e-bc64-4e00-9e8f-556173b7fb60" providerId="ADAL" clId="{B4CCC21F-FEDA-5031-BAFE-3A42087377A7}" dt="2026-03-03T23:06:56.193" v="8909" actId="1076"/>
          <ac:spMkLst>
            <pc:docMk/>
            <pc:sldMk cId="3369438402" sldId="4650"/>
            <ac:spMk id="2" creationId="{B78BB59C-BA1F-1E1D-359D-E05D8A0ADF67}"/>
          </ac:spMkLst>
        </pc:spChg>
        <pc:spChg chg="mod">
          <ac:chgData name="Zhang, Ce" userId="c9598c0e-bc64-4e00-9e8f-556173b7fb60" providerId="ADAL" clId="{B4CCC21F-FEDA-5031-BAFE-3A42087377A7}" dt="2026-03-03T23:16:19.756" v="9023" actId="20577"/>
          <ac:spMkLst>
            <pc:docMk/>
            <pc:sldMk cId="3369438402" sldId="4650"/>
            <ac:spMk id="3" creationId="{0C09BDCB-627E-9FA7-1224-268D2D5B437D}"/>
          </ac:spMkLst>
        </pc:spChg>
        <pc:spChg chg="add mod">
          <ac:chgData name="Zhang, Ce" userId="c9598c0e-bc64-4e00-9e8f-556173b7fb60" providerId="ADAL" clId="{B4CCC21F-FEDA-5031-BAFE-3A42087377A7}" dt="2026-03-03T23:07:16.010" v="8911" actId="1076"/>
          <ac:spMkLst>
            <pc:docMk/>
            <pc:sldMk cId="3369438402" sldId="4650"/>
            <ac:spMk id="7" creationId="{DAB6E5C9-758F-4EA2-7E83-01DD57B7C837}"/>
          </ac:spMkLst>
        </pc:spChg>
        <pc:spChg chg="add mod">
          <ac:chgData name="Zhang, Ce" userId="c9598c0e-bc64-4e00-9e8f-556173b7fb60" providerId="ADAL" clId="{B4CCC21F-FEDA-5031-BAFE-3A42087377A7}" dt="2026-03-03T23:07:44.678" v="8954" actId="1076"/>
          <ac:spMkLst>
            <pc:docMk/>
            <pc:sldMk cId="3369438402" sldId="4650"/>
            <ac:spMk id="8" creationId="{5DFC003F-7F1B-8EA9-C680-BB9970586C83}"/>
          </ac:spMkLst>
        </pc:spChg>
        <pc:spChg chg="add mod">
          <ac:chgData name="Zhang, Ce" userId="c9598c0e-bc64-4e00-9e8f-556173b7fb60" providerId="ADAL" clId="{B4CCC21F-FEDA-5031-BAFE-3A42087377A7}" dt="2026-03-03T23:07:58.884" v="8956" actId="1076"/>
          <ac:spMkLst>
            <pc:docMk/>
            <pc:sldMk cId="3369438402" sldId="4650"/>
            <ac:spMk id="10" creationId="{8381E509-CBA8-47DC-268F-21BE95CB0078}"/>
          </ac:spMkLst>
        </pc:spChg>
        <pc:spChg chg="del">
          <ac:chgData name="Zhang, Ce" userId="c9598c0e-bc64-4e00-9e8f-556173b7fb60" providerId="ADAL" clId="{B4CCC21F-FEDA-5031-BAFE-3A42087377A7}" dt="2026-03-03T23:06:40.143" v="8903" actId="478"/>
          <ac:spMkLst>
            <pc:docMk/>
            <pc:sldMk cId="3369438402" sldId="4650"/>
            <ac:spMk id="23" creationId="{CCA3D7A4-C490-5C04-96E4-524C478AB37C}"/>
          </ac:spMkLst>
        </pc:spChg>
        <pc:spChg chg="del">
          <ac:chgData name="Zhang, Ce" userId="c9598c0e-bc64-4e00-9e8f-556173b7fb60" providerId="ADAL" clId="{B4CCC21F-FEDA-5031-BAFE-3A42087377A7}" dt="2026-03-03T23:06:40.143" v="8903" actId="478"/>
          <ac:spMkLst>
            <pc:docMk/>
            <pc:sldMk cId="3369438402" sldId="4650"/>
            <ac:spMk id="25" creationId="{5E26BCC5-44DC-8F55-5D32-C38DE808CF34}"/>
          </ac:spMkLst>
        </pc:spChg>
        <pc:picChg chg="add mod">
          <ac:chgData name="Zhang, Ce" userId="c9598c0e-bc64-4e00-9e8f-556173b7fb60" providerId="ADAL" clId="{B4CCC21F-FEDA-5031-BAFE-3A42087377A7}" dt="2026-03-03T23:06:52.107" v="8908" actId="1076"/>
          <ac:picMkLst>
            <pc:docMk/>
            <pc:sldMk cId="3369438402" sldId="4650"/>
            <ac:picMk id="4" creationId="{80803C8D-8809-DFDF-4417-D9B02B8F6EA9}"/>
          </ac:picMkLst>
        </pc:picChg>
        <pc:picChg chg="add mod">
          <ac:chgData name="Zhang, Ce" userId="c9598c0e-bc64-4e00-9e8f-556173b7fb60" providerId="ADAL" clId="{B4CCC21F-FEDA-5031-BAFE-3A42087377A7}" dt="2026-03-03T23:07:20.874" v="8912" actId="1076"/>
          <ac:picMkLst>
            <pc:docMk/>
            <pc:sldMk cId="3369438402" sldId="4650"/>
            <ac:picMk id="5" creationId="{E545636C-870A-8528-DA31-D9CCBD46F6D4}"/>
          </ac:picMkLst>
        </pc:picChg>
        <pc:picChg chg="add mod">
          <ac:chgData name="Zhang, Ce" userId="c9598c0e-bc64-4e00-9e8f-556173b7fb60" providerId="ADAL" clId="{B4CCC21F-FEDA-5031-BAFE-3A42087377A7}" dt="2026-03-03T23:08:03.460" v="8959" actId="1076"/>
          <ac:picMkLst>
            <pc:docMk/>
            <pc:sldMk cId="3369438402" sldId="4650"/>
            <ac:picMk id="9" creationId="{69BDDC80-C7E0-B51F-33A0-A579E42088AF}"/>
          </ac:picMkLst>
        </pc:picChg>
      </pc:sldChg>
      <pc:sldChg chg="addSp delSp modSp add mod delAnim">
        <pc:chgData name="Zhang, Ce" userId="c9598c0e-bc64-4e00-9e8f-556173b7fb60" providerId="ADAL" clId="{B4CCC21F-FEDA-5031-BAFE-3A42087377A7}" dt="2026-03-03T23:16:15.988" v="9021" actId="20577"/>
        <pc:sldMkLst>
          <pc:docMk/>
          <pc:sldMk cId="3505791707" sldId="4651"/>
        </pc:sldMkLst>
        <pc:spChg chg="del">
          <ac:chgData name="Zhang, Ce" userId="c9598c0e-bc64-4e00-9e8f-556173b7fb60" providerId="ADAL" clId="{B4CCC21F-FEDA-5031-BAFE-3A42087377A7}" dt="2026-03-03T23:08:10.263" v="8961" actId="478"/>
          <ac:spMkLst>
            <pc:docMk/>
            <pc:sldMk cId="3505791707" sldId="4651"/>
            <ac:spMk id="2" creationId="{54A10A17-C2C2-5156-753C-512170EA728C}"/>
          </ac:spMkLst>
        </pc:spChg>
        <pc:spChg chg="mod">
          <ac:chgData name="Zhang, Ce" userId="c9598c0e-bc64-4e00-9e8f-556173b7fb60" providerId="ADAL" clId="{B4CCC21F-FEDA-5031-BAFE-3A42087377A7}" dt="2026-03-03T23:16:15.988" v="9021" actId="20577"/>
          <ac:spMkLst>
            <pc:docMk/>
            <pc:sldMk cId="3505791707" sldId="4651"/>
            <ac:spMk id="3" creationId="{446F0A6B-AF80-EC70-9E40-440C81AF4960}"/>
          </ac:spMkLst>
        </pc:spChg>
        <pc:spChg chg="del">
          <ac:chgData name="Zhang, Ce" userId="c9598c0e-bc64-4e00-9e8f-556173b7fb60" providerId="ADAL" clId="{B4CCC21F-FEDA-5031-BAFE-3A42087377A7}" dt="2026-03-03T23:08:10.263" v="8961" actId="478"/>
          <ac:spMkLst>
            <pc:docMk/>
            <pc:sldMk cId="3505791707" sldId="4651"/>
            <ac:spMk id="7" creationId="{2C80816B-13B4-655E-C5ED-97229C10A5E0}"/>
          </ac:spMkLst>
        </pc:spChg>
        <pc:spChg chg="del">
          <ac:chgData name="Zhang, Ce" userId="c9598c0e-bc64-4e00-9e8f-556173b7fb60" providerId="ADAL" clId="{B4CCC21F-FEDA-5031-BAFE-3A42087377A7}" dt="2026-03-03T23:08:14.660" v="8963" actId="478"/>
          <ac:spMkLst>
            <pc:docMk/>
            <pc:sldMk cId="3505791707" sldId="4651"/>
            <ac:spMk id="8" creationId="{1EC9D718-1245-91D4-53A2-51E3F63C3E21}"/>
          </ac:spMkLst>
        </pc:spChg>
        <pc:spChg chg="del">
          <ac:chgData name="Zhang, Ce" userId="c9598c0e-bc64-4e00-9e8f-556173b7fb60" providerId="ADAL" clId="{B4CCC21F-FEDA-5031-BAFE-3A42087377A7}" dt="2026-03-03T23:08:10.263" v="8961" actId="478"/>
          <ac:spMkLst>
            <pc:docMk/>
            <pc:sldMk cId="3505791707" sldId="4651"/>
            <ac:spMk id="10" creationId="{3ACED283-C8D9-D06A-DFF6-BB0D85775788}"/>
          </ac:spMkLst>
        </pc:spChg>
        <pc:spChg chg="add del mod">
          <ac:chgData name="Zhang, Ce" userId="c9598c0e-bc64-4e00-9e8f-556173b7fb60" providerId="ADAL" clId="{B4CCC21F-FEDA-5031-BAFE-3A42087377A7}" dt="2026-03-03T23:08:12.362" v="8962" actId="478"/>
          <ac:spMkLst>
            <pc:docMk/>
            <pc:sldMk cId="3505791707" sldId="4651"/>
            <ac:spMk id="12" creationId="{8F3AD49B-0DBF-3F77-2A29-093622E9BA51}"/>
          </ac:spMkLst>
        </pc:spChg>
        <pc:spChg chg="add mod">
          <ac:chgData name="Zhang, Ce" userId="c9598c0e-bc64-4e00-9e8f-556173b7fb60" providerId="ADAL" clId="{B4CCC21F-FEDA-5031-BAFE-3A42087377A7}" dt="2026-03-03T23:08:37.912" v="8969" actId="1076"/>
          <ac:spMkLst>
            <pc:docMk/>
            <pc:sldMk cId="3505791707" sldId="4651"/>
            <ac:spMk id="14" creationId="{5B7EFB47-2C56-EED9-5A69-0D89E93BFED8}"/>
          </ac:spMkLst>
        </pc:spChg>
        <pc:picChg chg="del">
          <ac:chgData name="Zhang, Ce" userId="c9598c0e-bc64-4e00-9e8f-556173b7fb60" providerId="ADAL" clId="{B4CCC21F-FEDA-5031-BAFE-3A42087377A7}" dt="2026-03-03T23:08:10.263" v="8961" actId="478"/>
          <ac:picMkLst>
            <pc:docMk/>
            <pc:sldMk cId="3505791707" sldId="4651"/>
            <ac:picMk id="4" creationId="{929D84F3-D820-3EB2-710B-D55166267620}"/>
          </ac:picMkLst>
        </pc:picChg>
        <pc:picChg chg="del">
          <ac:chgData name="Zhang, Ce" userId="c9598c0e-bc64-4e00-9e8f-556173b7fb60" providerId="ADAL" clId="{B4CCC21F-FEDA-5031-BAFE-3A42087377A7}" dt="2026-03-03T23:08:10.263" v="8961" actId="478"/>
          <ac:picMkLst>
            <pc:docMk/>
            <pc:sldMk cId="3505791707" sldId="4651"/>
            <ac:picMk id="5" creationId="{4CA0F22A-ADB4-48B5-E46E-9C252E16151A}"/>
          </ac:picMkLst>
        </pc:picChg>
        <pc:picChg chg="del">
          <ac:chgData name="Zhang, Ce" userId="c9598c0e-bc64-4e00-9e8f-556173b7fb60" providerId="ADAL" clId="{B4CCC21F-FEDA-5031-BAFE-3A42087377A7}" dt="2026-03-03T23:08:10.263" v="8961" actId="478"/>
          <ac:picMkLst>
            <pc:docMk/>
            <pc:sldMk cId="3505791707" sldId="4651"/>
            <ac:picMk id="9" creationId="{05C31B80-E8D1-08A3-11E0-9B4531FE711E}"/>
          </ac:picMkLst>
        </pc:picChg>
        <pc:picChg chg="add mod">
          <ac:chgData name="Zhang, Ce" userId="c9598c0e-bc64-4e00-9e8f-556173b7fb60" providerId="ADAL" clId="{B4CCC21F-FEDA-5031-BAFE-3A42087377A7}" dt="2026-03-03T23:12:00.204" v="8976" actId="1076"/>
          <ac:picMkLst>
            <pc:docMk/>
            <pc:sldMk cId="3505791707" sldId="4651"/>
            <ac:picMk id="13" creationId="{EB5D0100-F078-9298-01D8-B42B57DD43A6}"/>
          </ac:picMkLst>
        </pc:picChg>
        <pc:picChg chg="add mod">
          <ac:chgData name="Zhang, Ce" userId="c9598c0e-bc64-4e00-9e8f-556173b7fb60" providerId="ADAL" clId="{B4CCC21F-FEDA-5031-BAFE-3A42087377A7}" dt="2026-03-03T23:11:04.176" v="8972" actId="14100"/>
          <ac:picMkLst>
            <pc:docMk/>
            <pc:sldMk cId="3505791707" sldId="4651"/>
            <ac:picMk id="15" creationId="{FB8836BE-DAD5-8A5B-42C3-97592D810633}"/>
          </ac:picMkLst>
        </pc:picChg>
        <pc:picChg chg="add mod">
          <ac:chgData name="Zhang, Ce" userId="c9598c0e-bc64-4e00-9e8f-556173b7fb60" providerId="ADAL" clId="{B4CCC21F-FEDA-5031-BAFE-3A42087377A7}" dt="2026-03-03T23:12:05.138" v="8977" actId="1076"/>
          <ac:picMkLst>
            <pc:docMk/>
            <pc:sldMk cId="3505791707" sldId="4651"/>
            <ac:picMk id="16" creationId="{204DDA3F-A1AA-D638-FED0-CFAE65F67E44}"/>
          </ac:picMkLst>
        </pc:picChg>
      </pc:sldChg>
      <pc:sldChg chg="addSp delSp modSp new mod">
        <pc:chgData name="Zhang, Ce" userId="c9598c0e-bc64-4e00-9e8f-556173b7fb60" providerId="ADAL" clId="{B4CCC21F-FEDA-5031-BAFE-3A42087377A7}" dt="2026-03-03T23:18:10.652" v="9052" actId="1076"/>
        <pc:sldMkLst>
          <pc:docMk/>
          <pc:sldMk cId="3942047752" sldId="4652"/>
        </pc:sldMkLst>
        <pc:spChg chg="del mod">
          <ac:chgData name="Zhang, Ce" userId="c9598c0e-bc64-4e00-9e8f-556173b7fb60" providerId="ADAL" clId="{B4CCC21F-FEDA-5031-BAFE-3A42087377A7}" dt="2026-03-03T23:16:56.328" v="9024" actId="478"/>
          <ac:spMkLst>
            <pc:docMk/>
            <pc:sldMk cId="3942047752" sldId="4652"/>
            <ac:spMk id="2" creationId="{9B2CF748-FBA1-0A9E-255A-0D1F62519EBB}"/>
          </ac:spMkLst>
        </pc:spChg>
        <pc:spChg chg="mod">
          <ac:chgData name="Zhang, Ce" userId="c9598c0e-bc64-4e00-9e8f-556173b7fb60" providerId="ADAL" clId="{B4CCC21F-FEDA-5031-BAFE-3A42087377A7}" dt="2026-03-03T23:15:03.105" v="9015" actId="14100"/>
          <ac:spMkLst>
            <pc:docMk/>
            <pc:sldMk cId="3942047752" sldId="4652"/>
            <ac:spMk id="3" creationId="{23C7D8F9-2486-80EB-8FFD-C737976B568B}"/>
          </ac:spMkLst>
        </pc:spChg>
        <pc:spChg chg="add mod">
          <ac:chgData name="Zhang, Ce" userId="c9598c0e-bc64-4e00-9e8f-556173b7fb60" providerId="ADAL" clId="{B4CCC21F-FEDA-5031-BAFE-3A42087377A7}" dt="2026-03-03T23:18:08.594" v="9051" actId="1035"/>
          <ac:spMkLst>
            <pc:docMk/>
            <pc:sldMk cId="3942047752" sldId="4652"/>
            <ac:spMk id="5" creationId="{DB6AAE26-28C7-A558-FA76-4CEA23CE9F79}"/>
          </ac:spMkLst>
        </pc:spChg>
        <pc:picChg chg="add mod">
          <ac:chgData name="Zhang, Ce" userId="c9598c0e-bc64-4e00-9e8f-556173b7fb60" providerId="ADAL" clId="{B4CCC21F-FEDA-5031-BAFE-3A42087377A7}" dt="2026-03-03T23:18:10.652" v="9052" actId="1076"/>
          <ac:picMkLst>
            <pc:docMk/>
            <pc:sldMk cId="3942047752" sldId="4652"/>
            <ac:picMk id="6" creationId="{793C3855-0993-3A5B-CD6C-48F6F60F6B17}"/>
          </ac:picMkLst>
        </pc:picChg>
      </pc:sldChg>
      <pc:sldChg chg="new del">
        <pc:chgData name="Zhang, Ce" userId="c9598c0e-bc64-4e00-9e8f-556173b7fb60" providerId="ADAL" clId="{B4CCC21F-FEDA-5031-BAFE-3A42087377A7}" dt="2026-03-03T23:40:58.414" v="9877" actId="2696"/>
        <pc:sldMkLst>
          <pc:docMk/>
          <pc:sldMk cId="4068821004" sldId="4653"/>
        </pc:sldMkLst>
      </pc:sldChg>
      <pc:sldChg chg="addSp delSp modSp add mod">
        <pc:chgData name="Zhang, Ce" userId="c9598c0e-bc64-4e00-9e8f-556173b7fb60" providerId="ADAL" clId="{B4CCC21F-FEDA-5031-BAFE-3A42087377A7}" dt="2026-03-03T23:20:58.722" v="9160" actId="1076"/>
        <pc:sldMkLst>
          <pc:docMk/>
          <pc:sldMk cId="957078016" sldId="4654"/>
        </pc:sldMkLst>
        <pc:spChg chg="del">
          <ac:chgData name="Zhang, Ce" userId="c9598c0e-bc64-4e00-9e8f-556173b7fb60" providerId="ADAL" clId="{B4CCC21F-FEDA-5031-BAFE-3A42087377A7}" dt="2026-03-03T23:19:33.734" v="9078" actId="478"/>
          <ac:spMkLst>
            <pc:docMk/>
            <pc:sldMk cId="957078016" sldId="4654"/>
            <ac:spMk id="2" creationId="{B73276AC-5D3C-57EF-971E-1E7304F03C9D}"/>
          </ac:spMkLst>
        </pc:spChg>
        <pc:spChg chg="mod">
          <ac:chgData name="Zhang, Ce" userId="c9598c0e-bc64-4e00-9e8f-556173b7fb60" providerId="ADAL" clId="{B4CCC21F-FEDA-5031-BAFE-3A42087377A7}" dt="2026-03-03T23:19:54.756" v="9084" actId="14100"/>
          <ac:spMkLst>
            <pc:docMk/>
            <pc:sldMk cId="957078016" sldId="4654"/>
            <ac:spMk id="4" creationId="{A4FF8A1C-FD71-33F4-1B98-38077BF5F156}"/>
          </ac:spMkLst>
        </pc:spChg>
        <pc:spChg chg="mod">
          <ac:chgData name="Zhang, Ce" userId="c9598c0e-bc64-4e00-9e8f-556173b7fb60" providerId="ADAL" clId="{B4CCC21F-FEDA-5031-BAFE-3A42087377A7}" dt="2026-03-03T23:20:48.935" v="9158" actId="1035"/>
          <ac:spMkLst>
            <pc:docMk/>
            <pc:sldMk cId="957078016" sldId="4654"/>
            <ac:spMk id="5" creationId="{5ABBA1B0-6B80-8A1D-7EF0-41F8A6512CA7}"/>
          </ac:spMkLst>
        </pc:spChg>
        <pc:spChg chg="add del mod">
          <ac:chgData name="Zhang, Ce" userId="c9598c0e-bc64-4e00-9e8f-556173b7fb60" providerId="ADAL" clId="{B4CCC21F-FEDA-5031-BAFE-3A42087377A7}" dt="2026-03-03T23:19:35.381" v="9079" actId="478"/>
          <ac:spMkLst>
            <pc:docMk/>
            <pc:sldMk cId="957078016" sldId="4654"/>
            <ac:spMk id="8" creationId="{99CC41EB-DF3B-AF39-7C1D-CA4DFFC8C1B6}"/>
          </ac:spMkLst>
        </pc:spChg>
        <pc:spChg chg="mod">
          <ac:chgData name="Zhang, Ce" userId="c9598c0e-bc64-4e00-9e8f-556173b7fb60" providerId="ADAL" clId="{B4CCC21F-FEDA-5031-BAFE-3A42087377A7}" dt="2026-03-03T23:20:58.722" v="9160" actId="1076"/>
          <ac:spMkLst>
            <pc:docMk/>
            <pc:sldMk cId="957078016" sldId="4654"/>
            <ac:spMk id="9" creationId="{BD8FDF53-99F4-D5F6-FE52-E13EEFAED9FE}"/>
          </ac:spMkLst>
        </pc:spChg>
        <pc:spChg chg="mod">
          <ac:chgData name="Zhang, Ce" userId="c9598c0e-bc64-4e00-9e8f-556173b7fb60" providerId="ADAL" clId="{B4CCC21F-FEDA-5031-BAFE-3A42087377A7}" dt="2026-03-03T23:20:58.722" v="9160" actId="1076"/>
          <ac:spMkLst>
            <pc:docMk/>
            <pc:sldMk cId="957078016" sldId="4654"/>
            <ac:spMk id="13" creationId="{4A3B4368-1E35-7B1C-CB5E-1ED19EDBB275}"/>
          </ac:spMkLst>
        </pc:spChg>
        <pc:picChg chg="mod">
          <ac:chgData name="Zhang, Ce" userId="c9598c0e-bc64-4e00-9e8f-556173b7fb60" providerId="ADAL" clId="{B4CCC21F-FEDA-5031-BAFE-3A42087377A7}" dt="2026-03-03T23:20:52.233" v="9159" actId="14100"/>
          <ac:picMkLst>
            <pc:docMk/>
            <pc:sldMk cId="957078016" sldId="4654"/>
            <ac:picMk id="7" creationId="{0640D9A0-C90E-9EEA-768D-FFD174CE1F34}"/>
          </ac:picMkLst>
        </pc:picChg>
        <pc:picChg chg="mod">
          <ac:chgData name="Zhang, Ce" userId="c9598c0e-bc64-4e00-9e8f-556173b7fb60" providerId="ADAL" clId="{B4CCC21F-FEDA-5031-BAFE-3A42087377A7}" dt="2026-03-03T23:20:58.722" v="9160" actId="1076"/>
          <ac:picMkLst>
            <pc:docMk/>
            <pc:sldMk cId="957078016" sldId="4654"/>
            <ac:picMk id="10" creationId="{F25C7C45-BCE8-471B-430E-C37B7EEE3D14}"/>
          </ac:picMkLst>
        </pc:picChg>
        <pc:picChg chg="mod">
          <ac:chgData name="Zhang, Ce" userId="c9598c0e-bc64-4e00-9e8f-556173b7fb60" providerId="ADAL" clId="{B4CCC21F-FEDA-5031-BAFE-3A42087377A7}" dt="2026-03-03T23:20:58.722" v="9160" actId="1076"/>
          <ac:picMkLst>
            <pc:docMk/>
            <pc:sldMk cId="957078016" sldId="4654"/>
            <ac:picMk id="11" creationId="{4D23737D-624C-79E3-3D3B-6427788EC469}"/>
          </ac:picMkLst>
        </pc:picChg>
      </pc:sldChg>
      <pc:sldChg chg="add del">
        <pc:chgData name="Zhang, Ce" userId="c9598c0e-bc64-4e00-9e8f-556173b7fb60" providerId="ADAL" clId="{B4CCC21F-FEDA-5031-BAFE-3A42087377A7}" dt="2026-03-03T23:23:20.002" v="9200" actId="2696"/>
        <pc:sldMkLst>
          <pc:docMk/>
          <pc:sldMk cId="1366539360" sldId="4655"/>
        </pc:sldMkLst>
      </pc:sldChg>
      <pc:sldChg chg="addSp delSp modSp add mod">
        <pc:chgData name="Zhang, Ce" userId="c9598c0e-bc64-4e00-9e8f-556173b7fb60" providerId="ADAL" clId="{B4CCC21F-FEDA-5031-BAFE-3A42087377A7}" dt="2026-03-03T23:22:39.119" v="9199" actId="14100"/>
        <pc:sldMkLst>
          <pc:docMk/>
          <pc:sldMk cId="554588800" sldId="4656"/>
        </pc:sldMkLst>
        <pc:spChg chg="del">
          <ac:chgData name="Zhang, Ce" userId="c9598c0e-bc64-4e00-9e8f-556173b7fb60" providerId="ADAL" clId="{B4CCC21F-FEDA-5031-BAFE-3A42087377A7}" dt="2026-03-03T23:21:21.682" v="9162" actId="478"/>
          <ac:spMkLst>
            <pc:docMk/>
            <pc:sldMk cId="554588800" sldId="4656"/>
            <ac:spMk id="9" creationId="{5B8FCB4C-CE7E-05DE-2184-1826DF206764}"/>
          </ac:spMkLst>
        </pc:spChg>
        <pc:spChg chg="del">
          <ac:chgData name="Zhang, Ce" userId="c9598c0e-bc64-4e00-9e8f-556173b7fb60" providerId="ADAL" clId="{B4CCC21F-FEDA-5031-BAFE-3A42087377A7}" dt="2026-03-03T23:21:21.682" v="9162" actId="478"/>
          <ac:spMkLst>
            <pc:docMk/>
            <pc:sldMk cId="554588800" sldId="4656"/>
            <ac:spMk id="13" creationId="{5ADE5FA9-77DC-33D5-B1F2-D2CCFA334A77}"/>
          </ac:spMkLst>
        </pc:spChg>
        <pc:spChg chg="add mod">
          <ac:chgData name="Zhang, Ce" userId="c9598c0e-bc64-4e00-9e8f-556173b7fb60" providerId="ADAL" clId="{B4CCC21F-FEDA-5031-BAFE-3A42087377A7}" dt="2026-03-03T23:22:09.043" v="9194" actId="1076"/>
          <ac:spMkLst>
            <pc:docMk/>
            <pc:sldMk cId="554588800" sldId="4656"/>
            <ac:spMk id="14" creationId="{4E535A5A-E1CC-FAE1-701F-B66474863CDB}"/>
          </ac:spMkLst>
        </pc:spChg>
        <pc:picChg chg="add mod">
          <ac:chgData name="Zhang, Ce" userId="c9598c0e-bc64-4e00-9e8f-556173b7fb60" providerId="ADAL" clId="{B4CCC21F-FEDA-5031-BAFE-3A42087377A7}" dt="2026-03-03T23:22:39.119" v="9199" actId="14100"/>
          <ac:picMkLst>
            <pc:docMk/>
            <pc:sldMk cId="554588800" sldId="4656"/>
            <ac:picMk id="2" creationId="{EA578091-4275-FCF6-C9D9-6F46EA3F9A5F}"/>
          </ac:picMkLst>
        </pc:picChg>
        <pc:picChg chg="add mod">
          <ac:chgData name="Zhang, Ce" userId="c9598c0e-bc64-4e00-9e8f-556173b7fb60" providerId="ADAL" clId="{B4CCC21F-FEDA-5031-BAFE-3A42087377A7}" dt="2026-03-03T23:22:20.258" v="9198" actId="1076"/>
          <ac:picMkLst>
            <pc:docMk/>
            <pc:sldMk cId="554588800" sldId="4656"/>
            <ac:picMk id="6" creationId="{1DA7AA35-D6EE-D11B-562F-D454845D7D44}"/>
          </ac:picMkLst>
        </pc:picChg>
        <pc:picChg chg="del">
          <ac:chgData name="Zhang, Ce" userId="c9598c0e-bc64-4e00-9e8f-556173b7fb60" providerId="ADAL" clId="{B4CCC21F-FEDA-5031-BAFE-3A42087377A7}" dt="2026-03-03T23:21:21.682" v="9162" actId="478"/>
          <ac:picMkLst>
            <pc:docMk/>
            <pc:sldMk cId="554588800" sldId="4656"/>
            <ac:picMk id="7" creationId="{0094289A-8D2B-CD73-2FB3-9D15779E9114}"/>
          </ac:picMkLst>
        </pc:picChg>
        <pc:picChg chg="add mod">
          <ac:chgData name="Zhang, Ce" userId="c9598c0e-bc64-4e00-9e8f-556173b7fb60" providerId="ADAL" clId="{B4CCC21F-FEDA-5031-BAFE-3A42087377A7}" dt="2026-03-03T23:22:16.113" v="9197" actId="14100"/>
          <ac:picMkLst>
            <pc:docMk/>
            <pc:sldMk cId="554588800" sldId="4656"/>
            <ac:picMk id="8" creationId="{55E4BB3D-1D46-1E2E-6A8F-0C5B6138C381}"/>
          </ac:picMkLst>
        </pc:picChg>
        <pc:picChg chg="del">
          <ac:chgData name="Zhang, Ce" userId="c9598c0e-bc64-4e00-9e8f-556173b7fb60" providerId="ADAL" clId="{B4CCC21F-FEDA-5031-BAFE-3A42087377A7}" dt="2026-03-03T23:21:21.682" v="9162" actId="478"/>
          <ac:picMkLst>
            <pc:docMk/>
            <pc:sldMk cId="554588800" sldId="4656"/>
            <ac:picMk id="10" creationId="{78CD7542-96B9-D6D2-73C9-8EFD0F590A4D}"/>
          </ac:picMkLst>
        </pc:picChg>
        <pc:picChg chg="del">
          <ac:chgData name="Zhang, Ce" userId="c9598c0e-bc64-4e00-9e8f-556173b7fb60" providerId="ADAL" clId="{B4CCC21F-FEDA-5031-BAFE-3A42087377A7}" dt="2026-03-03T23:21:21.682" v="9162" actId="478"/>
          <ac:picMkLst>
            <pc:docMk/>
            <pc:sldMk cId="554588800" sldId="4656"/>
            <ac:picMk id="11" creationId="{0AA8258C-F168-ED69-4DCA-02B7959286AB}"/>
          </ac:picMkLst>
        </pc:picChg>
        <pc:picChg chg="add del mod">
          <ac:chgData name="Zhang, Ce" userId="c9598c0e-bc64-4e00-9e8f-556173b7fb60" providerId="ADAL" clId="{B4CCC21F-FEDA-5031-BAFE-3A42087377A7}" dt="2026-03-03T23:21:32.616" v="9165" actId="478"/>
          <ac:picMkLst>
            <pc:docMk/>
            <pc:sldMk cId="554588800" sldId="4656"/>
            <ac:picMk id="12" creationId="{0076479B-1CC1-B69E-9725-D69406D238A8}"/>
          </ac:picMkLst>
        </pc:picChg>
      </pc:sldChg>
      <pc:sldChg chg="addSp delSp modSp add mod">
        <pc:chgData name="Zhang, Ce" userId="c9598c0e-bc64-4e00-9e8f-556173b7fb60" providerId="ADAL" clId="{B4CCC21F-FEDA-5031-BAFE-3A42087377A7}" dt="2026-03-03T23:57:32.266" v="10533" actId="404"/>
        <pc:sldMkLst>
          <pc:docMk/>
          <pc:sldMk cId="4044128937" sldId="4657"/>
        </pc:sldMkLst>
        <pc:spChg chg="mod">
          <ac:chgData name="Zhang, Ce" userId="c9598c0e-bc64-4e00-9e8f-556173b7fb60" providerId="ADAL" clId="{B4CCC21F-FEDA-5031-BAFE-3A42087377A7}" dt="2026-03-03T23:57:32.266" v="10533" actId="404"/>
          <ac:spMkLst>
            <pc:docMk/>
            <pc:sldMk cId="4044128937" sldId="4657"/>
            <ac:spMk id="2" creationId="{913DBA6C-F09D-1805-D7C7-EB62E8FC0FA8}"/>
          </ac:spMkLst>
        </pc:spChg>
        <pc:spChg chg="del">
          <ac:chgData name="Zhang, Ce" userId="c9598c0e-bc64-4e00-9e8f-556173b7fb60" providerId="ADAL" clId="{B4CCC21F-FEDA-5031-BAFE-3A42087377A7}" dt="2026-03-03T23:35:03.119" v="9731" actId="478"/>
          <ac:spMkLst>
            <pc:docMk/>
            <pc:sldMk cId="4044128937" sldId="4657"/>
            <ac:spMk id="4" creationId="{CE74B6D9-86B2-0AE9-2BD7-0D6D30072CFD}"/>
          </ac:spMkLst>
        </pc:spChg>
        <pc:spChg chg="add mod">
          <ac:chgData name="Zhang, Ce" userId="c9598c0e-bc64-4e00-9e8f-556173b7fb60" providerId="ADAL" clId="{B4CCC21F-FEDA-5031-BAFE-3A42087377A7}" dt="2026-03-03T23:35:22.743" v="9738" actId="1076"/>
          <ac:spMkLst>
            <pc:docMk/>
            <pc:sldMk cId="4044128937" sldId="4657"/>
            <ac:spMk id="5" creationId="{072509C4-0C9F-DF16-A7B7-3B48FCEEE666}"/>
          </ac:spMkLst>
        </pc:spChg>
        <pc:spChg chg="add del mod">
          <ac:chgData name="Zhang, Ce" userId="c9598c0e-bc64-4e00-9e8f-556173b7fb60" providerId="ADAL" clId="{B4CCC21F-FEDA-5031-BAFE-3A42087377A7}" dt="2026-03-03T23:35:04.900" v="9732" actId="478"/>
          <ac:spMkLst>
            <pc:docMk/>
            <pc:sldMk cId="4044128937" sldId="4657"/>
            <ac:spMk id="20" creationId="{5CB37B76-0D05-96FF-9417-CF1EC14D6069}"/>
          </ac:spMkLst>
        </pc:spChg>
        <pc:spChg chg="mod">
          <ac:chgData name="Zhang, Ce" userId="c9598c0e-bc64-4e00-9e8f-556173b7fb60" providerId="ADAL" clId="{B4CCC21F-FEDA-5031-BAFE-3A42087377A7}" dt="2026-03-03T23:35:09.836" v="9734"/>
          <ac:spMkLst>
            <pc:docMk/>
            <pc:sldMk cId="4044128937" sldId="4657"/>
            <ac:spMk id="27" creationId="{3869E117-30E9-E0CB-E3C6-36E11DCF8C3E}"/>
          </ac:spMkLst>
        </pc:spChg>
        <pc:spChg chg="mod">
          <ac:chgData name="Zhang, Ce" userId="c9598c0e-bc64-4e00-9e8f-556173b7fb60" providerId="ADAL" clId="{B4CCC21F-FEDA-5031-BAFE-3A42087377A7}" dt="2026-03-03T23:35:09.836" v="9734"/>
          <ac:spMkLst>
            <pc:docMk/>
            <pc:sldMk cId="4044128937" sldId="4657"/>
            <ac:spMk id="29" creationId="{26B6C94E-961E-8E2C-5435-7EBFC9ADF30D}"/>
          </ac:spMkLst>
        </pc:spChg>
        <pc:spChg chg="del">
          <ac:chgData name="Zhang, Ce" userId="c9598c0e-bc64-4e00-9e8f-556173b7fb60" providerId="ADAL" clId="{B4CCC21F-FEDA-5031-BAFE-3A42087377A7}" dt="2026-03-03T23:24:52.520" v="9204" actId="478"/>
          <ac:spMkLst>
            <pc:docMk/>
            <pc:sldMk cId="4044128937" sldId="4657"/>
            <ac:spMk id="30" creationId="{EA76A760-D2DE-7826-3330-80B32278550E}"/>
          </ac:spMkLst>
        </pc:spChg>
        <pc:spChg chg="mod">
          <ac:chgData name="Zhang, Ce" userId="c9598c0e-bc64-4e00-9e8f-556173b7fb60" providerId="ADAL" clId="{B4CCC21F-FEDA-5031-BAFE-3A42087377A7}" dt="2026-03-03T23:35:09.836" v="9734"/>
          <ac:spMkLst>
            <pc:docMk/>
            <pc:sldMk cId="4044128937" sldId="4657"/>
            <ac:spMk id="32" creationId="{CB526C2D-F878-4A29-27E6-46A68D7E6767}"/>
          </ac:spMkLst>
        </pc:spChg>
        <pc:spChg chg="del">
          <ac:chgData name="Zhang, Ce" userId="c9598c0e-bc64-4e00-9e8f-556173b7fb60" providerId="ADAL" clId="{B4CCC21F-FEDA-5031-BAFE-3A42087377A7}" dt="2026-03-03T23:24:52.520" v="9204" actId="478"/>
          <ac:spMkLst>
            <pc:docMk/>
            <pc:sldMk cId="4044128937" sldId="4657"/>
            <ac:spMk id="33" creationId="{8C1532A6-A097-F021-AFA7-9DA55E836257}"/>
          </ac:spMkLst>
        </pc:spChg>
        <pc:spChg chg="mod">
          <ac:chgData name="Zhang, Ce" userId="c9598c0e-bc64-4e00-9e8f-556173b7fb60" providerId="ADAL" clId="{B4CCC21F-FEDA-5031-BAFE-3A42087377A7}" dt="2026-03-03T23:40:17.239" v="9873" actId="14100"/>
          <ac:spMkLst>
            <pc:docMk/>
            <pc:sldMk cId="4044128937" sldId="4657"/>
            <ac:spMk id="35" creationId="{EF75D399-B68C-C2F4-A17C-A1E856C7A54D}"/>
          </ac:spMkLst>
        </pc:spChg>
        <pc:spChg chg="add del mod">
          <ac:chgData name="Zhang, Ce" userId="c9598c0e-bc64-4e00-9e8f-556173b7fb60" providerId="ADAL" clId="{B4CCC21F-FEDA-5031-BAFE-3A42087377A7}" dt="2026-03-03T23:38:13.555" v="9821" actId="478"/>
          <ac:spMkLst>
            <pc:docMk/>
            <pc:sldMk cId="4044128937" sldId="4657"/>
            <ac:spMk id="42" creationId="{05AA84F4-8B27-38AF-F799-9C35250C4060}"/>
          </ac:spMkLst>
        </pc:spChg>
        <pc:spChg chg="add mod">
          <ac:chgData name="Zhang, Ce" userId="c9598c0e-bc64-4e00-9e8f-556173b7fb60" providerId="ADAL" clId="{B4CCC21F-FEDA-5031-BAFE-3A42087377A7}" dt="2026-03-03T23:38:14.189" v="9822"/>
          <ac:spMkLst>
            <pc:docMk/>
            <pc:sldMk cId="4044128937" sldId="4657"/>
            <ac:spMk id="43" creationId="{D0019819-8463-DD56-716C-DB1EC26F781C}"/>
          </ac:spMkLst>
        </pc:spChg>
        <pc:grpChg chg="del">
          <ac:chgData name="Zhang, Ce" userId="c9598c0e-bc64-4e00-9e8f-556173b7fb60" providerId="ADAL" clId="{B4CCC21F-FEDA-5031-BAFE-3A42087377A7}" dt="2026-03-03T23:35:06.204" v="9733" actId="478"/>
          <ac:grpSpMkLst>
            <pc:docMk/>
            <pc:sldMk cId="4044128937" sldId="4657"/>
            <ac:grpSpMk id="7" creationId="{CB836CA4-E6F3-ADE5-7219-D662E54CA07E}"/>
          </ac:grpSpMkLst>
        </pc:grpChg>
        <pc:grpChg chg="mod">
          <ac:chgData name="Zhang, Ce" userId="c9598c0e-bc64-4e00-9e8f-556173b7fb60" providerId="ADAL" clId="{B4CCC21F-FEDA-5031-BAFE-3A42087377A7}" dt="2026-03-03T23:36:31.281" v="9745" actId="1076"/>
          <ac:grpSpMkLst>
            <pc:docMk/>
            <pc:sldMk cId="4044128937" sldId="4657"/>
            <ac:grpSpMk id="21" creationId="{A52EAD22-0724-0AA7-ACC4-0F049F4603D8}"/>
          </ac:grpSpMkLst>
        </pc:grpChg>
        <pc:grpChg chg="del">
          <ac:chgData name="Zhang, Ce" userId="c9598c0e-bc64-4e00-9e8f-556173b7fb60" providerId="ADAL" clId="{B4CCC21F-FEDA-5031-BAFE-3A42087377A7}" dt="2026-03-03T23:24:49.834" v="9203" actId="478"/>
          <ac:grpSpMkLst>
            <pc:docMk/>
            <pc:sldMk cId="4044128937" sldId="4657"/>
            <ac:grpSpMk id="23" creationId="{EA1FE8E3-2EE0-217E-CE8C-85DCA221B566}"/>
          </ac:grpSpMkLst>
        </pc:grpChg>
        <pc:picChg chg="mod">
          <ac:chgData name="Zhang, Ce" userId="c9598c0e-bc64-4e00-9e8f-556173b7fb60" providerId="ADAL" clId="{B4CCC21F-FEDA-5031-BAFE-3A42087377A7}" dt="2026-03-03T23:35:09.836" v="9734"/>
          <ac:picMkLst>
            <pc:docMk/>
            <pc:sldMk cId="4044128937" sldId="4657"/>
            <ac:picMk id="34" creationId="{6B54A3BD-E41E-4177-55E4-EF8467D781E7}"/>
          </ac:picMkLst>
        </pc:picChg>
        <pc:picChg chg="mod">
          <ac:chgData name="Zhang, Ce" userId="c9598c0e-bc64-4e00-9e8f-556173b7fb60" providerId="ADAL" clId="{B4CCC21F-FEDA-5031-BAFE-3A42087377A7}" dt="2026-03-03T23:35:09.836" v="9734"/>
          <ac:picMkLst>
            <pc:docMk/>
            <pc:sldMk cId="4044128937" sldId="4657"/>
            <ac:picMk id="36" creationId="{5020B49A-2020-2420-61FF-AC08D03CD0EE}"/>
          </ac:picMkLst>
        </pc:picChg>
        <pc:picChg chg="mod">
          <ac:chgData name="Zhang, Ce" userId="c9598c0e-bc64-4e00-9e8f-556173b7fb60" providerId="ADAL" clId="{B4CCC21F-FEDA-5031-BAFE-3A42087377A7}" dt="2026-03-03T23:35:09.836" v="9734"/>
          <ac:picMkLst>
            <pc:docMk/>
            <pc:sldMk cId="4044128937" sldId="4657"/>
            <ac:picMk id="37" creationId="{015828B6-2E94-EB1B-C049-825A70DC6B00}"/>
          </ac:picMkLst>
        </pc:picChg>
        <pc:picChg chg="mod">
          <ac:chgData name="Zhang, Ce" userId="c9598c0e-bc64-4e00-9e8f-556173b7fb60" providerId="ADAL" clId="{B4CCC21F-FEDA-5031-BAFE-3A42087377A7}" dt="2026-03-03T23:35:09.836" v="9734"/>
          <ac:picMkLst>
            <pc:docMk/>
            <pc:sldMk cId="4044128937" sldId="4657"/>
            <ac:picMk id="38" creationId="{B4D46C8E-DB9D-BC24-DEF7-9C70F9287E8B}"/>
          </ac:picMkLst>
        </pc:picChg>
        <pc:picChg chg="mod">
          <ac:chgData name="Zhang, Ce" userId="c9598c0e-bc64-4e00-9e8f-556173b7fb60" providerId="ADAL" clId="{B4CCC21F-FEDA-5031-BAFE-3A42087377A7}" dt="2026-03-03T23:35:09.836" v="9734"/>
          <ac:picMkLst>
            <pc:docMk/>
            <pc:sldMk cId="4044128937" sldId="4657"/>
            <ac:picMk id="39" creationId="{0BCA9BF2-8D11-F488-2583-F83498FFDA2D}"/>
          </ac:picMkLst>
        </pc:picChg>
        <pc:picChg chg="mod">
          <ac:chgData name="Zhang, Ce" userId="c9598c0e-bc64-4e00-9e8f-556173b7fb60" providerId="ADAL" clId="{B4CCC21F-FEDA-5031-BAFE-3A42087377A7}" dt="2026-03-03T23:35:09.836" v="9734"/>
          <ac:picMkLst>
            <pc:docMk/>
            <pc:sldMk cId="4044128937" sldId="4657"/>
            <ac:picMk id="40" creationId="{FC369456-04AE-0E4C-A149-15FFB8D1F0C5}"/>
          </ac:picMkLst>
        </pc:picChg>
        <pc:picChg chg="mod">
          <ac:chgData name="Zhang, Ce" userId="c9598c0e-bc64-4e00-9e8f-556173b7fb60" providerId="ADAL" clId="{B4CCC21F-FEDA-5031-BAFE-3A42087377A7}" dt="2026-03-03T23:35:09.836" v="9734"/>
          <ac:picMkLst>
            <pc:docMk/>
            <pc:sldMk cId="4044128937" sldId="4657"/>
            <ac:picMk id="41" creationId="{1EE99CBC-729C-E4FE-298E-E95A0D2CA0B8}"/>
          </ac:picMkLst>
        </pc:picChg>
      </pc:sldChg>
      <pc:sldChg chg="addSp delSp modSp add mod">
        <pc:chgData name="Zhang, Ce" userId="c9598c0e-bc64-4e00-9e8f-556173b7fb60" providerId="ADAL" clId="{B4CCC21F-FEDA-5031-BAFE-3A42087377A7}" dt="2026-03-03T23:57:39.078" v="10534" actId="404"/>
        <pc:sldMkLst>
          <pc:docMk/>
          <pc:sldMk cId="2753524209" sldId="4658"/>
        </pc:sldMkLst>
        <pc:spChg chg="mod">
          <ac:chgData name="Zhang, Ce" userId="c9598c0e-bc64-4e00-9e8f-556173b7fb60" providerId="ADAL" clId="{B4CCC21F-FEDA-5031-BAFE-3A42087377A7}" dt="2026-03-03T23:57:39.078" v="10534" actId="404"/>
          <ac:spMkLst>
            <pc:docMk/>
            <pc:sldMk cId="2753524209" sldId="4658"/>
            <ac:spMk id="2" creationId="{3E466898-9AF2-A1DD-5115-67068F09CB06}"/>
          </ac:spMkLst>
        </pc:spChg>
        <pc:spChg chg="del">
          <ac:chgData name="Zhang, Ce" userId="c9598c0e-bc64-4e00-9e8f-556173b7fb60" providerId="ADAL" clId="{B4CCC21F-FEDA-5031-BAFE-3A42087377A7}" dt="2026-03-03T23:34:04.732" v="9721" actId="478"/>
          <ac:spMkLst>
            <pc:docMk/>
            <pc:sldMk cId="2753524209" sldId="4658"/>
            <ac:spMk id="4" creationId="{177970EB-DB41-5377-583B-CE28F7BB168B}"/>
          </ac:spMkLst>
        </pc:spChg>
        <pc:spChg chg="add del mod">
          <ac:chgData name="Zhang, Ce" userId="c9598c0e-bc64-4e00-9e8f-556173b7fb60" providerId="ADAL" clId="{B4CCC21F-FEDA-5031-BAFE-3A42087377A7}" dt="2026-03-03T23:34:06.775" v="9722" actId="478"/>
          <ac:spMkLst>
            <pc:docMk/>
            <pc:sldMk cId="2753524209" sldId="4658"/>
            <ac:spMk id="6" creationId="{B1DDEC12-ADA0-EC24-704B-4E34F7F7B853}"/>
          </ac:spMkLst>
        </pc:spChg>
        <pc:spChg chg="mod">
          <ac:chgData name="Zhang, Ce" userId="c9598c0e-bc64-4e00-9e8f-556173b7fb60" providerId="ADAL" clId="{B4CCC21F-FEDA-5031-BAFE-3A42087377A7}" dt="2026-03-03T23:34:10.911" v="9724"/>
          <ac:spMkLst>
            <pc:docMk/>
            <pc:sldMk cId="2753524209" sldId="4658"/>
            <ac:spMk id="22" creationId="{643B2F7C-72CB-1AD2-BD40-D524687A081D}"/>
          </ac:spMkLst>
        </pc:spChg>
        <pc:spChg chg="mod">
          <ac:chgData name="Zhang, Ce" userId="c9598c0e-bc64-4e00-9e8f-556173b7fb60" providerId="ADAL" clId="{B4CCC21F-FEDA-5031-BAFE-3A42087377A7}" dt="2026-03-03T23:34:10.911" v="9724"/>
          <ac:spMkLst>
            <pc:docMk/>
            <pc:sldMk cId="2753524209" sldId="4658"/>
            <ac:spMk id="28" creationId="{F6EDCD7F-1EF6-55D0-AC70-99120F318A8A}"/>
          </ac:spMkLst>
        </pc:spChg>
        <pc:spChg chg="mod">
          <ac:chgData name="Zhang, Ce" userId="c9598c0e-bc64-4e00-9e8f-556173b7fb60" providerId="ADAL" clId="{B4CCC21F-FEDA-5031-BAFE-3A42087377A7}" dt="2026-03-03T23:34:10.911" v="9724"/>
          <ac:spMkLst>
            <pc:docMk/>
            <pc:sldMk cId="2753524209" sldId="4658"/>
            <ac:spMk id="29" creationId="{5950FD0A-801F-F002-674E-040BF4BAFFBE}"/>
          </ac:spMkLst>
        </pc:spChg>
        <pc:spChg chg="mod">
          <ac:chgData name="Zhang, Ce" userId="c9598c0e-bc64-4e00-9e8f-556173b7fb60" providerId="ADAL" clId="{B4CCC21F-FEDA-5031-BAFE-3A42087377A7}" dt="2026-03-03T23:34:50.180" v="9729" actId="1076"/>
          <ac:spMkLst>
            <pc:docMk/>
            <pc:sldMk cId="2753524209" sldId="4658"/>
            <ac:spMk id="30" creationId="{660C535E-A0DF-A134-8460-C558F153F768}"/>
          </ac:spMkLst>
        </pc:spChg>
        <pc:spChg chg="mod">
          <ac:chgData name="Zhang, Ce" userId="c9598c0e-bc64-4e00-9e8f-556173b7fb60" providerId="ADAL" clId="{B4CCC21F-FEDA-5031-BAFE-3A42087377A7}" dt="2026-03-03T23:34:57.277" v="9730" actId="1076"/>
          <ac:spMkLst>
            <pc:docMk/>
            <pc:sldMk cId="2753524209" sldId="4658"/>
            <ac:spMk id="35" creationId="{CF942457-FDE9-32A7-8CCA-E2BBD2663987}"/>
          </ac:spMkLst>
        </pc:spChg>
        <pc:spChg chg="add del mod">
          <ac:chgData name="Zhang, Ce" userId="c9598c0e-bc64-4e00-9e8f-556173b7fb60" providerId="ADAL" clId="{B4CCC21F-FEDA-5031-BAFE-3A42087377A7}" dt="2026-03-03T23:38:09.935" v="9819" actId="478"/>
          <ac:spMkLst>
            <pc:docMk/>
            <pc:sldMk cId="2753524209" sldId="4658"/>
            <ac:spMk id="41" creationId="{C8742BFD-308A-8088-4538-EE2061B3627B}"/>
          </ac:spMkLst>
        </pc:spChg>
        <pc:spChg chg="add mod">
          <ac:chgData name="Zhang, Ce" userId="c9598c0e-bc64-4e00-9e8f-556173b7fb60" providerId="ADAL" clId="{B4CCC21F-FEDA-5031-BAFE-3A42087377A7}" dt="2026-03-03T23:38:10.534" v="9820"/>
          <ac:spMkLst>
            <pc:docMk/>
            <pc:sldMk cId="2753524209" sldId="4658"/>
            <ac:spMk id="42" creationId="{973BAC22-88C3-4826-F8D6-72CDF797F75B}"/>
          </ac:spMkLst>
        </pc:spChg>
        <pc:grpChg chg="del">
          <ac:chgData name="Zhang, Ce" userId="c9598c0e-bc64-4e00-9e8f-556173b7fb60" providerId="ADAL" clId="{B4CCC21F-FEDA-5031-BAFE-3A42087377A7}" dt="2026-03-03T23:34:10.483" v="9723" actId="478"/>
          <ac:grpSpMkLst>
            <pc:docMk/>
            <pc:sldMk cId="2753524209" sldId="4658"/>
            <ac:grpSpMk id="7" creationId="{A47ED8DD-45E1-70BE-F678-69590C2E336D}"/>
          </ac:grpSpMkLst>
        </pc:grpChg>
        <pc:grpChg chg="mod">
          <ac:chgData name="Zhang, Ce" userId="c9598c0e-bc64-4e00-9e8f-556173b7fb60" providerId="ADAL" clId="{B4CCC21F-FEDA-5031-BAFE-3A42087377A7}" dt="2026-03-03T23:34:36.794" v="9726" actId="167"/>
          <ac:grpSpMkLst>
            <pc:docMk/>
            <pc:sldMk cId="2753524209" sldId="4658"/>
            <ac:grpSpMk id="20" creationId="{AB3337BE-478B-82BE-DBC5-C6B44427C43B}"/>
          </ac:grpSpMkLst>
        </pc:grpChg>
        <pc:grpChg chg="mod">
          <ac:chgData name="Zhang, Ce" userId="c9598c0e-bc64-4e00-9e8f-556173b7fb60" providerId="ADAL" clId="{B4CCC21F-FEDA-5031-BAFE-3A42087377A7}" dt="2026-03-03T23:34:43.412" v="9728" actId="1076"/>
          <ac:grpSpMkLst>
            <pc:docMk/>
            <pc:sldMk cId="2753524209" sldId="4658"/>
            <ac:grpSpMk id="23" creationId="{0F500E0D-11FC-A2A9-D083-55F89B83C71F}"/>
          </ac:grpSpMkLst>
        </pc:grpChg>
        <pc:picChg chg="mod">
          <ac:chgData name="Zhang, Ce" userId="c9598c0e-bc64-4e00-9e8f-556173b7fb60" providerId="ADAL" clId="{B4CCC21F-FEDA-5031-BAFE-3A42087377A7}" dt="2026-03-03T23:34:10.911" v="9724"/>
          <ac:picMkLst>
            <pc:docMk/>
            <pc:sldMk cId="2753524209" sldId="4658"/>
            <ac:picMk id="32" creationId="{19AADBFA-53FA-29AC-87CC-216525115186}"/>
          </ac:picMkLst>
        </pc:picChg>
        <pc:picChg chg="mod">
          <ac:chgData name="Zhang, Ce" userId="c9598c0e-bc64-4e00-9e8f-556173b7fb60" providerId="ADAL" clId="{B4CCC21F-FEDA-5031-BAFE-3A42087377A7}" dt="2026-03-03T23:34:10.911" v="9724"/>
          <ac:picMkLst>
            <pc:docMk/>
            <pc:sldMk cId="2753524209" sldId="4658"/>
            <ac:picMk id="34" creationId="{69671D4A-2C03-4FA8-D03D-7549D4FA421F}"/>
          </ac:picMkLst>
        </pc:picChg>
        <pc:picChg chg="mod">
          <ac:chgData name="Zhang, Ce" userId="c9598c0e-bc64-4e00-9e8f-556173b7fb60" providerId="ADAL" clId="{B4CCC21F-FEDA-5031-BAFE-3A42087377A7}" dt="2026-03-03T23:34:10.911" v="9724"/>
          <ac:picMkLst>
            <pc:docMk/>
            <pc:sldMk cId="2753524209" sldId="4658"/>
            <ac:picMk id="36" creationId="{DA63BADA-E3E0-EC1E-20A9-1CF79AECFE2E}"/>
          </ac:picMkLst>
        </pc:picChg>
        <pc:picChg chg="mod">
          <ac:chgData name="Zhang, Ce" userId="c9598c0e-bc64-4e00-9e8f-556173b7fb60" providerId="ADAL" clId="{B4CCC21F-FEDA-5031-BAFE-3A42087377A7}" dt="2026-03-03T23:34:10.911" v="9724"/>
          <ac:picMkLst>
            <pc:docMk/>
            <pc:sldMk cId="2753524209" sldId="4658"/>
            <ac:picMk id="37" creationId="{E1F9B125-51FF-BD95-08FE-7C48A00D19C8}"/>
          </ac:picMkLst>
        </pc:picChg>
        <pc:picChg chg="mod">
          <ac:chgData name="Zhang, Ce" userId="c9598c0e-bc64-4e00-9e8f-556173b7fb60" providerId="ADAL" clId="{B4CCC21F-FEDA-5031-BAFE-3A42087377A7}" dt="2026-03-03T23:34:10.911" v="9724"/>
          <ac:picMkLst>
            <pc:docMk/>
            <pc:sldMk cId="2753524209" sldId="4658"/>
            <ac:picMk id="38" creationId="{D6D11092-5B59-1D1C-3861-0C885F69DC05}"/>
          </ac:picMkLst>
        </pc:picChg>
        <pc:picChg chg="mod">
          <ac:chgData name="Zhang, Ce" userId="c9598c0e-bc64-4e00-9e8f-556173b7fb60" providerId="ADAL" clId="{B4CCC21F-FEDA-5031-BAFE-3A42087377A7}" dt="2026-03-03T23:34:10.911" v="9724"/>
          <ac:picMkLst>
            <pc:docMk/>
            <pc:sldMk cId="2753524209" sldId="4658"/>
            <ac:picMk id="39" creationId="{96D8AA9C-81B5-CDAE-8D7C-F15EFBF8DABF}"/>
          </ac:picMkLst>
        </pc:picChg>
        <pc:picChg chg="mod">
          <ac:chgData name="Zhang, Ce" userId="c9598c0e-bc64-4e00-9e8f-556173b7fb60" providerId="ADAL" clId="{B4CCC21F-FEDA-5031-BAFE-3A42087377A7}" dt="2026-03-03T23:34:10.911" v="9724"/>
          <ac:picMkLst>
            <pc:docMk/>
            <pc:sldMk cId="2753524209" sldId="4658"/>
            <ac:picMk id="40" creationId="{BA80D8C5-12E1-CBE0-6BF5-646FED6E1CA8}"/>
          </ac:picMkLst>
        </pc:picChg>
      </pc:sldChg>
      <pc:sldChg chg="new del">
        <pc:chgData name="Zhang, Ce" userId="c9598c0e-bc64-4e00-9e8f-556173b7fb60" providerId="ADAL" clId="{B4CCC21F-FEDA-5031-BAFE-3A42087377A7}" dt="2026-03-03T23:55:54.636" v="10459" actId="2696"/>
        <pc:sldMkLst>
          <pc:docMk/>
          <pc:sldMk cId="1825499774" sldId="4659"/>
        </pc:sldMkLst>
      </pc:sldChg>
      <pc:sldChg chg="modSp new mod">
        <pc:chgData name="Zhang, Ce" userId="c9598c0e-bc64-4e00-9e8f-556173b7fb60" providerId="ADAL" clId="{B4CCC21F-FEDA-5031-BAFE-3A42087377A7}" dt="2026-03-04T02:51:28.684" v="13658" actId="20577"/>
        <pc:sldMkLst>
          <pc:docMk/>
          <pc:sldMk cId="3052722004" sldId="4659"/>
        </pc:sldMkLst>
        <pc:spChg chg="mod">
          <ac:chgData name="Zhang, Ce" userId="c9598c0e-bc64-4e00-9e8f-556173b7fb60" providerId="ADAL" clId="{B4CCC21F-FEDA-5031-BAFE-3A42087377A7}" dt="2026-03-04T02:51:28.684" v="13658" actId="20577"/>
          <ac:spMkLst>
            <pc:docMk/>
            <pc:sldMk cId="3052722004" sldId="4659"/>
            <ac:spMk id="2" creationId="{5B6B9A06-4927-A7DA-D2A7-7B897F45A66B}"/>
          </ac:spMkLst>
        </pc:spChg>
      </pc:sldChg>
      <pc:sldChg chg="modSp add mod">
        <pc:chgData name="Zhang, Ce" userId="c9598c0e-bc64-4e00-9e8f-556173b7fb60" providerId="ADAL" clId="{B4CCC21F-FEDA-5031-BAFE-3A42087377A7}" dt="2026-03-04T00:20:19.703" v="10691" actId="255"/>
        <pc:sldMkLst>
          <pc:docMk/>
          <pc:sldMk cId="2477786219" sldId="4660"/>
        </pc:sldMkLst>
        <pc:spChg chg="mod">
          <ac:chgData name="Zhang, Ce" userId="c9598c0e-bc64-4e00-9e8f-556173b7fb60" providerId="ADAL" clId="{B4CCC21F-FEDA-5031-BAFE-3A42087377A7}" dt="2026-03-04T00:20:19.703" v="10691" actId="255"/>
          <ac:spMkLst>
            <pc:docMk/>
            <pc:sldMk cId="2477786219" sldId="4660"/>
            <ac:spMk id="5" creationId="{D4658EEE-1695-13C7-83DC-634D858B5D69}"/>
          </ac:spMkLst>
        </pc:spChg>
      </pc:sldChg>
      <pc:sldChg chg="add">
        <pc:chgData name="Zhang, Ce" userId="c9598c0e-bc64-4e00-9e8f-556173b7fb60" providerId="ADAL" clId="{B4CCC21F-FEDA-5031-BAFE-3A42087377A7}" dt="2026-03-04T00:24:28.547" v="10822"/>
        <pc:sldMkLst>
          <pc:docMk/>
          <pc:sldMk cId="2341034284" sldId="4661"/>
        </pc:sldMkLst>
      </pc:sldChg>
      <pc:sldChg chg="addSp delSp modSp new mod">
        <pc:chgData name="Zhang, Ce" userId="c9598c0e-bc64-4e00-9e8f-556173b7fb60" providerId="ADAL" clId="{B4CCC21F-FEDA-5031-BAFE-3A42087377A7}" dt="2026-03-04T00:29:51.324" v="10867" actId="1076"/>
        <pc:sldMkLst>
          <pc:docMk/>
          <pc:sldMk cId="3865127046" sldId="4662"/>
        </pc:sldMkLst>
        <pc:spChg chg="mod">
          <ac:chgData name="Zhang, Ce" userId="c9598c0e-bc64-4e00-9e8f-556173b7fb60" providerId="ADAL" clId="{B4CCC21F-FEDA-5031-BAFE-3A42087377A7}" dt="2026-03-04T00:29:05.163" v="10862" actId="20577"/>
          <ac:spMkLst>
            <pc:docMk/>
            <pc:sldMk cId="3865127046" sldId="4662"/>
            <ac:spMk id="2" creationId="{993B20A1-606D-5D4A-EEAD-F89A10AC1CF4}"/>
          </ac:spMkLst>
        </pc:spChg>
        <pc:spChg chg="del">
          <ac:chgData name="Zhang, Ce" userId="c9598c0e-bc64-4e00-9e8f-556173b7fb60" providerId="ADAL" clId="{B4CCC21F-FEDA-5031-BAFE-3A42087377A7}" dt="2026-03-04T00:29:08.995" v="10864" actId="478"/>
          <ac:spMkLst>
            <pc:docMk/>
            <pc:sldMk cId="3865127046" sldId="4662"/>
            <ac:spMk id="4" creationId="{1DE7EC92-30DB-4EAD-1BED-650CAA4DCF47}"/>
          </ac:spMkLst>
        </pc:spChg>
        <pc:picChg chg="add del mod">
          <ac:chgData name="Zhang, Ce" userId="c9598c0e-bc64-4e00-9e8f-556173b7fb60" providerId="ADAL" clId="{B4CCC21F-FEDA-5031-BAFE-3A42087377A7}" dt="2026-03-04T00:28:38.680" v="10827" actId="478"/>
          <ac:picMkLst>
            <pc:docMk/>
            <pc:sldMk cId="3865127046" sldId="4662"/>
            <ac:picMk id="6" creationId="{996F1682-6BEF-57B3-CB34-98AF5461F757}"/>
          </ac:picMkLst>
        </pc:picChg>
        <pc:picChg chg="add mod">
          <ac:chgData name="Zhang, Ce" userId="c9598c0e-bc64-4e00-9e8f-556173b7fb60" providerId="ADAL" clId="{B4CCC21F-FEDA-5031-BAFE-3A42087377A7}" dt="2026-03-04T00:29:51.324" v="10867" actId="1076"/>
          <ac:picMkLst>
            <pc:docMk/>
            <pc:sldMk cId="3865127046" sldId="4662"/>
            <ac:picMk id="7" creationId="{DFBEA66C-418F-9541-08C9-BC0D0194B699}"/>
          </ac:picMkLst>
        </pc:picChg>
      </pc:sldChg>
      <pc:sldChg chg="modSp add mod">
        <pc:chgData name="Zhang, Ce" userId="c9598c0e-bc64-4e00-9e8f-556173b7fb60" providerId="ADAL" clId="{B4CCC21F-FEDA-5031-BAFE-3A42087377A7}" dt="2026-03-04T00:50:51.309" v="11519"/>
        <pc:sldMkLst>
          <pc:docMk/>
          <pc:sldMk cId="2124967278" sldId="4663"/>
        </pc:sldMkLst>
        <pc:spChg chg="mod">
          <ac:chgData name="Zhang, Ce" userId="c9598c0e-bc64-4e00-9e8f-556173b7fb60" providerId="ADAL" clId="{B4CCC21F-FEDA-5031-BAFE-3A42087377A7}" dt="2026-03-04T00:39:12.767" v="11121" actId="20577"/>
          <ac:spMkLst>
            <pc:docMk/>
            <pc:sldMk cId="2124967278" sldId="4663"/>
            <ac:spMk id="2" creationId="{F5D1D49D-3697-654B-B746-BF9EFD4E3CC0}"/>
          </ac:spMkLst>
        </pc:spChg>
        <pc:graphicFrameChg chg="mod modGraphic">
          <ac:chgData name="Zhang, Ce" userId="c9598c0e-bc64-4e00-9e8f-556173b7fb60" providerId="ADAL" clId="{B4CCC21F-FEDA-5031-BAFE-3A42087377A7}" dt="2026-03-04T00:50:51.309" v="11519"/>
          <ac:graphicFrameMkLst>
            <pc:docMk/>
            <pc:sldMk cId="2124967278" sldId="4663"/>
            <ac:graphicFrameMk id="9" creationId="{FB74E526-8DB4-4136-FD5C-5CD33516D0DB}"/>
          </ac:graphicFrameMkLst>
        </pc:graphicFrameChg>
      </pc:sldChg>
      <pc:sldChg chg="addSp delSp modSp add mod">
        <pc:chgData name="Zhang, Ce" userId="c9598c0e-bc64-4e00-9e8f-556173b7fb60" providerId="ADAL" clId="{B4CCC21F-FEDA-5031-BAFE-3A42087377A7}" dt="2026-03-04T00:55:21.915" v="11653" actId="1037"/>
        <pc:sldMkLst>
          <pc:docMk/>
          <pc:sldMk cId="2116651450" sldId="4664"/>
        </pc:sldMkLst>
        <pc:spChg chg="add mod">
          <ac:chgData name="Zhang, Ce" userId="c9598c0e-bc64-4e00-9e8f-556173b7fb60" providerId="ADAL" clId="{B4CCC21F-FEDA-5031-BAFE-3A42087377A7}" dt="2026-03-04T00:53:26.933" v="11615" actId="1035"/>
          <ac:spMkLst>
            <pc:docMk/>
            <pc:sldMk cId="2116651450" sldId="4664"/>
            <ac:spMk id="5" creationId="{F0D958A7-DB81-C8DF-6EF5-2944A094F3EB}"/>
          </ac:spMkLst>
        </pc:spChg>
        <pc:spChg chg="add mod">
          <ac:chgData name="Zhang, Ce" userId="c9598c0e-bc64-4e00-9e8f-556173b7fb60" providerId="ADAL" clId="{B4CCC21F-FEDA-5031-BAFE-3A42087377A7}" dt="2026-03-04T00:53:26.933" v="11615" actId="1035"/>
          <ac:spMkLst>
            <pc:docMk/>
            <pc:sldMk cId="2116651450" sldId="4664"/>
            <ac:spMk id="6" creationId="{0CE73057-0065-5FCE-8D41-1273648993D7}"/>
          </ac:spMkLst>
        </pc:spChg>
        <pc:spChg chg="add mod">
          <ac:chgData name="Zhang, Ce" userId="c9598c0e-bc64-4e00-9e8f-556173b7fb60" providerId="ADAL" clId="{B4CCC21F-FEDA-5031-BAFE-3A42087377A7}" dt="2026-03-04T00:53:26.933" v="11615" actId="1035"/>
          <ac:spMkLst>
            <pc:docMk/>
            <pc:sldMk cId="2116651450" sldId="4664"/>
            <ac:spMk id="7" creationId="{5B7567BF-27F0-D413-1917-FA1DAA2D9AC5}"/>
          </ac:spMkLst>
        </pc:spChg>
        <pc:picChg chg="add mod">
          <ac:chgData name="Zhang, Ce" userId="c9598c0e-bc64-4e00-9e8f-556173b7fb60" providerId="ADAL" clId="{B4CCC21F-FEDA-5031-BAFE-3A42087377A7}" dt="2026-03-04T00:53:26.933" v="11615" actId="1035"/>
          <ac:picMkLst>
            <pc:docMk/>
            <pc:sldMk cId="2116651450" sldId="4664"/>
            <ac:picMk id="2" creationId="{9059476B-037E-197C-2CC6-CD5CBF9B8C4A}"/>
          </ac:picMkLst>
        </pc:picChg>
        <pc:picChg chg="add mod">
          <ac:chgData name="Zhang, Ce" userId="c9598c0e-bc64-4e00-9e8f-556173b7fb60" providerId="ADAL" clId="{B4CCC21F-FEDA-5031-BAFE-3A42087377A7}" dt="2026-03-04T00:53:26.933" v="11615" actId="1035"/>
          <ac:picMkLst>
            <pc:docMk/>
            <pc:sldMk cId="2116651450" sldId="4664"/>
            <ac:picMk id="4" creationId="{FA8BC05A-B29B-6567-0741-067035254821}"/>
          </ac:picMkLst>
        </pc:picChg>
        <pc:picChg chg="add mod modCrop">
          <ac:chgData name="Zhang, Ce" userId="c9598c0e-bc64-4e00-9e8f-556173b7fb60" providerId="ADAL" clId="{B4CCC21F-FEDA-5031-BAFE-3A42087377A7}" dt="2026-03-04T00:55:21.915" v="11653" actId="1037"/>
          <ac:picMkLst>
            <pc:docMk/>
            <pc:sldMk cId="2116651450" sldId="4664"/>
            <ac:picMk id="8" creationId="{658729F0-639A-1BB4-6B77-AF6DA8930331}"/>
          </ac:picMkLst>
        </pc:picChg>
        <pc:picChg chg="add mod modCrop">
          <ac:chgData name="Zhang, Ce" userId="c9598c0e-bc64-4e00-9e8f-556173b7fb60" providerId="ADAL" clId="{B4CCC21F-FEDA-5031-BAFE-3A42087377A7}" dt="2026-03-04T00:55:09.071" v="11638" actId="1076"/>
          <ac:picMkLst>
            <pc:docMk/>
            <pc:sldMk cId="2116651450" sldId="4664"/>
            <ac:picMk id="9" creationId="{E10C70A6-8309-42F7-A189-FAB37B26A0A2}"/>
          </ac:picMkLst>
        </pc:picChg>
        <pc:picChg chg="mod modCrop">
          <ac:chgData name="Zhang, Ce" userId="c9598c0e-bc64-4e00-9e8f-556173b7fb60" providerId="ADAL" clId="{B4CCC21F-FEDA-5031-BAFE-3A42087377A7}" dt="2026-03-04T00:52:24.556" v="11530" actId="14100"/>
          <ac:picMkLst>
            <pc:docMk/>
            <pc:sldMk cId="2116651450" sldId="4664"/>
            <ac:picMk id="18" creationId="{CFF2B86C-F5F2-A1F7-E642-865121905BD5}"/>
          </ac:picMkLst>
        </pc:picChg>
        <pc:picChg chg="del">
          <ac:chgData name="Zhang, Ce" userId="c9598c0e-bc64-4e00-9e8f-556173b7fb60" providerId="ADAL" clId="{B4CCC21F-FEDA-5031-BAFE-3A42087377A7}" dt="2026-03-04T00:51:42.644" v="11525" actId="478"/>
          <ac:picMkLst>
            <pc:docMk/>
            <pc:sldMk cId="2116651450" sldId="4664"/>
            <ac:picMk id="19" creationId="{B040697F-E132-521F-2083-C1D64D7F3A82}"/>
          </ac:picMkLst>
        </pc:picChg>
        <pc:picChg chg="del">
          <ac:chgData name="Zhang, Ce" userId="c9598c0e-bc64-4e00-9e8f-556173b7fb60" providerId="ADAL" clId="{B4CCC21F-FEDA-5031-BAFE-3A42087377A7}" dt="2026-03-04T00:51:42.644" v="11525" actId="478"/>
          <ac:picMkLst>
            <pc:docMk/>
            <pc:sldMk cId="2116651450" sldId="4664"/>
            <ac:picMk id="21" creationId="{7C90F5CE-B208-6C0E-6C05-503839C8CDA5}"/>
          </ac:picMkLst>
        </pc:picChg>
      </pc:sldChg>
      <pc:sldChg chg="delSp modSp add mod">
        <pc:chgData name="Zhang, Ce" userId="c9598c0e-bc64-4e00-9e8f-556173b7fb60" providerId="ADAL" clId="{B4CCC21F-FEDA-5031-BAFE-3A42087377A7}" dt="2026-03-04T02:01:15.943" v="12244" actId="20577"/>
        <pc:sldMkLst>
          <pc:docMk/>
          <pc:sldMk cId="3406332561" sldId="4665"/>
        </pc:sldMkLst>
        <pc:spChg chg="mod">
          <ac:chgData name="Zhang, Ce" userId="c9598c0e-bc64-4e00-9e8f-556173b7fb60" providerId="ADAL" clId="{B4CCC21F-FEDA-5031-BAFE-3A42087377A7}" dt="2026-03-04T02:01:15.943" v="12244" actId="20577"/>
          <ac:spMkLst>
            <pc:docMk/>
            <pc:sldMk cId="3406332561" sldId="4665"/>
            <ac:spMk id="9" creationId="{B4BC8018-0A51-69E8-8217-06D63B7E0C0E}"/>
          </ac:spMkLst>
        </pc:spChg>
        <pc:picChg chg="del">
          <ac:chgData name="Zhang, Ce" userId="c9598c0e-bc64-4e00-9e8f-556173b7fb60" providerId="ADAL" clId="{B4CCC21F-FEDA-5031-BAFE-3A42087377A7}" dt="2026-03-04T01:59:50.030" v="12206" actId="478"/>
          <ac:picMkLst>
            <pc:docMk/>
            <pc:sldMk cId="3406332561" sldId="4665"/>
            <ac:picMk id="4" creationId="{2BB50EF0-8BCE-ECEE-CB22-4CD18F712D9D}"/>
          </ac:picMkLst>
        </pc:picChg>
        <pc:picChg chg="del">
          <ac:chgData name="Zhang, Ce" userId="c9598c0e-bc64-4e00-9e8f-556173b7fb60" providerId="ADAL" clId="{B4CCC21F-FEDA-5031-BAFE-3A42087377A7}" dt="2026-03-04T01:59:45.727" v="12205" actId="478"/>
          <ac:picMkLst>
            <pc:docMk/>
            <pc:sldMk cId="3406332561" sldId="4665"/>
            <ac:picMk id="6" creationId="{5F6D4E90-3349-948F-9130-993F4835F9F0}"/>
          </ac:picMkLst>
        </pc:picChg>
        <pc:picChg chg="del">
          <ac:chgData name="Zhang, Ce" userId="c9598c0e-bc64-4e00-9e8f-556173b7fb60" providerId="ADAL" clId="{B4CCC21F-FEDA-5031-BAFE-3A42087377A7}" dt="2026-03-04T01:59:45.727" v="12205" actId="478"/>
          <ac:picMkLst>
            <pc:docMk/>
            <pc:sldMk cId="3406332561" sldId="4665"/>
            <ac:picMk id="7" creationId="{E22F05AD-B7A4-274C-ABF2-9DFBF284E11F}"/>
          </ac:picMkLst>
        </pc:picChg>
      </pc:sldChg>
      <pc:sldChg chg="modSp add mod">
        <pc:chgData name="Zhang, Ce" userId="c9598c0e-bc64-4e00-9e8f-556173b7fb60" providerId="ADAL" clId="{B4CCC21F-FEDA-5031-BAFE-3A42087377A7}" dt="2026-03-04T02:05:40.866" v="12296" actId="207"/>
        <pc:sldMkLst>
          <pc:docMk/>
          <pc:sldMk cId="661154916" sldId="4666"/>
        </pc:sldMkLst>
        <pc:spChg chg="mod">
          <ac:chgData name="Zhang, Ce" userId="c9598c0e-bc64-4e00-9e8f-556173b7fb60" providerId="ADAL" clId="{B4CCC21F-FEDA-5031-BAFE-3A42087377A7}" dt="2026-03-04T02:05:40.866" v="12296" actId="207"/>
          <ac:spMkLst>
            <pc:docMk/>
            <pc:sldMk cId="661154916" sldId="4666"/>
            <ac:spMk id="3" creationId="{4A97D1A3-1EBA-BB29-4A14-9D28CF46D651}"/>
          </ac:spMkLst>
        </pc:spChg>
      </pc:sldChg>
      <pc:sldChg chg="addSp delSp modSp add mod">
        <pc:chgData name="Zhang, Ce" userId="c9598c0e-bc64-4e00-9e8f-556173b7fb60" providerId="ADAL" clId="{B4CCC21F-FEDA-5031-BAFE-3A42087377A7}" dt="2026-03-04T02:51:20.462" v="13656" actId="20577"/>
        <pc:sldMkLst>
          <pc:docMk/>
          <pc:sldMk cId="636763793" sldId="4667"/>
        </pc:sldMkLst>
        <pc:spChg chg="mod">
          <ac:chgData name="Zhang, Ce" userId="c9598c0e-bc64-4e00-9e8f-556173b7fb60" providerId="ADAL" clId="{B4CCC21F-FEDA-5031-BAFE-3A42087377A7}" dt="2026-03-04T02:51:20.462" v="13656" actId="20577"/>
          <ac:spMkLst>
            <pc:docMk/>
            <pc:sldMk cId="636763793" sldId="4667"/>
            <ac:spMk id="2" creationId="{1383F5B0-AED0-96AC-28AA-CA7F3556DBC4}"/>
          </ac:spMkLst>
        </pc:spChg>
        <pc:spChg chg="add del mod">
          <ac:chgData name="Zhang, Ce" userId="c9598c0e-bc64-4e00-9e8f-556173b7fb60" providerId="ADAL" clId="{B4CCC21F-FEDA-5031-BAFE-3A42087377A7}" dt="2026-03-04T02:49:58.124" v="13621" actId="478"/>
          <ac:spMkLst>
            <pc:docMk/>
            <pc:sldMk cId="636763793" sldId="4667"/>
            <ac:spMk id="4" creationId="{9ED9FDA2-A76F-4203-5AF0-DFE94D8A14BF}"/>
          </ac:spMkLst>
        </pc:spChg>
        <pc:spChg chg="mod">
          <ac:chgData name="Zhang, Ce" userId="c9598c0e-bc64-4e00-9e8f-556173b7fb60" providerId="ADAL" clId="{B4CCC21F-FEDA-5031-BAFE-3A42087377A7}" dt="2026-03-04T02:50:59.105" v="13639" actId="1038"/>
          <ac:spMkLst>
            <pc:docMk/>
            <pc:sldMk cId="636763793" sldId="4667"/>
            <ac:spMk id="5" creationId="{1111D33A-0430-3F99-10EF-7B0D97057654}"/>
          </ac:spMkLst>
        </pc:spChg>
        <pc:picChg chg="add del mod">
          <ac:chgData name="Zhang, Ce" userId="c9598c0e-bc64-4e00-9e8f-556173b7fb60" providerId="ADAL" clId="{B4CCC21F-FEDA-5031-BAFE-3A42087377A7}" dt="2026-03-04T02:48:53.708" v="13589" actId="478"/>
          <ac:picMkLst>
            <pc:docMk/>
            <pc:sldMk cId="636763793" sldId="4667"/>
            <ac:picMk id="6" creationId="{777FC00B-1532-F9CF-458A-D384CC1EC9F7}"/>
          </ac:picMkLst>
        </pc:picChg>
      </pc:sldChg>
      <pc:sldChg chg="delSp modSp new del mod">
        <pc:chgData name="Zhang, Ce" userId="c9598c0e-bc64-4e00-9e8f-556173b7fb60" providerId="ADAL" clId="{B4CCC21F-FEDA-5031-BAFE-3A42087377A7}" dt="2026-03-04T02:33:20.947" v="13446" actId="2696"/>
        <pc:sldMkLst>
          <pc:docMk/>
          <pc:sldMk cId="1875329267" sldId="4667"/>
        </pc:sldMkLst>
        <pc:spChg chg="mod">
          <ac:chgData name="Zhang, Ce" userId="c9598c0e-bc64-4e00-9e8f-556173b7fb60" providerId="ADAL" clId="{B4CCC21F-FEDA-5031-BAFE-3A42087377A7}" dt="2026-03-04T02:22:38.380" v="13158" actId="20577"/>
          <ac:spMkLst>
            <pc:docMk/>
            <pc:sldMk cId="1875329267" sldId="4667"/>
            <ac:spMk id="2" creationId="{1383F5B0-AED0-96AC-28AA-CA7F3556DBC4}"/>
          </ac:spMkLst>
        </pc:spChg>
        <pc:spChg chg="del">
          <ac:chgData name="Zhang, Ce" userId="c9598c0e-bc64-4e00-9e8f-556173b7fb60" providerId="ADAL" clId="{B4CCC21F-FEDA-5031-BAFE-3A42087377A7}" dt="2026-03-04T02:22:41.539" v="13159" actId="478"/>
          <ac:spMkLst>
            <pc:docMk/>
            <pc:sldMk cId="1875329267" sldId="4667"/>
            <ac:spMk id="4" creationId="{478CE303-C851-8CF0-9025-33BDDD5BFB0B}"/>
          </ac:spMkLst>
        </pc:spChg>
        <pc:spChg chg="mod">
          <ac:chgData name="Zhang, Ce" userId="c9598c0e-bc64-4e00-9e8f-556173b7fb60" providerId="ADAL" clId="{B4CCC21F-FEDA-5031-BAFE-3A42087377A7}" dt="2026-03-04T02:33:13.526" v="13445" actId="403"/>
          <ac:spMkLst>
            <pc:docMk/>
            <pc:sldMk cId="1875329267" sldId="4667"/>
            <ac:spMk id="5" creationId="{1111D33A-0430-3F99-10EF-7B0D97057654}"/>
          </ac:spMkLst>
        </pc:spChg>
      </pc:sldChg>
      <pc:sldChg chg="addSp delSp modSp add mod">
        <pc:chgData name="Zhang, Ce" userId="c9598c0e-bc64-4e00-9e8f-556173b7fb60" providerId="ADAL" clId="{B4CCC21F-FEDA-5031-BAFE-3A42087377A7}" dt="2026-03-04T02:49:54.268" v="13620" actId="1076"/>
        <pc:sldMkLst>
          <pc:docMk/>
          <pc:sldMk cId="1128545194" sldId="4668"/>
        </pc:sldMkLst>
        <pc:spChg chg="del">
          <ac:chgData name="Zhang, Ce" userId="c9598c0e-bc64-4e00-9e8f-556173b7fb60" providerId="ADAL" clId="{B4CCC21F-FEDA-5031-BAFE-3A42087377A7}" dt="2026-03-04T02:49:17.439" v="13597" actId="478"/>
          <ac:spMkLst>
            <pc:docMk/>
            <pc:sldMk cId="1128545194" sldId="4668"/>
            <ac:spMk id="2" creationId="{D4D895B8-7F1F-6925-F0A6-5C8032EB8A26}"/>
          </ac:spMkLst>
        </pc:spChg>
        <pc:spChg chg="mod">
          <ac:chgData name="Zhang, Ce" userId="c9598c0e-bc64-4e00-9e8f-556173b7fb60" providerId="ADAL" clId="{B4CCC21F-FEDA-5031-BAFE-3A42087377A7}" dt="2026-03-04T02:49:52.223" v="13619" actId="1076"/>
          <ac:spMkLst>
            <pc:docMk/>
            <pc:sldMk cId="1128545194" sldId="4668"/>
            <ac:spMk id="4" creationId="{34D1C46C-A6BE-26FC-8199-ADBBE2147F9A}"/>
          </ac:spMkLst>
        </pc:spChg>
        <pc:spChg chg="del">
          <ac:chgData name="Zhang, Ce" userId="c9598c0e-bc64-4e00-9e8f-556173b7fb60" providerId="ADAL" clId="{B4CCC21F-FEDA-5031-BAFE-3A42087377A7}" dt="2026-03-04T02:48:57.062" v="13590" actId="478"/>
          <ac:spMkLst>
            <pc:docMk/>
            <pc:sldMk cId="1128545194" sldId="4668"/>
            <ac:spMk id="5" creationId="{E7F2074F-666F-85DB-2135-1A7476AF6514}"/>
          </ac:spMkLst>
        </pc:spChg>
        <pc:spChg chg="add del mod">
          <ac:chgData name="Zhang, Ce" userId="c9598c0e-bc64-4e00-9e8f-556173b7fb60" providerId="ADAL" clId="{B4CCC21F-FEDA-5031-BAFE-3A42087377A7}" dt="2026-03-04T02:48:58.773" v="13591" actId="478"/>
          <ac:spMkLst>
            <pc:docMk/>
            <pc:sldMk cId="1128545194" sldId="4668"/>
            <ac:spMk id="8" creationId="{48415D66-2241-249E-0218-5589598942D4}"/>
          </ac:spMkLst>
        </pc:spChg>
        <pc:spChg chg="add del mod">
          <ac:chgData name="Zhang, Ce" userId="c9598c0e-bc64-4e00-9e8f-556173b7fb60" providerId="ADAL" clId="{B4CCC21F-FEDA-5031-BAFE-3A42087377A7}" dt="2026-03-04T02:49:18.559" v="13598" actId="478"/>
          <ac:spMkLst>
            <pc:docMk/>
            <pc:sldMk cId="1128545194" sldId="4668"/>
            <ac:spMk id="10" creationId="{01E1B077-F2CA-ED75-5D01-E89DB10AAD11}"/>
          </ac:spMkLst>
        </pc:spChg>
        <pc:picChg chg="mod">
          <ac:chgData name="Zhang, Ce" userId="c9598c0e-bc64-4e00-9e8f-556173b7fb60" providerId="ADAL" clId="{B4CCC21F-FEDA-5031-BAFE-3A42087377A7}" dt="2026-03-04T02:49:54.268" v="13620" actId="1076"/>
          <ac:picMkLst>
            <pc:docMk/>
            <pc:sldMk cId="1128545194" sldId="4668"/>
            <ac:picMk id="6" creationId="{833732D3-E7DC-1BB9-7043-3A644FC5F3E0}"/>
          </ac:picMkLst>
        </pc:picChg>
      </pc:sldChg>
      <pc:sldMasterChg chg="delSldLayout modSldLayout">
        <pc:chgData name="Zhang, Ce" userId="c9598c0e-bc64-4e00-9e8f-556173b7fb60" providerId="ADAL" clId="{B4CCC21F-FEDA-5031-BAFE-3A42087377A7}" dt="2026-03-03T14:11:13.423" v="5849" actId="478"/>
        <pc:sldMasterMkLst>
          <pc:docMk/>
          <pc:sldMasterMk cId="893391051" sldId="2147483648"/>
        </pc:sldMasterMkLst>
        <pc:sldLayoutChg chg="delSp mod">
          <pc:chgData name="Zhang, Ce" userId="c9598c0e-bc64-4e00-9e8f-556173b7fb60" providerId="ADAL" clId="{B4CCC21F-FEDA-5031-BAFE-3A42087377A7}" dt="2026-02-28T14:09:06.496" v="3064" actId="478"/>
          <pc:sldLayoutMkLst>
            <pc:docMk/>
            <pc:sldMasterMk cId="893391051" sldId="2147483648"/>
            <pc:sldLayoutMk cId="4146375983" sldId="2147483663"/>
          </pc:sldLayoutMkLst>
        </pc:sldLayoutChg>
        <pc:sldLayoutChg chg="del">
          <pc:chgData name="Zhang, Ce" userId="c9598c0e-bc64-4e00-9e8f-556173b7fb60" providerId="ADAL" clId="{B4CCC21F-FEDA-5031-BAFE-3A42087377A7}" dt="2026-03-03T12:38:36.438" v="3960" actId="2696"/>
          <pc:sldLayoutMkLst>
            <pc:docMk/>
            <pc:sldMasterMk cId="893391051" sldId="2147483648"/>
            <pc:sldLayoutMk cId="486400257" sldId="2147483687"/>
          </pc:sldLayoutMkLst>
        </pc:sldLayoutChg>
        <pc:sldLayoutChg chg="delSp mod">
          <pc:chgData name="Zhang, Ce" userId="c9598c0e-bc64-4e00-9e8f-556173b7fb60" providerId="ADAL" clId="{B4CCC21F-FEDA-5031-BAFE-3A42087377A7}" dt="2026-03-03T14:11:13.423" v="5849" actId="478"/>
          <pc:sldLayoutMkLst>
            <pc:docMk/>
            <pc:sldMasterMk cId="893391051" sldId="2147483648"/>
            <pc:sldLayoutMk cId="894456119" sldId="2147483687"/>
          </pc:sldLayoutMkLst>
          <pc:picChg chg="del">
            <ac:chgData name="Zhang, Ce" userId="c9598c0e-bc64-4e00-9e8f-556173b7fb60" providerId="ADAL" clId="{B4CCC21F-FEDA-5031-BAFE-3A42087377A7}" dt="2026-03-03T14:11:13.423" v="5849" actId="478"/>
            <ac:picMkLst>
              <pc:docMk/>
              <pc:sldMasterMk cId="893391051" sldId="2147483648"/>
              <pc:sldLayoutMk cId="894456119" sldId="2147483687"/>
              <ac:picMk id="66" creationId="{00000000-0000-0000-0000-000000000000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BB197B-577E-064D-8132-E877507CC84D}" type="datetimeFigureOut">
              <a:rPr lang="en-US" smtClean="0"/>
              <a:t>3/4/26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939FE3-98E4-A644-90E9-AA7A495902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653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39FE3-98E4-A644-90E9-AA7A4959020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159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/>
              <a:t>Could the Fermilab results be affected by any intrinsic, yet insufficiently considered</a:t>
            </a:r>
            <a:r>
              <a:rPr lang="zh-CN" altLang="en-US" sz="1200"/>
              <a:t> </a:t>
            </a:r>
            <a:r>
              <a:rPr lang="en-US" altLang="zh-CN" sz="1200"/>
              <a:t>limitations, potentially introducing </a:t>
            </a:r>
            <a:r>
              <a:rPr lang="en-US" altLang="zh-CN" sz="1200" b="1"/>
              <a:t>systematical bias?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39FE3-98E4-A644-90E9-AA7A49590203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978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0E919-B0C1-06BF-1488-538535B2D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08AA5D-8D46-4D2F-D2C3-2253990A82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D052A4-AB5C-23F9-5D52-CCA94E494D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/>
              <a:t>Could the Fermilab results be affected by any intrinsic, yet insufficiently considered</a:t>
            </a:r>
            <a:r>
              <a:rPr lang="zh-CN" altLang="en-US" sz="1200"/>
              <a:t> </a:t>
            </a:r>
            <a:r>
              <a:rPr lang="en-US" altLang="zh-CN" sz="1200"/>
              <a:t>limitations, potentially introducing </a:t>
            </a:r>
            <a:r>
              <a:rPr lang="en-US" altLang="zh-CN" sz="1200" b="1"/>
              <a:t>systematical bias?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605CF5-A0A8-3338-A641-DD223D9972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39FE3-98E4-A644-90E9-AA7A49590203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178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E1C6B-C143-A720-6499-3019118DE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F83A9B-36F3-AB3F-DD82-9E8E75EBEF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5762F2-C333-6938-DE90-504B0E10B3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DBF05-1494-D113-1D6E-87AF7FC78F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39FE3-98E4-A644-90E9-AA7A49590203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296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>
                <a:latin typeface="Helvetica" pitchFamily="2" charset="0"/>
              </a:rPr>
              <a:t>From</a:t>
            </a:r>
            <a:r>
              <a:rPr lang="zh-CN" altLang="en-US" sz="1200">
                <a:latin typeface="Helvetica" pitchFamily="2" charset="0"/>
              </a:rPr>
              <a:t> </a:t>
            </a:r>
            <a:r>
              <a:rPr lang="en-US" altLang="zh-CN" sz="1200">
                <a:latin typeface="Helvetica" pitchFamily="2" charset="0"/>
              </a:rPr>
              <a:t>g</a:t>
            </a:r>
            <a:r>
              <a:rPr lang="zh-CN" altLang="en-US" sz="1200">
                <a:latin typeface="Helvetica" pitchFamily="2" charset="0"/>
              </a:rPr>
              <a:t> </a:t>
            </a:r>
            <a:r>
              <a:rPr lang="en-US" altLang="zh-CN" sz="1200">
                <a:latin typeface="Helvetica" pitchFamily="2" charset="0"/>
              </a:rPr>
              <a:t>to</a:t>
            </a:r>
            <a:r>
              <a:rPr lang="zh-CN" altLang="en-US" sz="1200">
                <a:latin typeface="Helvetica" pitchFamily="2" charset="0"/>
              </a:rPr>
              <a:t> </a:t>
            </a:r>
            <a:r>
              <a:rPr lang="en-US" altLang="zh-CN" sz="1200">
                <a:latin typeface="Helvetica" pitchFamily="2" charset="0"/>
              </a:rPr>
              <a:t>g-2:</a:t>
            </a:r>
            <a:r>
              <a:rPr lang="zh-CN" altLang="en-US" sz="1200">
                <a:latin typeface="Helvetica" pitchFamily="2" charset="0"/>
              </a:rPr>
              <a:t> </a:t>
            </a:r>
            <a:r>
              <a:rPr lang="en-US" altLang="zh-CN" sz="1200">
                <a:latin typeface="Helvetica" pitchFamily="2" charset="0"/>
              </a:rPr>
              <a:t>factoring out the classical value to reveal quantum effects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39FE3-98E4-A644-90E9-AA7A4959020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076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078F9-F50B-4CC9-F7DE-344D89866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645DDB-126A-3BFD-4A26-17606F2441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B288C4-CA17-FB64-B135-F93362EAB5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>
                <a:latin typeface="Helvetica" pitchFamily="2" charset="0"/>
              </a:rPr>
              <a:t>From</a:t>
            </a:r>
            <a:r>
              <a:rPr lang="zh-CN" altLang="en-US" sz="1200">
                <a:latin typeface="Helvetica" pitchFamily="2" charset="0"/>
              </a:rPr>
              <a:t> </a:t>
            </a:r>
            <a:r>
              <a:rPr lang="en-US" altLang="zh-CN" sz="1200">
                <a:latin typeface="Helvetica" pitchFamily="2" charset="0"/>
              </a:rPr>
              <a:t>g</a:t>
            </a:r>
            <a:r>
              <a:rPr lang="zh-CN" altLang="en-US" sz="1200">
                <a:latin typeface="Helvetica" pitchFamily="2" charset="0"/>
              </a:rPr>
              <a:t> </a:t>
            </a:r>
            <a:r>
              <a:rPr lang="en-US" altLang="zh-CN" sz="1200">
                <a:latin typeface="Helvetica" pitchFamily="2" charset="0"/>
              </a:rPr>
              <a:t>to</a:t>
            </a:r>
            <a:r>
              <a:rPr lang="zh-CN" altLang="en-US" sz="1200">
                <a:latin typeface="Helvetica" pitchFamily="2" charset="0"/>
              </a:rPr>
              <a:t> </a:t>
            </a:r>
            <a:r>
              <a:rPr lang="en-US" altLang="zh-CN" sz="1200">
                <a:latin typeface="Helvetica" pitchFamily="2" charset="0"/>
              </a:rPr>
              <a:t>g-2:</a:t>
            </a:r>
            <a:r>
              <a:rPr lang="zh-CN" altLang="en-US" sz="1200">
                <a:latin typeface="Helvetica" pitchFamily="2" charset="0"/>
              </a:rPr>
              <a:t> </a:t>
            </a:r>
            <a:r>
              <a:rPr lang="en-US" altLang="zh-CN" sz="1200">
                <a:latin typeface="Helvetica" pitchFamily="2" charset="0"/>
              </a:rPr>
              <a:t>factoring out the classical value to reveal quantum effects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22DC5-87E0-2AE8-B0A9-F3E1F6CB23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39FE3-98E4-A644-90E9-AA7A4959020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392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579CD-C9EF-8936-E0C5-3720CE5D1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EC2E6A-ACF3-DEC4-489A-369D3FEF5E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DA7BC52-6077-F27C-DCB0-9301D7D2BA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>
                <a:latin typeface="Helvetica" pitchFamily="2" charset="0"/>
              </a:rPr>
              <a:t>From</a:t>
            </a:r>
            <a:r>
              <a:rPr lang="zh-CN" altLang="en-US" sz="1200">
                <a:latin typeface="Helvetica" pitchFamily="2" charset="0"/>
              </a:rPr>
              <a:t> </a:t>
            </a:r>
            <a:r>
              <a:rPr lang="en-US" altLang="zh-CN" sz="1200">
                <a:latin typeface="Helvetica" pitchFamily="2" charset="0"/>
              </a:rPr>
              <a:t>g</a:t>
            </a:r>
            <a:r>
              <a:rPr lang="zh-CN" altLang="en-US" sz="1200">
                <a:latin typeface="Helvetica" pitchFamily="2" charset="0"/>
              </a:rPr>
              <a:t> </a:t>
            </a:r>
            <a:r>
              <a:rPr lang="en-US" altLang="zh-CN" sz="1200">
                <a:latin typeface="Helvetica" pitchFamily="2" charset="0"/>
              </a:rPr>
              <a:t>to</a:t>
            </a:r>
            <a:r>
              <a:rPr lang="zh-CN" altLang="en-US" sz="1200">
                <a:latin typeface="Helvetica" pitchFamily="2" charset="0"/>
              </a:rPr>
              <a:t> </a:t>
            </a:r>
            <a:r>
              <a:rPr lang="en-US" altLang="zh-CN" sz="1200">
                <a:latin typeface="Helvetica" pitchFamily="2" charset="0"/>
              </a:rPr>
              <a:t>g-2:</a:t>
            </a:r>
            <a:r>
              <a:rPr lang="zh-CN" altLang="en-US" sz="1200">
                <a:latin typeface="Helvetica" pitchFamily="2" charset="0"/>
              </a:rPr>
              <a:t> </a:t>
            </a:r>
            <a:r>
              <a:rPr lang="en-US" altLang="zh-CN" sz="1200">
                <a:latin typeface="Helvetica" pitchFamily="2" charset="0"/>
              </a:rPr>
              <a:t>factoring out the classical value to reveal quantum effects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2E179-4628-CD35-20A8-8743D2FA2A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39FE3-98E4-A644-90E9-AA7A4959020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489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619E7-1A64-DDFB-829E-4982B9B90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F2C86C-E973-A7CF-A235-162824ADE0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0FC423-1240-6A57-01AA-52DAF77D40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>
                <a:latin typeface="Helvetica" pitchFamily="2" charset="0"/>
              </a:rPr>
              <a:t>From</a:t>
            </a:r>
            <a:r>
              <a:rPr lang="zh-CN" altLang="en-US" sz="1200">
                <a:latin typeface="Helvetica" pitchFamily="2" charset="0"/>
              </a:rPr>
              <a:t> </a:t>
            </a:r>
            <a:r>
              <a:rPr lang="en-US" altLang="zh-CN" sz="1200">
                <a:latin typeface="Helvetica" pitchFamily="2" charset="0"/>
              </a:rPr>
              <a:t>g</a:t>
            </a:r>
            <a:r>
              <a:rPr lang="zh-CN" altLang="en-US" sz="1200">
                <a:latin typeface="Helvetica" pitchFamily="2" charset="0"/>
              </a:rPr>
              <a:t> </a:t>
            </a:r>
            <a:r>
              <a:rPr lang="en-US" altLang="zh-CN" sz="1200">
                <a:latin typeface="Helvetica" pitchFamily="2" charset="0"/>
              </a:rPr>
              <a:t>to</a:t>
            </a:r>
            <a:r>
              <a:rPr lang="zh-CN" altLang="en-US" sz="1200">
                <a:latin typeface="Helvetica" pitchFamily="2" charset="0"/>
              </a:rPr>
              <a:t> </a:t>
            </a:r>
            <a:r>
              <a:rPr lang="en-US" altLang="zh-CN" sz="1200">
                <a:latin typeface="Helvetica" pitchFamily="2" charset="0"/>
              </a:rPr>
              <a:t>g-2:</a:t>
            </a:r>
            <a:r>
              <a:rPr lang="zh-CN" altLang="en-US" sz="1200">
                <a:latin typeface="Helvetica" pitchFamily="2" charset="0"/>
              </a:rPr>
              <a:t> </a:t>
            </a:r>
            <a:r>
              <a:rPr lang="en-US" altLang="zh-CN" sz="1200">
                <a:latin typeface="Helvetica" pitchFamily="2" charset="0"/>
              </a:rPr>
              <a:t>factoring out the classical value to reveal quantum effects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FCBF57-D012-7463-44C8-35EEF30472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39FE3-98E4-A644-90E9-AA7A4959020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089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B7BCB-5C0F-502E-E723-1917A4E0F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4D74E7-959D-A432-5027-46689C4E38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743100-CF80-2271-B90A-2DE64C45FF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>
                <a:latin typeface="Helvetica" pitchFamily="2" charset="0"/>
              </a:rPr>
              <a:t>From</a:t>
            </a:r>
            <a:r>
              <a:rPr lang="zh-CN" altLang="en-US" sz="1200">
                <a:latin typeface="Helvetica" pitchFamily="2" charset="0"/>
              </a:rPr>
              <a:t> </a:t>
            </a:r>
            <a:r>
              <a:rPr lang="en-US" altLang="zh-CN" sz="1200">
                <a:latin typeface="Helvetica" pitchFamily="2" charset="0"/>
              </a:rPr>
              <a:t>g</a:t>
            </a:r>
            <a:r>
              <a:rPr lang="zh-CN" altLang="en-US" sz="1200">
                <a:latin typeface="Helvetica" pitchFamily="2" charset="0"/>
              </a:rPr>
              <a:t> </a:t>
            </a:r>
            <a:r>
              <a:rPr lang="en-US" altLang="zh-CN" sz="1200">
                <a:latin typeface="Helvetica" pitchFamily="2" charset="0"/>
              </a:rPr>
              <a:t>to</a:t>
            </a:r>
            <a:r>
              <a:rPr lang="zh-CN" altLang="en-US" sz="1200">
                <a:latin typeface="Helvetica" pitchFamily="2" charset="0"/>
              </a:rPr>
              <a:t> </a:t>
            </a:r>
            <a:r>
              <a:rPr lang="en-US" altLang="zh-CN" sz="1200">
                <a:latin typeface="Helvetica" pitchFamily="2" charset="0"/>
              </a:rPr>
              <a:t>g-2:</a:t>
            </a:r>
            <a:r>
              <a:rPr lang="zh-CN" altLang="en-US" sz="1200">
                <a:latin typeface="Helvetica" pitchFamily="2" charset="0"/>
              </a:rPr>
              <a:t> </a:t>
            </a:r>
            <a:r>
              <a:rPr lang="en-US" altLang="zh-CN" sz="1200">
                <a:latin typeface="Helvetica" pitchFamily="2" charset="0"/>
              </a:rPr>
              <a:t>factoring out the classical value to reveal quantum effects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A4B2E9-8ED8-3C00-A6F7-1F2A39B064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39FE3-98E4-A644-90E9-AA7A4959020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797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0183D-5CD6-2AEF-36A0-E5CFF2F24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5BE57C-4474-6AEC-BEBA-85A133187F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E365F0-CDF5-D41D-EFB0-E4801823CD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>
                <a:latin typeface="Helvetica" pitchFamily="2" charset="0"/>
              </a:rPr>
              <a:t>From</a:t>
            </a:r>
            <a:r>
              <a:rPr lang="zh-CN" altLang="en-US" sz="1200">
                <a:latin typeface="Helvetica" pitchFamily="2" charset="0"/>
              </a:rPr>
              <a:t> </a:t>
            </a:r>
            <a:r>
              <a:rPr lang="en-US" altLang="zh-CN" sz="1200">
                <a:latin typeface="Helvetica" pitchFamily="2" charset="0"/>
              </a:rPr>
              <a:t>g</a:t>
            </a:r>
            <a:r>
              <a:rPr lang="zh-CN" altLang="en-US" sz="1200">
                <a:latin typeface="Helvetica" pitchFamily="2" charset="0"/>
              </a:rPr>
              <a:t> </a:t>
            </a:r>
            <a:r>
              <a:rPr lang="en-US" altLang="zh-CN" sz="1200">
                <a:latin typeface="Helvetica" pitchFamily="2" charset="0"/>
              </a:rPr>
              <a:t>to</a:t>
            </a:r>
            <a:r>
              <a:rPr lang="zh-CN" altLang="en-US" sz="1200">
                <a:latin typeface="Helvetica" pitchFamily="2" charset="0"/>
              </a:rPr>
              <a:t> </a:t>
            </a:r>
            <a:r>
              <a:rPr lang="en-US" altLang="zh-CN" sz="1200">
                <a:latin typeface="Helvetica" pitchFamily="2" charset="0"/>
              </a:rPr>
              <a:t>g-2:</a:t>
            </a:r>
            <a:r>
              <a:rPr lang="zh-CN" altLang="en-US" sz="1200">
                <a:latin typeface="Helvetica" pitchFamily="2" charset="0"/>
              </a:rPr>
              <a:t> </a:t>
            </a:r>
            <a:r>
              <a:rPr lang="en-US" altLang="zh-CN" sz="1200">
                <a:latin typeface="Helvetica" pitchFamily="2" charset="0"/>
              </a:rPr>
              <a:t>factoring out the classical value to reveal quantum effects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542E2-95ED-0A90-BF9B-47B19333AB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39FE3-98E4-A644-90E9-AA7A4959020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511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D2AC9-A34B-0F57-D312-4ACDA02A7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0F50D5-EC93-5CEE-5183-ACC77E0AF2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FE030A-403C-78BC-140A-EE7126D8C8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E52626-EB8F-E80B-28CC-802430CB58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39FE3-98E4-A644-90E9-AA7A49590203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235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/>
              <a:t>we</a:t>
            </a:r>
            <a:r>
              <a:rPr lang="zh-CN" altLang="en-US" sz="1200" dirty="0"/>
              <a:t> </a:t>
            </a:r>
            <a:r>
              <a:rPr lang="en-US" altLang="zh-CN" sz="1200" dirty="0"/>
              <a:t>essentially</a:t>
            </a:r>
            <a:r>
              <a:rPr lang="zh-CN" altLang="en-US" sz="1200" dirty="0"/>
              <a:t> </a:t>
            </a:r>
            <a:r>
              <a:rPr lang="en-US" altLang="zh-CN" sz="1200" dirty="0"/>
              <a:t>measure</a:t>
            </a:r>
            <a:r>
              <a:rPr lang="zh-CN" altLang="en-US" sz="1200" dirty="0"/>
              <a:t> </a:t>
            </a:r>
            <a:r>
              <a:rPr lang="en-US" sz="1200" u="sng" dirty="0"/>
              <a:t>muon spin precession </a:t>
            </a:r>
            <a:r>
              <a:rPr lang="en-US" sz="1200" dirty="0"/>
              <a:t>relative to </a:t>
            </a:r>
            <a:r>
              <a:rPr lang="en-US" sz="1200" u="sng" dirty="0"/>
              <a:t>proton spin precession</a:t>
            </a:r>
            <a:endParaRPr lang="en-US" u="sng" dirty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39FE3-98E4-A644-90E9-AA7A49590203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382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F2BBE6F-4984-32D8-17DF-C1AD54C919A4}"/>
              </a:ext>
            </a:extLst>
          </p:cNvPr>
          <p:cNvSpPr/>
          <p:nvPr userDrawn="1"/>
        </p:nvSpPr>
        <p:spPr>
          <a:xfrm>
            <a:off x="0" y="3657600"/>
            <a:ext cx="12192000" cy="25861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F197BF-D2E7-1E6C-C919-876D61959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8" y="4114712"/>
            <a:ext cx="6947265" cy="180936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251999" tIns="0" anchor="t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1D7F6E-61E6-3C17-B244-62521B326B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11875"/>
            <a:ext cx="10850451" cy="2484336"/>
          </a:xfrm>
          <a:solidFill>
            <a:srgbClr val="164A9B"/>
          </a:solidFill>
        </p:spPr>
        <p:txBody>
          <a:bodyPr wrap="square" lIns="251999" tIns="72000" rIns="90000" bIns="144000" anchor="ctr" anchorCtr="0">
            <a:normAutofit/>
          </a:bodyPr>
          <a:lstStyle>
            <a:lvl1pPr algn="l" fontAlgn="base">
              <a:lnSpc>
                <a:spcPct val="100000"/>
              </a:lnSpc>
              <a:defRPr sz="4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6FD0D2-7F5A-21C8-33EE-FADBFFC2D674}"/>
              </a:ext>
            </a:extLst>
          </p:cNvPr>
          <p:cNvSpPr/>
          <p:nvPr userDrawn="1"/>
        </p:nvSpPr>
        <p:spPr>
          <a:xfrm>
            <a:off x="0" y="614268"/>
            <a:ext cx="503349" cy="2481943"/>
          </a:xfrm>
          <a:prstGeom prst="rect">
            <a:avLst/>
          </a:prstGeom>
          <a:solidFill>
            <a:srgbClr val="154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2882BD-E251-F75A-3165-C61BE2AE5C02}"/>
              </a:ext>
            </a:extLst>
          </p:cNvPr>
          <p:cNvSpPr/>
          <p:nvPr userDrawn="1"/>
        </p:nvSpPr>
        <p:spPr>
          <a:xfrm>
            <a:off x="11688651" y="614268"/>
            <a:ext cx="503349" cy="2481943"/>
          </a:xfrm>
          <a:prstGeom prst="rect">
            <a:avLst/>
          </a:prstGeom>
          <a:solidFill>
            <a:srgbClr val="164A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University of Liverpool Special Collections and Archives — TAG">
            <a:extLst>
              <a:ext uri="{FF2B5EF4-FFF2-40B4-BE49-F238E27FC236}">
                <a16:creationId xmlns:a16="http://schemas.microsoft.com/office/drawing/2014/main" id="{CB0702E6-6BCB-395A-DF87-C89667E2D5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585" y="4099641"/>
            <a:ext cx="3194008" cy="82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black and white logo&#10;&#10;AI-generated content may be incorrect.">
            <a:extLst>
              <a:ext uri="{FF2B5EF4-FFF2-40B4-BE49-F238E27FC236}">
                <a16:creationId xmlns:a16="http://schemas.microsoft.com/office/drawing/2014/main" id="{2C8246C5-E184-0F8E-526E-D4D52E2A294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51086" y="4827914"/>
            <a:ext cx="3600148" cy="121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84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No UoL mar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2BDAA-AAD0-8B57-5F11-ED89AB64B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51" y="365125"/>
            <a:ext cx="11211697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812798-4BF8-BB0C-4833-857AA6647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152" y="1366373"/>
            <a:ext cx="5507424" cy="823912"/>
          </a:xfrm>
          <a:prstGeom prst="rect">
            <a:avLst/>
          </a:prstGeom>
        </p:spPr>
        <p:txBody>
          <a:bodyPr lIns="18000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B12F8F-7077-E987-E8E9-4C5230A92D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0151" y="2190285"/>
            <a:ext cx="5507424" cy="3999378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AFBCA0-6DE9-76D7-773D-74E808328A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66373"/>
            <a:ext cx="5529648" cy="823912"/>
          </a:xfrm>
          <a:prstGeom prst="rect">
            <a:avLst/>
          </a:prstGeom>
        </p:spPr>
        <p:txBody>
          <a:bodyPr lIns="18000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25BB17-29F4-00B2-D010-F4161B842D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90285"/>
            <a:ext cx="5529648" cy="3999378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51CFB85-11F1-CEE9-8705-E2C8EECF13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175057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773AF38-F0B5-99A0-51A7-3EBE7184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175057"/>
            <a:ext cx="3091249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latin typeface="Helvetica" pitchFamily="2" charset="0"/>
              </a:defRPr>
            </a:lvl1pPr>
          </a:lstStyle>
          <a:p>
            <a:fld id="{4A185077-6514-4644-98C1-F3877E5C7C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D855F77-AF00-A1CE-199A-274F2885A6A9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90151" y="6175057"/>
            <a:ext cx="3091249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defRPr>
            </a:lvl1pPr>
          </a:lstStyle>
          <a:p>
            <a:fld id="{15746272-FE67-7A48-92A9-9742F2057336}" type="datetime1">
              <a:t>3/4/26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933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UoL m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84D04-5648-3018-35F2-EB94559C1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51" y="365125"/>
            <a:ext cx="8120448" cy="1325563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A3207-CF00-827A-B04F-7F79A4AF2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151" y="1601189"/>
            <a:ext cx="11211698" cy="4479917"/>
          </a:xfrm>
          <a:prstGeom prst="rect">
            <a:avLst/>
          </a:prstGeom>
        </p:spPr>
        <p:txBody>
          <a:bodyPr lIns="180000"/>
          <a:lstStyle>
            <a:lvl1pPr>
              <a:defRPr>
                <a:latin typeface="PingFang SC" panose="020B0400000000000000" pitchFamily="34" charset="-122"/>
                <a:ea typeface="PingFang SC" panose="020B0400000000000000" pitchFamily="34" charset="-122"/>
              </a:defRPr>
            </a:lvl1pPr>
            <a:lvl2pPr>
              <a:defRPr>
                <a:latin typeface="PingFang SC" panose="020B0400000000000000" pitchFamily="34" charset="-122"/>
                <a:ea typeface="PingFang SC" panose="020B0400000000000000" pitchFamily="34" charset="-122"/>
              </a:defRPr>
            </a:lvl2pPr>
            <a:lvl3pPr>
              <a:defRPr>
                <a:latin typeface="PingFang SC" panose="020B0400000000000000" pitchFamily="34" charset="-122"/>
                <a:ea typeface="PingFang SC" panose="020B0400000000000000" pitchFamily="34" charset="-122"/>
              </a:defRPr>
            </a:lvl3pPr>
            <a:lvl4pPr>
              <a:defRPr>
                <a:latin typeface="PingFang SC" panose="020B0400000000000000" pitchFamily="34" charset="-122"/>
                <a:ea typeface="PingFang SC" panose="020B0400000000000000" pitchFamily="34" charset="-122"/>
              </a:defRPr>
            </a:lvl4pPr>
            <a:lvl5pPr>
              <a:defRPr>
                <a:latin typeface="PingFang SC" panose="020B0400000000000000" pitchFamily="34" charset="-122"/>
                <a:ea typeface="PingFang SC" panose="020B0400000000000000" pitchFamily="34" charset="-122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6B74BD-D028-86FD-0EC1-09B0EB2165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75057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20A872A-A4D8-BE8F-D141-BF8EFE0528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0151" y="6175057"/>
            <a:ext cx="3091249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defRPr>
            </a:lvl1pPr>
          </a:lstStyle>
          <a:p>
            <a:fld id="{01279E86-9C28-DC43-911F-80E88E8D3882}" type="datetime1">
              <a:t>3/4/26</a:t>
            </a:fld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D5A16E2-3557-8411-FF92-B86D8931E3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175057"/>
            <a:ext cx="3091249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latin typeface="Helvetica" pitchFamily="2" charset="0"/>
              </a:defRPr>
            </a:lvl1pPr>
          </a:lstStyle>
          <a:p>
            <a:fld id="{4A185077-6514-4644-98C1-F3877E5C7C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375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L m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9E10119-5743-6737-E759-82074745E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50" y="365125"/>
            <a:ext cx="11211697" cy="1325563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479472A-F6A8-3647-80D7-6F39083F86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75057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347AAFB-D487-FF11-6DE3-BDA3A14EB6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175057"/>
            <a:ext cx="3091249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latin typeface="Helvetica" pitchFamily="2" charset="0"/>
              </a:defRPr>
            </a:lvl1pPr>
          </a:lstStyle>
          <a:p>
            <a:fld id="{4A185077-6514-4644-98C1-F3877E5C7C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C76E35B-99B2-44CD-3CDC-654183613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151" y="1353185"/>
            <a:ext cx="11211698" cy="490855"/>
          </a:xfrm>
          <a:prstGeom prst="rect">
            <a:avLst/>
          </a:prstGeom>
        </p:spPr>
        <p:txBody>
          <a:bodyPr lIns="144000"/>
          <a:lstStyle>
            <a:lvl1pPr marL="0" indent="0">
              <a:buFontTx/>
              <a:buNone/>
              <a:defRPr>
                <a:solidFill>
                  <a:srgbClr val="164A9B"/>
                </a:solidFill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9D4CE7-3D38-0F52-2288-8C4246BE3CC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151" y="2017735"/>
            <a:ext cx="11211698" cy="4164874"/>
          </a:xfrm>
          <a:prstGeom prst="rect">
            <a:avLst/>
          </a:prstGeom>
        </p:spPr>
        <p:txBody>
          <a:bodyPr lIns="180000"/>
          <a:lstStyle>
            <a:lvl1pPr>
              <a:defRPr>
                <a:latin typeface="PingFang SC" panose="020B0400000000000000" pitchFamily="34" charset="-122"/>
                <a:ea typeface="PingFang SC" panose="020B0400000000000000" pitchFamily="34" charset="-122"/>
              </a:defRPr>
            </a:lvl1pPr>
            <a:lvl2pPr>
              <a:defRPr>
                <a:latin typeface="PingFang SC" panose="020B0400000000000000" pitchFamily="34" charset="-122"/>
                <a:ea typeface="PingFang SC" panose="020B0400000000000000" pitchFamily="34" charset="-122"/>
              </a:defRPr>
            </a:lvl2pPr>
            <a:lvl3pPr>
              <a:defRPr>
                <a:latin typeface="PingFang SC" panose="020B0400000000000000" pitchFamily="34" charset="-122"/>
                <a:ea typeface="PingFang SC" panose="020B0400000000000000" pitchFamily="34" charset="-122"/>
              </a:defRPr>
            </a:lvl3pPr>
            <a:lvl4pPr>
              <a:defRPr>
                <a:latin typeface="PingFang SC" panose="020B0400000000000000" pitchFamily="34" charset="-122"/>
                <a:ea typeface="PingFang SC" panose="020B0400000000000000" pitchFamily="34" charset="-122"/>
              </a:defRPr>
            </a:lvl4pPr>
            <a:lvl5pPr>
              <a:defRPr>
                <a:latin typeface="PingFang SC" panose="020B0400000000000000" pitchFamily="34" charset="-122"/>
                <a:ea typeface="PingFang SC" panose="020B0400000000000000" pitchFamily="34" charset="-122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0A9255A-B827-CB49-A547-6829366E8D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0151" y="6175057"/>
            <a:ext cx="3091249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defRPr>
            </a:lvl1pPr>
          </a:lstStyle>
          <a:p>
            <a:fld id="{05658F28-506D-6D42-B64E-297D55EEA9B1}" type="datetime1">
              <a:t>3/4/26</a:t>
            </a:fld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7DF3641-AA99-A21E-1336-94D682A454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1448" y="661963"/>
            <a:ext cx="2548756" cy="64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08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UoL mar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1ACC1-2586-0872-D2E2-7A005C247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CDE47-6EC6-13D9-AA20-4E53471127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0151" y="1528997"/>
            <a:ext cx="5529649" cy="4647966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D223D-D812-0A8C-DFBF-B65C6DA74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28997"/>
            <a:ext cx="5529648" cy="4647966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C8C6E2C-1EF0-C11A-ACE1-75FE8012F6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75057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F4C9B941-9C60-74FF-66D5-96671ED7C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0151" y="6175057"/>
            <a:ext cx="3091249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defRPr>
            </a:lvl1pPr>
          </a:lstStyle>
          <a:p>
            <a:fld id="{434729DF-0DD3-A844-9B81-DCFBDB63E540}" type="datetime1">
              <a:t>3/4/26</a:t>
            </a:fld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C3097A9-8C17-2B5C-9A31-78A5521837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175057"/>
            <a:ext cx="3091249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latin typeface="Helvetica" pitchFamily="2" charset="0"/>
              </a:defRPr>
            </a:lvl1pPr>
          </a:lstStyle>
          <a:p>
            <a:fld id="{4A185077-6514-4644-98C1-F3877E5C7C8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FDAF247-81A5-AF39-F6C6-06A0FAD8F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91448" y="661963"/>
            <a:ext cx="2548756" cy="64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8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m2 m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84D04-5648-3018-35F2-EB94559C1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51" y="365125"/>
            <a:ext cx="8120448" cy="1325563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A3207-CF00-827A-B04F-7F79A4AF2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151" y="1601189"/>
            <a:ext cx="11211698" cy="4479917"/>
          </a:xfrm>
          <a:prstGeom prst="rect">
            <a:avLst/>
          </a:prstGeom>
        </p:spPr>
        <p:txBody>
          <a:bodyPr lIns="180000"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6B74BD-D028-86FD-0EC1-09B0EB2165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75057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20A872A-A4D8-BE8F-D141-BF8EFE0528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0151" y="6175057"/>
            <a:ext cx="3091249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defRPr>
            </a:lvl1pPr>
          </a:lstStyle>
          <a:p>
            <a:fld id="{6483B73B-4864-374F-B6E4-258683C83865}" type="datetime1">
              <a:t>3/4/26</a:t>
            </a:fld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D5A16E2-3557-8411-FF92-B86D8931E3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175057"/>
            <a:ext cx="3091249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latin typeface="Helvetica" pitchFamily="2" charset="0"/>
              </a:defRPr>
            </a:lvl1pPr>
          </a:lstStyle>
          <a:p>
            <a:fld id="{4A185077-6514-4644-98C1-F3877E5C7C8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97D6491-5B7F-43ED-A311-5FCD61591C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644" y="384364"/>
            <a:ext cx="1702845" cy="142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62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m2 m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9E10119-5743-6737-E759-82074745E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50" y="365125"/>
            <a:ext cx="11211697" cy="1325563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479472A-F6A8-3647-80D7-6F39083F86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75057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347AAFB-D487-FF11-6DE3-BDA3A14EB6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175057"/>
            <a:ext cx="3091249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latin typeface="Helvetica" pitchFamily="2" charset="0"/>
              </a:defRPr>
            </a:lvl1pPr>
          </a:lstStyle>
          <a:p>
            <a:fld id="{4A185077-6514-4644-98C1-F3877E5C7C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C76E35B-99B2-44CD-3CDC-654183613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151" y="1353185"/>
            <a:ext cx="11211698" cy="490855"/>
          </a:xfrm>
          <a:prstGeom prst="rect">
            <a:avLst/>
          </a:prstGeom>
        </p:spPr>
        <p:txBody>
          <a:bodyPr lIns="144000"/>
          <a:lstStyle>
            <a:lvl1pPr marL="0" indent="0">
              <a:buFontTx/>
              <a:buNone/>
              <a:defRPr>
                <a:solidFill>
                  <a:srgbClr val="164A9B"/>
                </a:solidFill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9D4CE7-3D38-0F52-2288-8C4246BE3CC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151" y="2017735"/>
            <a:ext cx="11211698" cy="4164874"/>
          </a:xfrm>
          <a:prstGeom prst="rect">
            <a:avLst/>
          </a:prstGeom>
        </p:spPr>
        <p:txBody>
          <a:bodyPr lIns="180000"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0A9255A-B827-CB49-A547-6829366E8D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0151" y="6175057"/>
            <a:ext cx="3091249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defRPr>
            </a:lvl1pPr>
          </a:lstStyle>
          <a:p>
            <a:fld id="{2FDC3A4B-11F3-1145-9162-A3513DBC5F6A}" type="datetime1">
              <a:t>3/4/26</a:t>
            </a:fld>
            <a:endParaRPr lang="en-US" dirty="0"/>
          </a:p>
        </p:txBody>
      </p:sp>
      <p:pic>
        <p:nvPicPr>
          <p:cNvPr id="3" name="그림 6">
            <a:extLst>
              <a:ext uri="{FF2B5EF4-FFF2-40B4-BE49-F238E27FC236}">
                <a16:creationId xmlns:a16="http://schemas.microsoft.com/office/drawing/2014/main" id="{D5759BFB-AA9D-57ED-1E5E-A7F13FDAF1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644" y="384364"/>
            <a:ext cx="1702845" cy="142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27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gm2 mar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1ACC1-2586-0872-D2E2-7A005C247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CDE47-6EC6-13D9-AA20-4E53471127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0151" y="1528997"/>
            <a:ext cx="5529649" cy="4647966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D223D-D812-0A8C-DFBF-B65C6DA74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28997"/>
            <a:ext cx="5529648" cy="4647966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C8C6E2C-1EF0-C11A-ACE1-75FE8012F6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75057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F4C9B941-9C60-74FF-66D5-96671ED7C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0151" y="6175057"/>
            <a:ext cx="3091249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defRPr>
            </a:lvl1pPr>
          </a:lstStyle>
          <a:p>
            <a:fld id="{A2612173-EC12-774C-BAE7-7CCFF0388754}" type="datetime1">
              <a:t>3/4/26</a:t>
            </a:fld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C3097A9-8C17-2B5C-9A31-78A5521837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175057"/>
            <a:ext cx="3091249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latin typeface="Helvetica" pitchFamily="2" charset="0"/>
              </a:defRPr>
            </a:lvl1pPr>
          </a:lstStyle>
          <a:p>
            <a:fld id="{4A185077-6514-4644-98C1-F3877E5C7C8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15985C3-DD2F-6E6B-7751-1A4B939E5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644" y="384364"/>
            <a:ext cx="1702845" cy="142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10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MUonE m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84D04-5648-3018-35F2-EB94559C1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51" y="365125"/>
            <a:ext cx="8120448" cy="1325563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9A3207-CF00-827A-B04F-7F79A4AF2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151" y="1601189"/>
            <a:ext cx="11211698" cy="4479917"/>
          </a:xfrm>
          <a:prstGeom prst="rect">
            <a:avLst/>
          </a:prstGeom>
        </p:spPr>
        <p:txBody>
          <a:bodyPr lIns="180000"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76B74BD-D028-86FD-0EC1-09B0EB2165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75057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20A872A-A4D8-BE8F-D141-BF8EFE0528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0151" y="6175057"/>
            <a:ext cx="3091249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defRPr>
            </a:lvl1pPr>
          </a:lstStyle>
          <a:p>
            <a:fld id="{0646E95D-D121-B149-8840-7BA8ED18984A}" type="datetime1">
              <a:t>3/4/26</a:t>
            </a:fld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D5A16E2-3557-8411-FF92-B86D8931E3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175057"/>
            <a:ext cx="3091249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latin typeface="Helvetica" pitchFamily="2" charset="0"/>
              </a:defRPr>
            </a:lvl1pPr>
          </a:lstStyle>
          <a:p>
            <a:fld id="{4A185077-6514-4644-98C1-F3877E5C7C8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2" descr="The MUonE project">
            <a:extLst>
              <a:ext uri="{FF2B5EF4-FFF2-40B4-BE49-F238E27FC236}">
                <a16:creationId xmlns:a16="http://schemas.microsoft.com/office/drawing/2014/main" id="{0C7D086A-3232-CA8F-FABF-DB0516376A5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235" y="534748"/>
            <a:ext cx="2038257" cy="112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448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onE m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9E10119-5743-6737-E759-82074745E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50" y="365125"/>
            <a:ext cx="11211697" cy="1325563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479472A-F6A8-3647-80D7-6F39083F86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75057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347AAFB-D487-FF11-6DE3-BDA3A14EB6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175057"/>
            <a:ext cx="3091249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latin typeface="Helvetica" pitchFamily="2" charset="0"/>
              </a:defRPr>
            </a:lvl1pPr>
          </a:lstStyle>
          <a:p>
            <a:fld id="{4A185077-6514-4644-98C1-F3877E5C7C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C76E35B-99B2-44CD-3CDC-654183613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151" y="1353185"/>
            <a:ext cx="11211698" cy="490855"/>
          </a:xfrm>
          <a:prstGeom prst="rect">
            <a:avLst/>
          </a:prstGeom>
        </p:spPr>
        <p:txBody>
          <a:bodyPr lIns="144000"/>
          <a:lstStyle>
            <a:lvl1pPr marL="0" indent="0">
              <a:buFontTx/>
              <a:buNone/>
              <a:defRPr>
                <a:solidFill>
                  <a:srgbClr val="164A9B"/>
                </a:solidFill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9D4CE7-3D38-0F52-2288-8C4246BE3CC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151" y="2017735"/>
            <a:ext cx="11211698" cy="4164874"/>
          </a:xfrm>
          <a:prstGeom prst="rect">
            <a:avLst/>
          </a:prstGeom>
        </p:spPr>
        <p:txBody>
          <a:bodyPr lIns="180000"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0A9255A-B827-CB49-A547-6829366E8D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0151" y="6175057"/>
            <a:ext cx="3091249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defRPr>
            </a:lvl1pPr>
          </a:lstStyle>
          <a:p>
            <a:fld id="{0A33F0A6-AD38-914C-B555-C9ECAC8C72BB}" type="datetime1">
              <a:t>3/4/26</a:t>
            </a:fld>
            <a:endParaRPr lang="en-US" dirty="0"/>
          </a:p>
        </p:txBody>
      </p:sp>
      <p:pic>
        <p:nvPicPr>
          <p:cNvPr id="8" name="Picture 2" descr="The MUonE project">
            <a:extLst>
              <a:ext uri="{FF2B5EF4-FFF2-40B4-BE49-F238E27FC236}">
                <a16:creationId xmlns:a16="http://schemas.microsoft.com/office/drawing/2014/main" id="{424FF1F0-CEEB-32E9-C98F-8E2C4D5021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235" y="534748"/>
            <a:ext cx="2038257" cy="112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686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MUonE mar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1ACC1-2586-0872-D2E2-7A005C247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CDE47-6EC6-13D9-AA20-4E53471127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0151" y="1528997"/>
            <a:ext cx="5529649" cy="4647966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D223D-D812-0A8C-DFBF-B65C6DA74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28997"/>
            <a:ext cx="5529648" cy="4647966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C8C6E2C-1EF0-C11A-ACE1-75FE8012F6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75057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F4C9B941-9C60-74FF-66D5-96671ED7C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0151" y="6175057"/>
            <a:ext cx="3091249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defRPr>
            </a:lvl1pPr>
          </a:lstStyle>
          <a:p>
            <a:fld id="{E8C900F1-26F4-D043-BE83-F4702D286566}" type="datetime1">
              <a:t>3/4/26</a:t>
            </a:fld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C3097A9-8C17-2B5C-9A31-78A5521837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175057"/>
            <a:ext cx="3091249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latin typeface="Helvetica" pitchFamily="2" charset="0"/>
              </a:defRPr>
            </a:lvl1pPr>
          </a:lstStyle>
          <a:p>
            <a:fld id="{4A185077-6514-4644-98C1-F3877E5C7C8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2" descr="The MUonE project">
            <a:extLst>
              <a:ext uri="{FF2B5EF4-FFF2-40B4-BE49-F238E27FC236}">
                <a16:creationId xmlns:a16="http://schemas.microsoft.com/office/drawing/2014/main" id="{D2FE505E-66F2-6C41-986D-4E0D1646BE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235" y="534748"/>
            <a:ext cx="2038257" cy="112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736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F2BBE6F-4984-32D8-17DF-C1AD54C919A4}"/>
              </a:ext>
            </a:extLst>
          </p:cNvPr>
          <p:cNvSpPr/>
          <p:nvPr userDrawn="1"/>
        </p:nvSpPr>
        <p:spPr>
          <a:xfrm>
            <a:off x="0" y="3213463"/>
            <a:ext cx="12192000" cy="303026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F197BF-D2E7-1E6C-C919-876D61959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8" y="3872976"/>
            <a:ext cx="6947265" cy="180936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251999" tIns="0" anchor="t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1D7F6E-61E6-3C17-B244-62521B326B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11875"/>
            <a:ext cx="10850451" cy="2170514"/>
          </a:xfrm>
          <a:solidFill>
            <a:srgbClr val="164A9B"/>
          </a:solidFill>
        </p:spPr>
        <p:txBody>
          <a:bodyPr wrap="square" lIns="251999" tIns="72000" rIns="90000" bIns="144000" anchor="ctr" anchorCtr="0">
            <a:normAutofit/>
          </a:bodyPr>
          <a:lstStyle>
            <a:lvl1pPr algn="l" fontAlgn="base">
              <a:lnSpc>
                <a:spcPct val="100000"/>
              </a:lnSpc>
              <a:defRPr sz="4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6FD0D2-7F5A-21C8-33EE-FADBFFC2D674}"/>
              </a:ext>
            </a:extLst>
          </p:cNvPr>
          <p:cNvSpPr/>
          <p:nvPr userDrawn="1"/>
        </p:nvSpPr>
        <p:spPr>
          <a:xfrm>
            <a:off x="0" y="614268"/>
            <a:ext cx="503349" cy="2168121"/>
          </a:xfrm>
          <a:prstGeom prst="rect">
            <a:avLst/>
          </a:prstGeom>
          <a:solidFill>
            <a:srgbClr val="154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2882BD-E251-F75A-3165-C61BE2AE5C02}"/>
              </a:ext>
            </a:extLst>
          </p:cNvPr>
          <p:cNvSpPr/>
          <p:nvPr userDrawn="1"/>
        </p:nvSpPr>
        <p:spPr>
          <a:xfrm>
            <a:off x="11688651" y="614268"/>
            <a:ext cx="503349" cy="2168121"/>
          </a:xfrm>
          <a:prstGeom prst="rect">
            <a:avLst/>
          </a:prstGeom>
          <a:solidFill>
            <a:srgbClr val="164A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University of Liverpool Special Collections and Archives — TAG">
            <a:extLst>
              <a:ext uri="{FF2B5EF4-FFF2-40B4-BE49-F238E27FC236}">
                <a16:creationId xmlns:a16="http://schemas.microsoft.com/office/drawing/2014/main" id="{CB0702E6-6BCB-395A-DF87-C89667E2D5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584" y="3872976"/>
            <a:ext cx="3435179" cy="88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26575EA5-6AB3-3746-B205-7DB225C2CD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90637" y="4604065"/>
            <a:ext cx="3940878" cy="1325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9768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onE mar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9">
            <a:extLst>
              <a:ext uri="{FF2B5EF4-FFF2-40B4-BE49-F238E27FC236}">
                <a16:creationId xmlns:a16="http://schemas.microsoft.com/office/drawing/2014/main" id="{7402F641-D6B1-978F-5F28-39B1971CAA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64240" y="556650"/>
            <a:ext cx="2038257" cy="1089833"/>
          </a:xfrm>
          <a:prstGeom prst="rect">
            <a:avLst/>
          </a:pr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7D9A72ED-6568-4A71-110B-416E47DAD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E2D45-3D69-E449-AA3B-EAA62DFE19E3}" type="datetime1">
              <a:t>3/4/26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30864BF-3AF4-948E-A99F-1B44238F8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7C483DC-F7A0-4FDF-6E35-7C5C9CAB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773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onE mar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9">
            <a:extLst>
              <a:ext uri="{FF2B5EF4-FFF2-40B4-BE49-F238E27FC236}">
                <a16:creationId xmlns:a16="http://schemas.microsoft.com/office/drawing/2014/main" id="{7402F641-D6B1-978F-5F28-39B1971CAA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64240" y="556650"/>
            <a:ext cx="2038257" cy="1089833"/>
          </a:xfrm>
          <a:prstGeom prst="rect">
            <a:avLst/>
          </a:prstGeom>
        </p:spPr>
      </p:pic>
      <p:pic>
        <p:nvPicPr>
          <p:cNvPr id="3" name="Picture 2" descr="A logo with white blue orange and yellow letters&#10;&#10;Description automatically generated">
            <a:extLst>
              <a:ext uri="{FF2B5EF4-FFF2-40B4-BE49-F238E27FC236}">
                <a16:creationId xmlns:a16="http://schemas.microsoft.com/office/drawing/2014/main" id="{F4CBC29C-0AB2-0AE9-E43E-D9CE93B3B1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64239" y="554282"/>
            <a:ext cx="2038257" cy="108983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5A887-0040-B9AD-850A-E47A90C10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CDA2C-B5B9-A240-A938-9BB8AD219E11}" type="datetime1">
              <a:t>3/4/26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B80225-882E-0DA8-FF74-0BAB3BBD7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B8BD0-DF1F-0BB9-43BC-0BC6DE6B6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914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AF07B-CCE2-470B-81FB-256352F0C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51" y="1709738"/>
            <a:ext cx="1121169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7146A-DC74-AE54-413C-38FFFA4F9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151" y="4589463"/>
            <a:ext cx="11211697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8FD60B7-4872-6017-1888-404E02CAA1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75057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0B7C4A7-E04C-EFDF-53DA-15AA63917F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175057"/>
            <a:ext cx="3091249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latin typeface="Helvetica" pitchFamily="2" charset="0"/>
              </a:defRPr>
            </a:lvl1pPr>
          </a:lstStyle>
          <a:p>
            <a:fld id="{4A185077-6514-4644-98C1-F3877E5C7C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56AD9-417C-5039-2D8C-1F5A23226C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0151" y="6175057"/>
            <a:ext cx="3091249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defRPr>
            </a:lvl1pPr>
          </a:lstStyle>
          <a:p>
            <a:fld id="{D371518B-8514-6A42-98FF-78917CC7466D}" type="datetime1">
              <a:t>3/4/26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44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FDCBF34-3647-4637-D365-555B9DFB05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75057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701B4C7-9F2E-8ADC-EDB8-83444666D6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175057"/>
            <a:ext cx="3091249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latin typeface="Helvetica" pitchFamily="2" charset="0"/>
              </a:defRPr>
            </a:lvl1pPr>
          </a:lstStyle>
          <a:p>
            <a:fld id="{4A185077-6514-4644-98C1-F3877E5C7C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773C43B-2E9E-4BE8-1248-EA25C95292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0151" y="6175057"/>
            <a:ext cx="3091249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defRPr>
            </a:lvl1pPr>
          </a:lstStyle>
          <a:p>
            <a:fld id="{76E117D0-FB32-D84C-8B30-404C49368317}" type="datetime1">
              <a:t>3/4/26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3871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up Low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84D04-5648-3018-35F2-EB94559C1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48047A8-CB64-3049-38A5-F622386B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75057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AD90B56-A89E-7D51-44F8-D20357CEB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175057"/>
            <a:ext cx="3091249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latin typeface="Helvetica" pitchFamily="2" charset="0"/>
              </a:defRPr>
            </a:lvl1pPr>
          </a:lstStyle>
          <a:p>
            <a:fld id="{4A185077-6514-4644-98C1-F3877E5C7C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BDEACF8-1E92-E518-101E-9037EF699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151" y="1690688"/>
            <a:ext cx="11211698" cy="4318226"/>
          </a:xfrm>
          <a:prstGeom prst="rect">
            <a:avLst/>
          </a:prstGeom>
        </p:spPr>
        <p:txBody>
          <a:bodyPr lIns="180000"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4AE428E-4B0C-D5B6-A7DC-C262675FC3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0151" y="6175057"/>
            <a:ext cx="3091249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defRPr>
            </a:lvl1pPr>
          </a:lstStyle>
          <a:p>
            <a:fld id="{9A822032-DFB2-6A4F-A227-7FFF66876FAA}" type="datetime1">
              <a:t>3/4/26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2257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5" y="971552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306910" indent="-306910">
              <a:defRPr sz="2400">
                <a:solidFill>
                  <a:srgbClr val="505050"/>
                </a:solidFill>
              </a:defRPr>
            </a:lvl1pPr>
            <a:lvl2pPr marL="683667" indent="-306910">
              <a:defRPr sz="2133">
                <a:solidFill>
                  <a:srgbClr val="505050"/>
                </a:solidFill>
              </a:defRPr>
            </a:lvl2pPr>
            <a:lvl3pPr marL="1071007" indent="-306910">
              <a:defRPr sz="2000">
                <a:solidFill>
                  <a:srgbClr val="505050"/>
                </a:solidFill>
              </a:defRPr>
            </a:lvl3pPr>
            <a:lvl4pPr marL="1447764" indent="-304792">
              <a:defRPr sz="1867">
                <a:solidFill>
                  <a:srgbClr val="505050"/>
                </a:solidFill>
              </a:defRPr>
            </a:lvl4pPr>
            <a:lvl5pPr marL="1826638" indent="-306910">
              <a:buFont typeface="Arial"/>
              <a:buChar char="•"/>
              <a:defRPr sz="1867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933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5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3841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F7F77A-853A-D247-9D74-DE8991ED76AF}" type="datetime1">
              <a:t>3/4/26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4C2E43-88F3-428B-995A-C996C1E620A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1054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150" y="365125"/>
            <a:ext cx="8120449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5" name="Body Level One…"/>
          <p:cNvSpPr txBox="1">
            <a:spLocks noGrp="1"/>
          </p:cNvSpPr>
          <p:nvPr>
            <p:ph type="body" idx="1"/>
          </p:nvPr>
        </p:nvSpPr>
        <p:spPr>
          <a:xfrm>
            <a:off x="490150" y="1601188"/>
            <a:ext cx="11211699" cy="447991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4456119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out Logo (double titl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9E10119-5743-6737-E759-82074745E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50" y="365125"/>
            <a:ext cx="11211697" cy="1325563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479472A-F6A8-3647-80D7-6F39083F86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75057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347AAFB-D487-FF11-6DE3-BDA3A14EB6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175057"/>
            <a:ext cx="3091249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latin typeface="Helvetica" pitchFamily="2" charset="0"/>
              </a:defRPr>
            </a:lvl1pPr>
          </a:lstStyle>
          <a:p>
            <a:fld id="{4A185077-6514-4644-98C1-F3877E5C7C8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C76E35B-99B2-44CD-3CDC-654183613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151" y="1353185"/>
            <a:ext cx="11211698" cy="490855"/>
          </a:xfrm>
          <a:prstGeom prst="rect">
            <a:avLst/>
          </a:prstGeom>
        </p:spPr>
        <p:txBody>
          <a:bodyPr lIns="144000"/>
          <a:lstStyle>
            <a:lvl1pPr marL="0" indent="0">
              <a:buFontTx/>
              <a:buNone/>
              <a:defRPr>
                <a:solidFill>
                  <a:srgbClr val="956700"/>
                </a:solidFill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9D4CE7-3D38-0F52-2288-8C4246BE3CC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151" y="2017735"/>
            <a:ext cx="11211698" cy="4164874"/>
          </a:xfrm>
          <a:prstGeom prst="rect">
            <a:avLst/>
          </a:prstGeom>
        </p:spPr>
        <p:txBody>
          <a:bodyPr lIns="180000"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0A9255A-B827-CB49-A547-6829366E8D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0151" y="6175057"/>
            <a:ext cx="3091249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201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F2BBE6F-4984-32D8-17DF-C1AD54C919A4}"/>
              </a:ext>
            </a:extLst>
          </p:cNvPr>
          <p:cNvSpPr/>
          <p:nvPr userDrawn="1"/>
        </p:nvSpPr>
        <p:spPr>
          <a:xfrm>
            <a:off x="0" y="3213463"/>
            <a:ext cx="12192000" cy="3030269"/>
          </a:xfrm>
          <a:prstGeom prst="rect">
            <a:avLst/>
          </a:prstGeom>
          <a:solidFill>
            <a:srgbClr val="0B2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F197BF-D2E7-1E6C-C919-876D61959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8" y="3872976"/>
            <a:ext cx="6947265" cy="1809367"/>
          </a:xfrm>
          <a:prstGeom prst="rect">
            <a:avLst/>
          </a:prstGeom>
          <a:solidFill>
            <a:srgbClr val="0B2165"/>
          </a:solidFill>
        </p:spPr>
        <p:txBody>
          <a:bodyPr lIns="251999" tIns="0" anchor="t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1D7F6E-61E6-3C17-B244-62521B326B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11875"/>
            <a:ext cx="10850451" cy="2170514"/>
          </a:xfrm>
          <a:solidFill>
            <a:srgbClr val="956700"/>
          </a:solidFill>
        </p:spPr>
        <p:txBody>
          <a:bodyPr wrap="square" lIns="251999" tIns="72000" rIns="90000" bIns="144000" anchor="ctr" anchorCtr="0">
            <a:normAutofit/>
          </a:bodyPr>
          <a:lstStyle>
            <a:lvl1pPr algn="l" fontAlgn="base">
              <a:lnSpc>
                <a:spcPct val="100000"/>
              </a:lnSpc>
              <a:defRPr sz="4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6FD0D2-7F5A-21C8-33EE-FADBFFC2D674}"/>
              </a:ext>
            </a:extLst>
          </p:cNvPr>
          <p:cNvSpPr/>
          <p:nvPr userDrawn="1"/>
        </p:nvSpPr>
        <p:spPr>
          <a:xfrm>
            <a:off x="0" y="614268"/>
            <a:ext cx="503349" cy="2168121"/>
          </a:xfrm>
          <a:prstGeom prst="rect">
            <a:avLst/>
          </a:prstGeom>
          <a:solidFill>
            <a:srgbClr val="95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F8726CFE-4ED1-CEA6-6BFB-9DD2491DB0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59" t="3529" b="7328"/>
          <a:stretch/>
        </p:blipFill>
        <p:spPr>
          <a:xfrm>
            <a:off x="8046742" y="3820724"/>
            <a:ext cx="3568339" cy="84908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D2882BD-E251-F75A-3165-C61BE2AE5C02}"/>
              </a:ext>
            </a:extLst>
          </p:cNvPr>
          <p:cNvSpPr/>
          <p:nvPr userDrawn="1"/>
        </p:nvSpPr>
        <p:spPr>
          <a:xfrm>
            <a:off x="11688651" y="614268"/>
            <a:ext cx="503349" cy="2168121"/>
          </a:xfrm>
          <a:prstGeom prst="rect">
            <a:avLst/>
          </a:prstGeom>
          <a:solidFill>
            <a:srgbClr val="95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icture containing font, screenshot, text, graphics&#10;&#10;Description automatically generated">
            <a:extLst>
              <a:ext uri="{FF2B5EF4-FFF2-40B4-BE49-F238E27FC236}">
                <a16:creationId xmlns:a16="http://schemas.microsoft.com/office/drawing/2014/main" id="{61DAB57E-5633-84D9-417C-E63712719F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12368" y="4581868"/>
            <a:ext cx="3989772" cy="133523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5030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5F197BF-D2E7-1E6C-C919-876D61959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8" y="3872976"/>
            <a:ext cx="6947265" cy="1809367"/>
          </a:xfrm>
          <a:prstGeom prst="rect">
            <a:avLst/>
          </a:prstGeom>
          <a:solidFill>
            <a:srgbClr val="0B2165">
              <a:alpha val="0"/>
            </a:srgbClr>
          </a:solidFill>
        </p:spPr>
        <p:txBody>
          <a:bodyPr lIns="251999" tIns="0" anchor="t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2BBE6F-4984-32D8-17DF-C1AD54C919A4}"/>
              </a:ext>
            </a:extLst>
          </p:cNvPr>
          <p:cNvSpPr/>
          <p:nvPr userDrawn="1"/>
        </p:nvSpPr>
        <p:spPr>
          <a:xfrm>
            <a:off x="0" y="3213463"/>
            <a:ext cx="12192000" cy="3030269"/>
          </a:xfrm>
          <a:prstGeom prst="rect">
            <a:avLst/>
          </a:prstGeom>
          <a:solidFill>
            <a:srgbClr val="0B2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1D7F6E-61E6-3C17-B244-62521B326B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11875"/>
            <a:ext cx="10850451" cy="2170514"/>
          </a:xfrm>
          <a:solidFill>
            <a:srgbClr val="956700"/>
          </a:solidFill>
        </p:spPr>
        <p:txBody>
          <a:bodyPr wrap="square" lIns="251999" tIns="72000" rIns="90000" bIns="144000" anchor="ctr" anchorCtr="0">
            <a:normAutofit/>
          </a:bodyPr>
          <a:lstStyle>
            <a:lvl1pPr algn="l" fontAlgn="base">
              <a:lnSpc>
                <a:spcPct val="100000"/>
              </a:lnSpc>
              <a:defRPr sz="4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6FD0D2-7F5A-21C8-33EE-FADBFFC2D674}"/>
              </a:ext>
            </a:extLst>
          </p:cNvPr>
          <p:cNvSpPr/>
          <p:nvPr userDrawn="1"/>
        </p:nvSpPr>
        <p:spPr>
          <a:xfrm>
            <a:off x="0" y="614268"/>
            <a:ext cx="503349" cy="2168121"/>
          </a:xfrm>
          <a:prstGeom prst="rect">
            <a:avLst/>
          </a:prstGeom>
          <a:solidFill>
            <a:srgbClr val="95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F8726CFE-4ED1-CEA6-6BFB-9DD2491DB0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59" t="3529" b="7328"/>
          <a:stretch/>
        </p:blipFill>
        <p:spPr>
          <a:xfrm>
            <a:off x="8046742" y="3820724"/>
            <a:ext cx="3568339" cy="84908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D2882BD-E251-F75A-3165-C61BE2AE5C02}"/>
              </a:ext>
            </a:extLst>
          </p:cNvPr>
          <p:cNvSpPr/>
          <p:nvPr userDrawn="1"/>
        </p:nvSpPr>
        <p:spPr>
          <a:xfrm>
            <a:off x="11688651" y="614268"/>
            <a:ext cx="503349" cy="2168121"/>
          </a:xfrm>
          <a:prstGeom prst="rect">
            <a:avLst/>
          </a:prstGeom>
          <a:solidFill>
            <a:srgbClr val="95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icture containing font, screenshot, text, graphics&#10;&#10;Description automatically generated">
            <a:extLst>
              <a:ext uri="{FF2B5EF4-FFF2-40B4-BE49-F238E27FC236}">
                <a16:creationId xmlns:a16="http://schemas.microsoft.com/office/drawing/2014/main" id="{61DAB57E-5633-84D9-417C-E63712719F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12368" y="4581868"/>
            <a:ext cx="3989772" cy="1335237"/>
          </a:xfrm>
          <a:prstGeom prst="rect">
            <a:avLst/>
          </a:prstGeom>
          <a:ln>
            <a:noFill/>
          </a:ln>
        </p:spPr>
      </p:pic>
      <p:pic>
        <p:nvPicPr>
          <p:cNvPr id="5" name="Immagine 9">
            <a:extLst>
              <a:ext uri="{FF2B5EF4-FFF2-40B4-BE49-F238E27FC236}">
                <a16:creationId xmlns:a16="http://schemas.microsoft.com/office/drawing/2014/main" id="{38553B72-A791-379B-2186-48F1D9089C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000"/>
          </a:blip>
          <a:stretch>
            <a:fillRect/>
          </a:stretch>
        </p:blipFill>
        <p:spPr>
          <a:xfrm>
            <a:off x="811293" y="2842349"/>
            <a:ext cx="6717658" cy="370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62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D7F6E-61E6-3C17-B244-62521B326B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11875"/>
            <a:ext cx="10850451" cy="2481942"/>
          </a:xfrm>
          <a:solidFill>
            <a:srgbClr val="164A9B"/>
          </a:solidFill>
        </p:spPr>
        <p:txBody>
          <a:bodyPr wrap="square" lIns="251999" tIns="72000" rIns="90000" bIns="144000" anchor="ctr" anchorCtr="0">
            <a:normAutofit/>
          </a:bodyPr>
          <a:lstStyle>
            <a:lvl1pPr algn="l" fontAlgn="base">
              <a:lnSpc>
                <a:spcPct val="100000"/>
              </a:lnSpc>
              <a:defRPr sz="4400" b="1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6FD0D2-7F5A-21C8-33EE-FADBFFC2D674}"/>
              </a:ext>
            </a:extLst>
          </p:cNvPr>
          <p:cNvSpPr/>
          <p:nvPr userDrawn="1"/>
        </p:nvSpPr>
        <p:spPr>
          <a:xfrm>
            <a:off x="0" y="614268"/>
            <a:ext cx="503349" cy="2481943"/>
          </a:xfrm>
          <a:prstGeom prst="rect">
            <a:avLst/>
          </a:prstGeom>
          <a:solidFill>
            <a:srgbClr val="154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2882BD-E251-F75A-3165-C61BE2AE5C02}"/>
              </a:ext>
            </a:extLst>
          </p:cNvPr>
          <p:cNvSpPr/>
          <p:nvPr userDrawn="1"/>
        </p:nvSpPr>
        <p:spPr>
          <a:xfrm>
            <a:off x="11688651" y="614268"/>
            <a:ext cx="503349" cy="2481943"/>
          </a:xfrm>
          <a:prstGeom prst="rect">
            <a:avLst/>
          </a:prstGeom>
          <a:solidFill>
            <a:srgbClr val="154A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8CC7D24-E3D1-5EF6-AA64-4066AB6914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29000"/>
            <a:ext cx="11353799" cy="2814732"/>
          </a:xfrm>
          <a:prstGeom prst="rect">
            <a:avLst/>
          </a:prstGeom>
        </p:spPr>
        <p:txBody>
          <a:bodyPr lIns="180000"/>
          <a:lstStyle>
            <a:lvl1pPr>
              <a:defRPr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76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2AF2598B-6C02-B41C-DF2C-9DA32AD11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8" y="3872976"/>
            <a:ext cx="6947265" cy="1809367"/>
          </a:xfrm>
          <a:prstGeom prst="rect">
            <a:avLst/>
          </a:prstGeom>
          <a:noFill/>
        </p:spPr>
        <p:txBody>
          <a:bodyPr lIns="270000" tIns="0" anchor="t"/>
          <a:lstStyle>
            <a:lvl1pPr marL="0" indent="0" algn="l">
              <a:buNone/>
              <a:defRPr sz="2400" b="1">
                <a:solidFill>
                  <a:srgbClr val="091F64"/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668178A-96F6-5762-7A90-F6F62B1AE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11875"/>
            <a:ext cx="10850451" cy="2170514"/>
          </a:xfrm>
          <a:noFill/>
        </p:spPr>
        <p:txBody>
          <a:bodyPr wrap="square" lIns="251999" tIns="72000" rIns="90000" bIns="144000" anchor="ctr" anchorCtr="0">
            <a:normAutofit/>
          </a:bodyPr>
          <a:lstStyle>
            <a:lvl1pPr algn="l" fontAlgn="base">
              <a:lnSpc>
                <a:spcPct val="100000"/>
              </a:lnSpc>
              <a:defRPr sz="4400" b="1">
                <a:solidFill>
                  <a:srgbClr val="956700"/>
                </a:solidFill>
                <a:latin typeface="Helvetica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6EA8B2B-EF5F-C815-4D0A-0687EAF9FF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5520" y="3872976"/>
            <a:ext cx="3316358" cy="84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91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ABB4EF-0F0E-527F-41D4-EE0477A497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61FAC-7561-0A20-5EDD-FC3CBCFFEBC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FE30E7C-C521-704F-AAE5-4C53CD48D35D}" type="datetime1">
              <a:t>3/4/26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AB8C98-E06E-FFA1-6C76-05F880958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AF2598B-6C02-B41C-DF2C-9DA32AD11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8" y="3872976"/>
            <a:ext cx="6947265" cy="1809367"/>
          </a:xfrm>
          <a:prstGeom prst="rect">
            <a:avLst/>
          </a:prstGeom>
          <a:noFill/>
        </p:spPr>
        <p:txBody>
          <a:bodyPr lIns="270000" tIns="0" anchor="t"/>
          <a:lstStyle>
            <a:lvl1pPr marL="0" indent="0" algn="l">
              <a:buNone/>
              <a:defRPr sz="2400" b="1">
                <a:solidFill>
                  <a:srgbClr val="091F64"/>
                </a:solidFill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668178A-96F6-5762-7A90-F6F62B1AE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11875"/>
            <a:ext cx="10850451" cy="2170514"/>
          </a:xfrm>
          <a:noFill/>
        </p:spPr>
        <p:txBody>
          <a:bodyPr wrap="square" lIns="251999" tIns="72000" rIns="90000" bIns="144000" anchor="ctr" anchorCtr="0">
            <a:normAutofit/>
          </a:bodyPr>
          <a:lstStyle>
            <a:lvl1pPr algn="l" fontAlgn="base">
              <a:lnSpc>
                <a:spcPct val="100000"/>
              </a:lnSpc>
              <a:defRPr sz="4400" b="1">
                <a:solidFill>
                  <a:srgbClr val="956700"/>
                </a:solidFill>
                <a:latin typeface="Helvetica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B403102-A28A-181A-4097-D15E7F0A66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5520" y="3872976"/>
            <a:ext cx="3316358" cy="84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62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UoL mar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84D04-5648-3018-35F2-EB94559C1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48047A8-CB64-3049-38A5-F622386B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75057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969F6F9-0D26-7A81-8DD2-CCB8C428F9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0151" y="6175057"/>
            <a:ext cx="3091249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defRPr>
            </a:lvl1pPr>
          </a:lstStyle>
          <a:p>
            <a:fld id="{1FB770BD-D540-CB4A-9E7B-3F45CC7A7AA1}" type="datetime1">
              <a:t>3/4/26</a:t>
            </a:fld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AD90B56-A89E-7D51-44F8-D20357CEB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175057"/>
            <a:ext cx="3091249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latin typeface="Helvetica" pitchFamily="2" charset="0"/>
              </a:defRPr>
            </a:lvl1pPr>
          </a:lstStyle>
          <a:p>
            <a:fld id="{4A185077-6514-4644-98C1-F3877E5C7C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BDEACF8-1E92-E518-101E-9037EF699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151" y="1528997"/>
            <a:ext cx="11211698" cy="4479917"/>
          </a:xfrm>
          <a:prstGeom prst="rect">
            <a:avLst/>
          </a:prstGeom>
        </p:spPr>
        <p:txBody>
          <a:bodyPr lIns="180000"/>
          <a:lstStyle>
            <a:lvl1pPr>
              <a:defRPr>
                <a:latin typeface="PingFang SC" panose="020B0400000000000000" pitchFamily="34" charset="-122"/>
                <a:ea typeface="PingFang SC" panose="020B0400000000000000" pitchFamily="34" charset="-122"/>
              </a:defRPr>
            </a:lvl1pPr>
            <a:lvl2pPr>
              <a:defRPr>
                <a:latin typeface="PingFang SC" panose="020B0400000000000000" pitchFamily="34" charset="-122"/>
                <a:ea typeface="PingFang SC" panose="020B0400000000000000" pitchFamily="34" charset="-122"/>
              </a:defRPr>
            </a:lvl2pPr>
            <a:lvl3pPr>
              <a:defRPr>
                <a:latin typeface="PingFang SC" panose="020B0400000000000000" pitchFamily="34" charset="-122"/>
                <a:ea typeface="PingFang SC" panose="020B0400000000000000" pitchFamily="34" charset="-122"/>
              </a:defRPr>
            </a:lvl3pPr>
            <a:lvl4pPr>
              <a:defRPr>
                <a:latin typeface="PingFang SC" panose="020B0400000000000000" pitchFamily="34" charset="-122"/>
                <a:ea typeface="PingFang SC" panose="020B0400000000000000" pitchFamily="34" charset="-122"/>
              </a:defRPr>
            </a:lvl4pPr>
            <a:lvl5pPr>
              <a:defRPr>
                <a:latin typeface="PingFang SC" panose="020B0400000000000000" pitchFamily="34" charset="-122"/>
                <a:ea typeface="PingFang SC" panose="020B0400000000000000" pitchFamily="34" charset="-122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361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UoL mar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9E10119-5743-6737-E759-82074745E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50" y="365125"/>
            <a:ext cx="11211697" cy="1325563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479472A-F6A8-3647-80D7-6F39083F86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75057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347AAFB-D487-FF11-6DE3-BDA3A14EB6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175057"/>
            <a:ext cx="3091249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latin typeface="Helvetica" pitchFamily="2" charset="0"/>
              </a:defRPr>
            </a:lvl1pPr>
          </a:lstStyle>
          <a:p>
            <a:fld id="{4A185077-6514-4644-98C1-F3877E5C7C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C76E35B-99B2-44CD-3CDC-654183613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151" y="1353185"/>
            <a:ext cx="11211698" cy="490855"/>
          </a:xfrm>
          <a:prstGeom prst="rect">
            <a:avLst/>
          </a:prstGeom>
        </p:spPr>
        <p:txBody>
          <a:bodyPr lIns="144000"/>
          <a:lstStyle>
            <a:lvl1pPr marL="0" indent="0">
              <a:buFontTx/>
              <a:buNone/>
              <a:defRPr>
                <a:solidFill>
                  <a:srgbClr val="164A9B"/>
                </a:solidFill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9D4CE7-3D38-0F52-2288-8C4246BE3CC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151" y="2017735"/>
            <a:ext cx="11211698" cy="4164874"/>
          </a:xfrm>
          <a:prstGeom prst="rect">
            <a:avLst/>
          </a:prstGeom>
        </p:spPr>
        <p:txBody>
          <a:bodyPr lIns="180000"/>
          <a:lstStyle>
            <a:lvl1pPr>
              <a:defRPr>
                <a:latin typeface="Helvetica" pitchFamily="2" charset="0"/>
                <a:ea typeface="PingFang SC" panose="020B0400000000000000" pitchFamily="34" charset="-122"/>
              </a:defRPr>
            </a:lvl1pPr>
            <a:lvl2pPr>
              <a:defRPr>
                <a:latin typeface="Helvetica" pitchFamily="2" charset="0"/>
                <a:ea typeface="PingFang SC" panose="020B0400000000000000" pitchFamily="34" charset="-122"/>
              </a:defRPr>
            </a:lvl2pPr>
            <a:lvl3pPr>
              <a:defRPr>
                <a:latin typeface="Helvetica" pitchFamily="2" charset="0"/>
                <a:ea typeface="PingFang SC" panose="020B0400000000000000" pitchFamily="34" charset="-122"/>
              </a:defRPr>
            </a:lvl3pPr>
            <a:lvl4pPr>
              <a:defRPr>
                <a:latin typeface="Helvetica" pitchFamily="2" charset="0"/>
                <a:ea typeface="PingFang SC" panose="020B0400000000000000" pitchFamily="34" charset="-122"/>
              </a:defRPr>
            </a:lvl4pPr>
            <a:lvl5pPr>
              <a:defRPr>
                <a:latin typeface="Helvetica" pitchFamily="2" charset="0"/>
                <a:ea typeface="PingFang SC" panose="020B0400000000000000" pitchFamily="34" charset="-122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0A9255A-B827-CB49-A547-6829366E8D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0151" y="6175057"/>
            <a:ext cx="3091249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defRPr>
            </a:lvl1pPr>
          </a:lstStyle>
          <a:p>
            <a:fld id="{FE62DD09-DE79-334B-BA5B-15AB5A447794}" type="datetime1">
              <a:t>3/4/26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904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9D4413-A234-54C4-F3AE-78FC5D7D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51" y="365125"/>
            <a:ext cx="112116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115E6BF-FF8B-12E7-4FE7-14BB40A38F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75057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A7C05C2-6BAF-DD80-7C15-89100D1F9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0151" y="6175057"/>
            <a:ext cx="3091249" cy="365125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defRPr>
            </a:lvl1pPr>
          </a:lstStyle>
          <a:p>
            <a:fld id="{B1AB2EB3-62E2-794F-A074-6B41AE27E78B}" type="datetime1">
              <a:t>3/4/26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32E3A07-1C3A-311E-7A09-A6FFC7FEF4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175057"/>
            <a:ext cx="3091249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defRPr>
            </a:lvl1pPr>
          </a:lstStyle>
          <a:p>
            <a:fld id="{4A185077-6514-4644-98C1-F3877E5C7C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48CD17E-098A-3CD8-D565-850C6013C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151" y="1825625"/>
            <a:ext cx="11211697" cy="4178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39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4" r:id="rId2"/>
    <p:sldLayoutId id="2147483672" r:id="rId3"/>
    <p:sldLayoutId id="2147483673" r:id="rId4"/>
    <p:sldLayoutId id="2147483664" r:id="rId5"/>
    <p:sldLayoutId id="2147483669" r:id="rId6"/>
    <p:sldLayoutId id="2147483670" r:id="rId7"/>
    <p:sldLayoutId id="2147483660" r:id="rId8"/>
    <p:sldLayoutId id="2147483665" r:id="rId9"/>
    <p:sldLayoutId id="2147483653" r:id="rId10"/>
    <p:sldLayoutId id="2147483663" r:id="rId11"/>
    <p:sldLayoutId id="2147483671" r:id="rId12"/>
    <p:sldLayoutId id="2147483662" r:id="rId13"/>
    <p:sldLayoutId id="2147483681" r:id="rId14"/>
    <p:sldLayoutId id="2147483682" r:id="rId15"/>
    <p:sldLayoutId id="2147483683" r:id="rId16"/>
    <p:sldLayoutId id="2147483674" r:id="rId17"/>
    <p:sldLayoutId id="2147483675" r:id="rId18"/>
    <p:sldLayoutId id="2147483676" r:id="rId19"/>
    <p:sldLayoutId id="2147483677" r:id="rId20"/>
    <p:sldLayoutId id="2147483680" r:id="rId21"/>
    <p:sldLayoutId id="2147483651" r:id="rId22"/>
    <p:sldLayoutId id="2147483655" r:id="rId23"/>
    <p:sldLayoutId id="2147483668" r:id="rId24"/>
    <p:sldLayoutId id="2147483685" r:id="rId25"/>
    <p:sldLayoutId id="2147483686" r:id="rId26"/>
    <p:sldLayoutId id="2147483687" r:id="rId27"/>
    <p:sldLayoutId id="2147483688" r:id="rId2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64A9B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6.png"/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11" Type="http://schemas.openxmlformats.org/officeDocument/2006/relationships/image" Target="../media/image37.pn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4.png"/><Relationship Id="rId7" Type="http://schemas.openxmlformats.org/officeDocument/2006/relationships/image" Target="../media/image33.png"/><Relationship Id="rId12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11" Type="http://schemas.openxmlformats.org/officeDocument/2006/relationships/image" Target="../media/image37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36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muon-gm2-theory.illinois.edu/" TargetMode="Externa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2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3.emf"/><Relationship Id="rId4" Type="http://schemas.openxmlformats.org/officeDocument/2006/relationships/image" Target="../media/image52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gif"/><Relationship Id="rId9" Type="http://schemas.openxmlformats.org/officeDocument/2006/relationships/image" Target="../media/image19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.xml"/><Relationship Id="rId6" Type="http://schemas.openxmlformats.org/officeDocument/2006/relationships/image" Target="../media/image95.png"/><Relationship Id="rId11" Type="http://schemas.openxmlformats.org/officeDocument/2006/relationships/image" Target="../media/image63.png"/><Relationship Id="rId5" Type="http://schemas.openxmlformats.org/officeDocument/2006/relationships/image" Target="../media/image59.png"/><Relationship Id="rId10" Type="http://schemas.openxmlformats.org/officeDocument/2006/relationships/image" Target="../media/image62.png"/><Relationship Id="rId4" Type="http://schemas.openxmlformats.org/officeDocument/2006/relationships/image" Target="../media/image58.png"/><Relationship Id="rId9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7" Type="http://schemas.openxmlformats.org/officeDocument/2006/relationships/image" Target="../media/image95.png"/><Relationship Id="rId12" Type="http://schemas.openxmlformats.org/officeDocument/2006/relationships/image" Target="../media/image101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67.png"/><Relationship Id="rId1" Type="http://schemas.openxmlformats.org/officeDocument/2006/relationships/tags" Target="../tags/tag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6.png"/><Relationship Id="rId10" Type="http://schemas.openxmlformats.org/officeDocument/2006/relationships/image" Target="../media/image97.png"/><Relationship Id="rId4" Type="http://schemas.openxmlformats.org/officeDocument/2006/relationships/image" Target="../media/image92.png"/><Relationship Id="rId9" Type="http://schemas.openxmlformats.org/officeDocument/2006/relationships/image" Target="../media/image60.png"/><Relationship Id="rId14" Type="http://schemas.openxmlformats.org/officeDocument/2006/relationships/image" Target="../media/image103.png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png"/><Relationship Id="rId18" Type="http://schemas.openxmlformats.org/officeDocument/2006/relationships/image" Target="../media/image70.png"/><Relationship Id="rId3" Type="http://schemas.openxmlformats.org/officeDocument/2006/relationships/notesSlide" Target="../notesSlides/notesSlide9.xml"/><Relationship Id="rId12" Type="http://schemas.openxmlformats.org/officeDocument/2006/relationships/image" Target="../media/image103.png"/><Relationship Id="rId17" Type="http://schemas.openxmlformats.org/officeDocument/2006/relationships/image" Target="../media/image69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68.png"/><Relationship Id="rId20" Type="http://schemas.openxmlformats.org/officeDocument/2006/relationships/image" Target="../media/image71.png"/><Relationship Id="rId1" Type="http://schemas.openxmlformats.org/officeDocument/2006/relationships/tags" Target="../tags/tag3.xml"/><Relationship Id="rId11" Type="http://schemas.openxmlformats.org/officeDocument/2006/relationships/image" Target="../media/image65.png"/><Relationship Id="rId15" Type="http://schemas.openxmlformats.org/officeDocument/2006/relationships/image" Target="../media/image58.png"/><Relationship Id="rId10" Type="http://schemas.openxmlformats.org/officeDocument/2006/relationships/image" Target="../media/image101.png"/><Relationship Id="rId19" Type="http://schemas.openxmlformats.org/officeDocument/2006/relationships/image" Target="../media/image67.png"/><Relationship Id="rId4" Type="http://schemas.openxmlformats.org/officeDocument/2006/relationships/image" Target="../media/image64.png"/><Relationship Id="rId14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4.xml"/><Relationship Id="rId6" Type="http://schemas.openxmlformats.org/officeDocument/2006/relationships/image" Target="../media/image1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5.xml"/><Relationship Id="rId6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6.xml"/><Relationship Id="rId6" Type="http://schemas.openxmlformats.org/officeDocument/2006/relationships/image" Target="../media/image110.png"/><Relationship Id="rId5" Type="http://schemas.microsoft.com/office/2007/relationships/hdphoto" Target="../media/hdphoto2.wdp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0.png"/><Relationship Id="rId2" Type="http://schemas.openxmlformats.org/officeDocument/2006/relationships/image" Target="../media/image110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010.png"/><Relationship Id="rId1" Type="http://schemas.openxmlformats.org/officeDocument/2006/relationships/slideLayout" Target="../slideLayouts/slideLayout9.xml"/><Relationship Id="rId5" Type="http://schemas.microsoft.com/office/2007/relationships/hdphoto" Target="../media/hdphoto4.wdp"/><Relationship Id="rId4" Type="http://schemas.openxmlformats.org/officeDocument/2006/relationships/image" Target="../media/image12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NUL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40.png"/><Relationship Id="rId5" Type="http://schemas.openxmlformats.org/officeDocument/2006/relationships/image" Target="../media/image1030.png"/><Relationship Id="rId4" Type="http://schemas.openxmlformats.org/officeDocument/2006/relationships/image" Target="../media/image102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010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gif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9.xml"/><Relationship Id="rId5" Type="http://schemas.microsoft.com/office/2007/relationships/hdphoto" Target="../media/hdphoto5.wdp"/><Relationship Id="rId4" Type="http://schemas.openxmlformats.org/officeDocument/2006/relationships/image" Target="../media/image130.pn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6.jpg"/><Relationship Id="rId5" Type="http://schemas.openxmlformats.org/officeDocument/2006/relationships/image" Target="../media/image135.jpg"/><Relationship Id="rId4" Type="http://schemas.openxmlformats.org/officeDocument/2006/relationships/image" Target="../media/image13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770.png"/><Relationship Id="rId7" Type="http://schemas.openxmlformats.org/officeDocument/2006/relationships/image" Target="../media/image820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Relationship Id="rId9" Type="http://schemas.openxmlformats.org/officeDocument/2006/relationships/image" Target="../media/image84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9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5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english.imp.cas.cn/research/facilities/CIADS/" TargetMode="External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7.png"/><Relationship Id="rId4" Type="http://schemas.openxmlformats.org/officeDocument/2006/relationships/hyperlink" Target="https://english.imp.cas.cn/research/facilities/HIAF/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g"/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11" Type="http://schemas.openxmlformats.org/officeDocument/2006/relationships/image" Target="../media/image37.pn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35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3" Type="http://schemas.openxmlformats.org/officeDocument/2006/relationships/image" Target="../media/image490.png"/><Relationship Id="rId7" Type="http://schemas.openxmlformats.org/officeDocument/2006/relationships/image" Target="../media/image570.png"/><Relationship Id="rId12" Type="http://schemas.openxmlformats.org/officeDocument/2006/relationships/image" Target="../media/image177.png"/><Relationship Id="rId2" Type="http://schemas.openxmlformats.org/officeDocument/2006/relationships/image" Target="../media/image53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6.png"/><Relationship Id="rId11" Type="http://schemas.openxmlformats.org/officeDocument/2006/relationships/image" Target="../media/image540.png"/><Relationship Id="rId5" Type="http://schemas.openxmlformats.org/officeDocument/2006/relationships/image" Target="../media/image175.png"/><Relationship Id="rId10" Type="http://schemas.openxmlformats.org/officeDocument/2006/relationships/image" Target="../media/image600.png"/><Relationship Id="rId4" Type="http://schemas.openxmlformats.org/officeDocument/2006/relationships/image" Target="../media/image10.png"/><Relationship Id="rId9" Type="http://schemas.openxmlformats.org/officeDocument/2006/relationships/image" Target="../media/image590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620.png"/><Relationship Id="rId7" Type="http://schemas.openxmlformats.org/officeDocument/2006/relationships/image" Target="../media/image180.png"/><Relationship Id="rId12" Type="http://schemas.openxmlformats.org/officeDocument/2006/relationships/image" Target="../media/image68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9.png"/><Relationship Id="rId11" Type="http://schemas.openxmlformats.org/officeDocument/2006/relationships/image" Target="../media/image670.png"/><Relationship Id="rId5" Type="http://schemas.openxmlformats.org/officeDocument/2006/relationships/image" Target="../media/image178.png"/><Relationship Id="rId10" Type="http://schemas.openxmlformats.org/officeDocument/2006/relationships/image" Target="../media/image660.png"/><Relationship Id="rId4" Type="http://schemas.openxmlformats.org/officeDocument/2006/relationships/image" Target="../media/image10.png"/><Relationship Id="rId9" Type="http://schemas.openxmlformats.org/officeDocument/2006/relationships/image" Target="../media/image65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7" Type="http://schemas.openxmlformats.org/officeDocument/2006/relationships/image" Target="../media/image185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0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8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8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>
            <a:extLst>
              <a:ext uri="{FF2B5EF4-FFF2-40B4-BE49-F238E27FC236}">
                <a16:creationId xmlns:a16="http://schemas.microsoft.com/office/drawing/2014/main" id="{88584F49-590E-2001-0766-7292C29F9D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1218" y="4251947"/>
            <a:ext cx="6613445" cy="1538185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sz="2600" dirty="0">
                <a:ea typeface="PingFang SC" panose="020B0400000000000000" pitchFamily="34" charset="-122"/>
              </a:rPr>
              <a:t>Ce</a:t>
            </a:r>
            <a:r>
              <a:rPr lang="zh-CN" altLang="en-US" sz="2600" dirty="0">
                <a:ea typeface="PingFang SC" panose="020B0400000000000000" pitchFamily="34" charset="-122"/>
              </a:rPr>
              <a:t> </a:t>
            </a:r>
            <a:r>
              <a:rPr lang="en-US" altLang="zh-CN" sz="2600" dirty="0">
                <a:ea typeface="PingFang SC" panose="020B0400000000000000" pitchFamily="34" charset="-122"/>
              </a:rPr>
              <a:t>Zhang</a:t>
            </a:r>
          </a:p>
          <a:p>
            <a:endParaRPr lang="en-US" dirty="0">
              <a:ea typeface="PingFang SC" panose="020B0400000000000000" pitchFamily="34" charset="-122"/>
            </a:endParaRPr>
          </a:p>
          <a:p>
            <a:r>
              <a:rPr lang="en-US" altLang="zh-CN" sz="1800" b="0" dirty="0">
                <a:ea typeface="PingFang SC" panose="020B0400000000000000" pitchFamily="34" charset="-122"/>
              </a:rPr>
              <a:t>RAL</a:t>
            </a:r>
            <a:r>
              <a:rPr lang="zh-CN" altLang="en-US" sz="1800" b="0" dirty="0">
                <a:ea typeface="PingFang SC" panose="020B0400000000000000" pitchFamily="34" charset="-122"/>
              </a:rPr>
              <a:t> </a:t>
            </a:r>
            <a:r>
              <a:rPr lang="en-US" altLang="zh-CN" sz="1800" b="0" dirty="0">
                <a:ea typeface="PingFang SC" panose="020B0400000000000000" pitchFamily="34" charset="-122"/>
              </a:rPr>
              <a:t>seminar</a:t>
            </a:r>
          </a:p>
          <a:p>
            <a:pPr>
              <a:lnSpc>
                <a:spcPct val="110000"/>
              </a:lnSpc>
              <a:spcBef>
                <a:spcPts val="1000"/>
              </a:spcBef>
            </a:pPr>
            <a:r>
              <a:rPr lang="en-US" altLang="zh-CN" sz="1800" b="0" dirty="0">
                <a:ea typeface="PingFang SC" panose="020B0400000000000000" pitchFamily="34" charset="-122"/>
              </a:rPr>
              <a:t>March</a:t>
            </a:r>
            <a:r>
              <a:rPr lang="zh-CN" altLang="en-US" sz="1800" b="0" dirty="0">
                <a:ea typeface="PingFang SC" panose="020B0400000000000000" pitchFamily="34" charset="-122"/>
              </a:rPr>
              <a:t> </a:t>
            </a:r>
            <a:r>
              <a:rPr lang="en-US" altLang="zh-CN" sz="1800" b="0" dirty="0">
                <a:ea typeface="PingFang SC" panose="020B0400000000000000" pitchFamily="34" charset="-122"/>
              </a:rPr>
              <a:t>2026</a:t>
            </a:r>
            <a:endParaRPr lang="en-GB" altLang="zh-CN" sz="1800" b="0" dirty="0">
              <a:ea typeface="PingFang SC" panose="020B04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le 7">
                <a:extLst>
                  <a:ext uri="{FF2B5EF4-FFF2-40B4-BE49-F238E27FC236}">
                    <a16:creationId xmlns:a16="http://schemas.microsoft.com/office/drawing/2014/main" id="{A14414C0-2DA0-8ABA-6CF1-F971125FC970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/>
            <p:txBody>
              <a:bodyPr>
                <a:normAutofit/>
              </a:bodyPr>
              <a:lstStyle/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CN" altLang="en-US" sz="2500" dirty="0"/>
                  <a:t>   </a:t>
                </a:r>
                <a:r>
                  <a:rPr lang="en-US" altLang="zh-CN" sz="3200" dirty="0"/>
                  <a:t>The</a:t>
                </a:r>
                <a:r>
                  <a:rPr lang="zh-CN" altLang="en-US" sz="3200" dirty="0"/>
                  <a:t> </a:t>
                </a:r>
                <a:r>
                  <a:rPr lang="en-US" altLang="zh-CN" sz="3200" dirty="0"/>
                  <a:t>M</a:t>
                </a:r>
                <a:r>
                  <a:rPr lang="en-US" sz="3200" dirty="0"/>
                  <a:t>uon </a:t>
                </a:r>
                <a14:m>
                  <m:oMath xmlns:m="http://schemas.openxmlformats.org/officeDocument/2006/math">
                    <m:r>
                      <a:rPr lang="en-US" altLang="zh-CN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𝒈</m:t>
                    </m:r>
                    <m:r>
                      <a:rPr lang="en-US" altLang="zh-CN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altLang="zh-CN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3200" dirty="0"/>
                  <a:t> in the Post-Fermilab Era</a:t>
                </a:r>
                <a:r>
                  <a:rPr lang="en-US" altLang="zh-CN" sz="3200" dirty="0">
                    <a:ea typeface="PingFang SC" panose="020B0400000000000000" pitchFamily="34" charset="-122"/>
                  </a:rPr>
                  <a:t>:</a:t>
                </a:r>
                <a:br>
                  <a:rPr lang="en-US" altLang="zh-CN" sz="3200" dirty="0">
                    <a:ea typeface="PingFang SC" panose="020B0400000000000000" pitchFamily="34" charset="-122"/>
                  </a:rPr>
                </a:br>
                <a:endParaRPr lang="en-US" sz="2500" b="0" dirty="0">
                  <a:latin typeface="PingFang SC" panose="020B0400000000000000" pitchFamily="34" charset="-122"/>
                  <a:ea typeface="PingFang SC" panose="020B0400000000000000" pitchFamily="34" charset="-122"/>
                </a:endParaRPr>
              </a:p>
            </p:txBody>
          </p:sp>
        </mc:Choice>
        <mc:Fallback xmlns="">
          <p:sp>
            <p:nvSpPr>
              <p:cNvPr id="8" name="Title 7">
                <a:extLst>
                  <a:ext uri="{FF2B5EF4-FFF2-40B4-BE49-F238E27FC236}">
                    <a16:creationId xmlns:a16="http://schemas.microsoft.com/office/drawing/2014/main" id="{A14414C0-2DA0-8ABA-6CF1-F971125FC9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7">
            <a:extLst>
              <a:ext uri="{FF2B5EF4-FFF2-40B4-BE49-F238E27FC236}">
                <a16:creationId xmlns:a16="http://schemas.microsoft.com/office/drawing/2014/main" id="{435B7B80-4B6D-8334-3638-1A431DF96E86}"/>
              </a:ext>
            </a:extLst>
          </p:cNvPr>
          <p:cNvSpPr txBox="1">
            <a:spLocks/>
          </p:cNvSpPr>
          <p:nvPr/>
        </p:nvSpPr>
        <p:spPr>
          <a:xfrm>
            <a:off x="1121218" y="1972638"/>
            <a:ext cx="10723452" cy="632923"/>
          </a:xfrm>
          <a:prstGeom prst="rect">
            <a:avLst/>
          </a:prstGeom>
          <a:solidFill>
            <a:srgbClr val="164A9B"/>
          </a:solidFill>
        </p:spPr>
        <p:txBody>
          <a:bodyPr vert="horz" wrap="square" lIns="251999" tIns="72000" rIns="90000" bIns="144000" rtlCol="0" anchor="ctr" anchorCtr="0">
            <a:noAutofit/>
          </a:bodyPr>
          <a:lstStyle>
            <a:lvl1pPr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>
              <a:spcBef>
                <a:spcPts val="3000"/>
              </a:spcBef>
              <a:spcAft>
                <a:spcPts val="1200"/>
              </a:spcAft>
            </a:pPr>
            <a:r>
              <a:rPr lang="en-US" altLang="zh-CN" sz="3200"/>
              <a:t>Status and Experimental Outlook</a:t>
            </a:r>
            <a:endParaRPr lang="en-US" sz="3200" dirty="0">
              <a:ea typeface="PingFang SC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74023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935CB-EC43-0FA6-1122-62823AA8C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EE1478-31E0-37A9-CA2E-D0FCD66A0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E2164B-1768-55EA-4E98-A48E81624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823" y="4144226"/>
            <a:ext cx="1713177" cy="173967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229F1EA-182E-135B-57D0-BA3620F5767C}"/>
              </a:ext>
            </a:extLst>
          </p:cNvPr>
          <p:cNvSpPr txBox="1"/>
          <p:nvPr/>
        </p:nvSpPr>
        <p:spPr>
          <a:xfrm>
            <a:off x="4092718" y="4319316"/>
            <a:ext cx="755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QED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7193896C-D043-A311-D15A-033364C1623B}"/>
              </a:ext>
            </a:extLst>
          </p:cNvPr>
          <p:cNvSpPr txBox="1">
            <a:spLocks/>
          </p:cNvSpPr>
          <p:nvPr/>
        </p:nvSpPr>
        <p:spPr>
          <a:xfrm>
            <a:off x="490149" y="402703"/>
            <a:ext cx="112116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64A9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altLang="zh-CN" sz="8000">
                <a:latin typeface="Futura" panose="020B0602020204020303" pitchFamily="34" charset="-79"/>
                <a:ea typeface="Cambria Math" panose="02040503050406030204" pitchFamily="18" charset="0"/>
                <a:cs typeface="Futura" panose="020B0602020204020303" pitchFamily="34" charset="-79"/>
              </a:rPr>
              <a:t>g</a:t>
            </a:r>
            <a:r>
              <a:rPr lang="en-US" altLang="zh-CN" sz="4800">
                <a:latin typeface="Futura" panose="020B0602020204020303" pitchFamily="34" charset="-79"/>
                <a:ea typeface="Cambria Math" panose="02040503050406030204" pitchFamily="18" charset="0"/>
                <a:cs typeface="Futura" panose="020B0602020204020303" pitchFamily="34" charset="-79"/>
              </a:rPr>
              <a:t>—2</a:t>
            </a:r>
            <a:endParaRPr lang="en-US">
              <a:latin typeface="Futura" panose="020B0602020204020303" pitchFamily="34" charset="-79"/>
              <a:ea typeface="STHupo" panose="02010800040101010101" pitchFamily="2" charset="-122"/>
              <a:cs typeface="Futura" panose="020B0602020204020303" pitchFamily="34" charset="-79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09A90CA-69EA-52BD-BEDF-E0E03AB0A703}"/>
              </a:ext>
            </a:extLst>
          </p:cNvPr>
          <p:cNvGrpSpPr/>
          <p:nvPr/>
        </p:nvGrpSpPr>
        <p:grpSpPr>
          <a:xfrm>
            <a:off x="7989641" y="4136962"/>
            <a:ext cx="1558324" cy="1523938"/>
            <a:chOff x="6761380" y="2085073"/>
            <a:chExt cx="1677874" cy="1640850"/>
          </a:xfrm>
        </p:grpSpPr>
        <p:pic>
          <p:nvPicPr>
            <p:cNvPr id="6" name="그림 8">
              <a:extLst>
                <a:ext uri="{FF2B5EF4-FFF2-40B4-BE49-F238E27FC236}">
                  <a16:creationId xmlns:a16="http://schemas.microsoft.com/office/drawing/2014/main" id="{E33D87BB-9C70-EC0C-172B-469FDCEEE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1380" y="2085073"/>
              <a:ext cx="1677874" cy="164085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CDBD37E-7342-8FEA-55BA-A2C44DAD46C1}"/>
                    </a:ext>
                  </a:extLst>
                </p:cNvPr>
                <p:cNvSpPr txBox="1"/>
                <p:nvPr/>
              </p:nvSpPr>
              <p:spPr>
                <a:xfrm>
                  <a:off x="7496221" y="3315604"/>
                  <a:ext cx="227242" cy="246221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ko-KR" altLang="en-US" sz="16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188EB2D-84E2-DD27-4737-25627EA46F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96221" y="3315604"/>
                  <a:ext cx="227242" cy="246221"/>
                </a:xfrm>
                <a:prstGeom prst="rect">
                  <a:avLst/>
                </a:prstGeom>
                <a:blipFill>
                  <a:blip r:embed="rId7"/>
                  <a:stretch>
                    <a:fillRect l="-15000" r="-10000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3F3AAD1-1BFE-07B3-0352-358884771B58}"/>
              </a:ext>
            </a:extLst>
          </p:cNvPr>
          <p:cNvGrpSpPr/>
          <p:nvPr/>
        </p:nvGrpSpPr>
        <p:grpSpPr>
          <a:xfrm>
            <a:off x="9763318" y="4144226"/>
            <a:ext cx="1775043" cy="1509411"/>
            <a:chOff x="9681030" y="2099675"/>
            <a:chExt cx="1911218" cy="1625208"/>
          </a:xfrm>
        </p:grpSpPr>
        <p:pic>
          <p:nvPicPr>
            <p:cNvPr id="10" name="그림 6">
              <a:extLst>
                <a:ext uri="{FF2B5EF4-FFF2-40B4-BE49-F238E27FC236}">
                  <a16:creationId xmlns:a16="http://schemas.microsoft.com/office/drawing/2014/main" id="{3A23B2E6-C31B-09C0-A5C0-156A9A6918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79" b="-971"/>
            <a:stretch/>
          </p:blipFill>
          <p:spPr>
            <a:xfrm>
              <a:off x="9681030" y="2099675"/>
              <a:ext cx="1911218" cy="162520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7005EAB1-F5E9-C0AE-5F83-3359E19A3F30}"/>
                    </a:ext>
                  </a:extLst>
                </p:cNvPr>
                <p:cNvSpPr txBox="1"/>
                <p:nvPr/>
              </p:nvSpPr>
              <p:spPr>
                <a:xfrm>
                  <a:off x="10559096" y="2639154"/>
                  <a:ext cx="199221" cy="21544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ko-KR" altLang="en-US" sz="14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0BD4A2C-081A-E634-5545-A76BBD249C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59096" y="2639154"/>
                  <a:ext cx="199221" cy="215444"/>
                </a:xfrm>
                <a:prstGeom prst="rect">
                  <a:avLst/>
                </a:prstGeom>
                <a:blipFill>
                  <a:blip r:embed="rId9"/>
                  <a:stretch>
                    <a:fillRect l="-12500" r="-12500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839E166-9993-36B6-D350-D14D2F9E528C}"/>
              </a:ext>
            </a:extLst>
          </p:cNvPr>
          <p:cNvGrpSpPr/>
          <p:nvPr/>
        </p:nvGrpSpPr>
        <p:grpSpPr>
          <a:xfrm>
            <a:off x="6215964" y="4221479"/>
            <a:ext cx="1558324" cy="1523938"/>
            <a:chOff x="3623681" y="2085073"/>
            <a:chExt cx="1677874" cy="1640850"/>
          </a:xfrm>
        </p:grpSpPr>
        <p:pic>
          <p:nvPicPr>
            <p:cNvPr id="16" name="그림 10">
              <a:extLst>
                <a:ext uri="{FF2B5EF4-FFF2-40B4-BE49-F238E27FC236}">
                  <a16:creationId xmlns:a16="http://schemas.microsoft.com/office/drawing/2014/main" id="{BE62217B-2CA8-ECF5-E1F6-681791E38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681" y="2085073"/>
              <a:ext cx="1677874" cy="164085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FEE97DF-9400-CCBC-2BE0-3F55A99415D1}"/>
                    </a:ext>
                  </a:extLst>
                </p:cNvPr>
                <p:cNvSpPr txBox="1"/>
                <p:nvPr/>
              </p:nvSpPr>
              <p:spPr>
                <a:xfrm>
                  <a:off x="4363136" y="3125520"/>
                  <a:ext cx="198964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oMath>
                    </m:oMathPara>
                  </a14:m>
                  <a:endParaRPr lang="ko-KR" altLang="en-US" sz="16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D0AA92A-8F96-95B7-A0EF-E0622DB5B6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63136" y="3125520"/>
                  <a:ext cx="198964" cy="246221"/>
                </a:xfrm>
                <a:prstGeom prst="rect">
                  <a:avLst/>
                </a:prstGeom>
                <a:blipFill>
                  <a:blip r:embed="rId11"/>
                  <a:stretch>
                    <a:fillRect l="-11765" r="-17647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D093BCC-2F44-DE05-505C-313CEFD41077}"/>
              </a:ext>
            </a:extLst>
          </p:cNvPr>
          <p:cNvSpPr txBox="1"/>
          <p:nvPr/>
        </p:nvSpPr>
        <p:spPr>
          <a:xfrm>
            <a:off x="6173297" y="4319316"/>
            <a:ext cx="637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963CED-A99A-47A1-D931-F06A056EE721}"/>
              </a:ext>
            </a:extLst>
          </p:cNvPr>
          <p:cNvSpPr txBox="1"/>
          <p:nvPr/>
        </p:nvSpPr>
        <p:spPr>
          <a:xfrm>
            <a:off x="7610185" y="4296489"/>
            <a:ext cx="193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QCD (HVP)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847BF0-C203-E57D-7956-E41BEE570FA4}"/>
              </a:ext>
            </a:extLst>
          </p:cNvPr>
          <p:cNvSpPr txBox="1"/>
          <p:nvPr/>
        </p:nvSpPr>
        <p:spPr>
          <a:xfrm>
            <a:off x="9360201" y="4319316"/>
            <a:ext cx="160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QCD (</a:t>
            </a:r>
            <a:r>
              <a:rPr lang="en-US" dirty="0" err="1"/>
              <a:t>HLbL</a:t>
            </a:r>
            <a:r>
              <a:rPr lang="en-US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4">
                <a:extLst>
                  <a:ext uri="{FF2B5EF4-FFF2-40B4-BE49-F238E27FC236}">
                    <a16:creationId xmlns:a16="http://schemas.microsoft.com/office/drawing/2014/main" id="{7876A0AA-2171-F04B-7F28-4180C8C1B5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96343" y="1894113"/>
                <a:ext cx="8305504" cy="4288495"/>
              </a:xfrm>
              <a:prstGeom prst="rect">
                <a:avLst/>
              </a:prstGeom>
            </p:spPr>
            <p:txBody>
              <a:bodyPr vert="horz" lIns="18000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6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Helvetica" pitchFamily="2" charset="0"/>
                    <a:ea typeface="PingFang SC" panose="020B0400000000000000" pitchFamily="34" charset="-122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itchFamily="2" charset="0"/>
                    <a:ea typeface="PingFang SC" panose="020B0400000000000000" pitchFamily="34" charset="-122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Helvetica" pitchFamily="2" charset="0"/>
                    <a:ea typeface="PingFang SC" panose="020B0400000000000000" pitchFamily="34" charset="-122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Helvetica" pitchFamily="2" charset="0"/>
                    <a:ea typeface="PingFang SC" panose="020B0400000000000000" pitchFamily="34" charset="-122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Helvetica" pitchFamily="2" charset="0"/>
                    <a:ea typeface="PingFang SC" panose="020B0400000000000000" pitchFamily="34" charset="-122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400"/>
                  <a:t>Within the Standard Model,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</a:rPr>
                          <m:t>SM</m:t>
                        </m:r>
                      </m:sup>
                    </m:sSup>
                    <m:r>
                      <a:rPr lang="en-US" altLang="zh-CN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/>
                  <a:t>receives contributions from QED, electroweak interactions, and hadronic effects:</a:t>
                </a:r>
                <a:endParaRPr lang="en-US" sz="2400"/>
              </a:p>
            </p:txBody>
          </p:sp>
        </mc:Choice>
        <mc:Fallback xmlns="">
          <p:sp>
            <p:nvSpPr>
              <p:cNvPr id="4" name="Content Placeholder 4">
                <a:extLst>
                  <a:ext uri="{FF2B5EF4-FFF2-40B4-BE49-F238E27FC236}">
                    <a16:creationId xmlns:a16="http://schemas.microsoft.com/office/drawing/2014/main" id="{7876A0AA-2171-F04B-7F28-4180C8C1B5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343" y="1894113"/>
                <a:ext cx="8305504" cy="4288495"/>
              </a:xfrm>
              <a:prstGeom prst="rect">
                <a:avLst/>
              </a:prstGeom>
              <a:blipFill>
                <a:blip r:embed="rId12"/>
                <a:stretch>
                  <a:fillRect t="-1775" r="-9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A6D1192-E47E-3BCF-E878-BCA87A264625}"/>
                  </a:ext>
                </a:extLst>
              </p:cNvPr>
              <p:cNvSpPr txBox="1"/>
              <p:nvPr/>
            </p:nvSpPr>
            <p:spPr>
              <a:xfrm>
                <a:off x="5310009" y="3012609"/>
                <a:ext cx="4600352" cy="533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800" b="0" i="0" smtClean="0">
                              <a:latin typeface="Cambria Math" panose="02040503050406030204" pitchFamily="18" charset="0"/>
                            </a:rPr>
                            <m:t>SM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QED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EW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QCD</m:t>
                          </m:r>
                        </m:sup>
                      </m:sSup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A6D1192-E47E-3BCF-E878-BCA87A2646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0009" y="3012609"/>
                <a:ext cx="4600352" cy="53347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0461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ED2F0-76E3-5612-4B75-47CDF01E0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9ED85C-2380-B819-0B59-5FC446EA9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7" y="1584960"/>
            <a:ext cx="4952911" cy="527303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D2DAFE-D41E-7DCF-99EF-E8E21B4D2F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11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D3A96EF3-7FA5-EE02-59A1-BB864D427FA2}"/>
                  </a:ext>
                </a:extLst>
              </p:cNvPr>
              <p:cNvSpPr>
                <a:spLocks noGrp="1"/>
              </p:cNvSpPr>
              <p:nvPr>
                <p:ph idx="13"/>
              </p:nvPr>
            </p:nvSpPr>
            <p:spPr>
              <a:xfrm>
                <a:off x="3396343" y="1894113"/>
                <a:ext cx="8305504" cy="4288495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400"/>
                  <a:t>Within the Standard Model,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zh-CN" sz="2400">
                            <a:latin typeface="Cambria Math" panose="02040503050406030204" pitchFamily="18" charset="0"/>
                          </a:rPr>
                          <m:t>SM</m:t>
                        </m:r>
                      </m:sup>
                    </m:sSup>
                    <m:r>
                      <a:rPr lang="en-US" altLang="zh-CN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/>
                  <a:t>receives contributions from QED, electroweak interactions, and hadronic effects:</a:t>
                </a:r>
                <a:endParaRPr lang="en-US" sz="240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D3A96EF3-7FA5-EE02-59A1-BB864D427F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3"/>
              </p:nvPr>
            </p:nvSpPr>
            <p:spPr>
              <a:xfrm>
                <a:off x="3396343" y="1894113"/>
                <a:ext cx="8305504" cy="4288495"/>
              </a:xfrm>
              <a:blipFill>
                <a:blip r:embed="rId3"/>
                <a:stretch>
                  <a:fillRect t="-1775" r="-9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AACFF81-2A80-8590-837C-0D944637BBD3}"/>
                  </a:ext>
                </a:extLst>
              </p:cNvPr>
              <p:cNvSpPr txBox="1"/>
              <p:nvPr/>
            </p:nvSpPr>
            <p:spPr>
              <a:xfrm>
                <a:off x="5310009" y="3012609"/>
                <a:ext cx="4600352" cy="533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altLang="zh-CN" sz="2800" b="0" i="0" smtClean="0">
                              <a:latin typeface="Cambria Math" panose="02040503050406030204" pitchFamily="18" charset="0"/>
                            </a:rPr>
                            <m:t>SM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QED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EW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QCD</m:t>
                          </m:r>
                        </m:sup>
                      </m:sSup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AACFF81-2A80-8590-837C-0D944637BB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0009" y="3012609"/>
                <a:ext cx="4600352" cy="53347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9F3A5C12-BC60-A758-76FC-3DF4CA1B563E}"/>
              </a:ext>
            </a:extLst>
          </p:cNvPr>
          <p:cNvGrpSpPr/>
          <p:nvPr/>
        </p:nvGrpSpPr>
        <p:grpSpPr>
          <a:xfrm>
            <a:off x="7989641" y="4136962"/>
            <a:ext cx="1558324" cy="1523938"/>
            <a:chOff x="6761380" y="2085073"/>
            <a:chExt cx="1677874" cy="1640850"/>
          </a:xfrm>
        </p:grpSpPr>
        <p:pic>
          <p:nvPicPr>
            <p:cNvPr id="24" name="그림 8">
              <a:extLst>
                <a:ext uri="{FF2B5EF4-FFF2-40B4-BE49-F238E27FC236}">
                  <a16:creationId xmlns:a16="http://schemas.microsoft.com/office/drawing/2014/main" id="{1716F72A-EFDC-C381-F579-7B452A8A0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1380" y="2085073"/>
              <a:ext cx="1677874" cy="164085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D2EA4DA-8002-14F9-A50E-D9C6FD26C15C}"/>
                    </a:ext>
                  </a:extLst>
                </p:cNvPr>
                <p:cNvSpPr txBox="1"/>
                <p:nvPr/>
              </p:nvSpPr>
              <p:spPr>
                <a:xfrm>
                  <a:off x="7496221" y="3315604"/>
                  <a:ext cx="227242" cy="246221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ko-KR" altLang="en-US" sz="16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188EB2D-84E2-DD27-4737-25627EA46F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96221" y="3315604"/>
                  <a:ext cx="227242" cy="246221"/>
                </a:xfrm>
                <a:prstGeom prst="rect">
                  <a:avLst/>
                </a:prstGeom>
                <a:blipFill>
                  <a:blip r:embed="rId7"/>
                  <a:stretch>
                    <a:fillRect l="-15000" r="-10000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CC8A40C-07CE-4640-521E-42FF50438E71}"/>
              </a:ext>
            </a:extLst>
          </p:cNvPr>
          <p:cNvGrpSpPr/>
          <p:nvPr/>
        </p:nvGrpSpPr>
        <p:grpSpPr>
          <a:xfrm>
            <a:off x="9763318" y="4144226"/>
            <a:ext cx="1775043" cy="1509411"/>
            <a:chOff x="9681030" y="2099675"/>
            <a:chExt cx="1911218" cy="1625208"/>
          </a:xfrm>
        </p:grpSpPr>
        <p:pic>
          <p:nvPicPr>
            <p:cNvPr id="27" name="그림 6">
              <a:extLst>
                <a:ext uri="{FF2B5EF4-FFF2-40B4-BE49-F238E27FC236}">
                  <a16:creationId xmlns:a16="http://schemas.microsoft.com/office/drawing/2014/main" id="{38B732F8-F0FF-220E-5490-310D038AC9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79" b="-971"/>
            <a:stretch/>
          </p:blipFill>
          <p:spPr>
            <a:xfrm>
              <a:off x="9681030" y="2099675"/>
              <a:ext cx="1911218" cy="162520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D1C365F-F899-7205-B985-F81C7A4844EC}"/>
                    </a:ext>
                  </a:extLst>
                </p:cNvPr>
                <p:cNvSpPr txBox="1"/>
                <p:nvPr/>
              </p:nvSpPr>
              <p:spPr>
                <a:xfrm>
                  <a:off x="10559096" y="2639154"/>
                  <a:ext cx="199221" cy="21544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ko-KR" altLang="en-US" sz="14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0BD4A2C-081A-E634-5545-A76BBD249C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59096" y="2639154"/>
                  <a:ext cx="199221" cy="215444"/>
                </a:xfrm>
                <a:prstGeom prst="rect">
                  <a:avLst/>
                </a:prstGeom>
                <a:blipFill>
                  <a:blip r:embed="rId9"/>
                  <a:stretch>
                    <a:fillRect l="-12500" r="-12500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5E414D5-6BFA-CBA8-3AB5-B3112301ED52}"/>
              </a:ext>
            </a:extLst>
          </p:cNvPr>
          <p:cNvGrpSpPr/>
          <p:nvPr/>
        </p:nvGrpSpPr>
        <p:grpSpPr>
          <a:xfrm>
            <a:off x="6215964" y="4221479"/>
            <a:ext cx="1558324" cy="1523938"/>
            <a:chOff x="3623681" y="2085073"/>
            <a:chExt cx="1677874" cy="1640850"/>
          </a:xfrm>
        </p:grpSpPr>
        <p:pic>
          <p:nvPicPr>
            <p:cNvPr id="30" name="그림 10">
              <a:extLst>
                <a:ext uri="{FF2B5EF4-FFF2-40B4-BE49-F238E27FC236}">
                  <a16:creationId xmlns:a16="http://schemas.microsoft.com/office/drawing/2014/main" id="{5964524F-3E7D-465E-99B4-F0DA3D323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681" y="2085073"/>
              <a:ext cx="1677874" cy="164085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BE4888D-2DB0-0444-BBB5-4805E01E0881}"/>
                    </a:ext>
                  </a:extLst>
                </p:cNvPr>
                <p:cNvSpPr txBox="1"/>
                <p:nvPr/>
              </p:nvSpPr>
              <p:spPr>
                <a:xfrm>
                  <a:off x="4363136" y="3125520"/>
                  <a:ext cx="198964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oMath>
                    </m:oMathPara>
                  </a14:m>
                  <a:endParaRPr lang="ko-KR" altLang="en-US" sz="16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D0AA92A-8F96-95B7-A0EF-E0622DB5B6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63136" y="3125520"/>
                  <a:ext cx="198964" cy="246221"/>
                </a:xfrm>
                <a:prstGeom prst="rect">
                  <a:avLst/>
                </a:prstGeom>
                <a:blipFill>
                  <a:blip r:embed="rId11"/>
                  <a:stretch>
                    <a:fillRect l="-11765" r="-17647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F315215-B48F-9414-32F5-07A8B0D39A32}"/>
              </a:ext>
            </a:extLst>
          </p:cNvPr>
          <p:cNvSpPr txBox="1"/>
          <p:nvPr/>
        </p:nvSpPr>
        <p:spPr>
          <a:xfrm>
            <a:off x="6173297" y="4319316"/>
            <a:ext cx="637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EW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4DAB131-576E-8DBA-05FF-411C8FD0DDEF}"/>
              </a:ext>
            </a:extLst>
          </p:cNvPr>
          <p:cNvSpPr txBox="1"/>
          <p:nvPr/>
        </p:nvSpPr>
        <p:spPr>
          <a:xfrm>
            <a:off x="7610185" y="4296489"/>
            <a:ext cx="193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QCD (HVP)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EDFCEA7-8E0D-71F1-7D71-90897B28DB6A}"/>
              </a:ext>
            </a:extLst>
          </p:cNvPr>
          <p:cNvSpPr txBox="1"/>
          <p:nvPr/>
        </p:nvSpPr>
        <p:spPr>
          <a:xfrm>
            <a:off x="9360201" y="4319316"/>
            <a:ext cx="160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QCD (</a:t>
            </a:r>
            <a:r>
              <a:rPr lang="en-US" dirty="0" err="1"/>
              <a:t>HLbL</a:t>
            </a:r>
            <a:r>
              <a:rPr lang="en-US" dirty="0"/>
              <a:t>)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A766EC52-029C-1B80-3AE5-5891616C8B02}"/>
              </a:ext>
            </a:extLst>
          </p:cNvPr>
          <p:cNvSpPr txBox="1">
            <a:spLocks/>
          </p:cNvSpPr>
          <p:nvPr/>
        </p:nvSpPr>
        <p:spPr>
          <a:xfrm>
            <a:off x="490149" y="402703"/>
            <a:ext cx="112116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64A9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altLang="zh-CN" sz="8000">
                <a:latin typeface="Futura" panose="020B0602020204020303" pitchFamily="34" charset="-79"/>
                <a:ea typeface="Cambria Math" panose="02040503050406030204" pitchFamily="18" charset="0"/>
                <a:cs typeface="Futura" panose="020B0602020204020303" pitchFamily="34" charset="-79"/>
              </a:rPr>
              <a:t>g</a:t>
            </a:r>
            <a:r>
              <a:rPr lang="en-US" altLang="zh-CN" sz="4800">
                <a:latin typeface="Futura" panose="020B0602020204020303" pitchFamily="34" charset="-79"/>
                <a:ea typeface="Cambria Math" panose="02040503050406030204" pitchFamily="18" charset="0"/>
                <a:cs typeface="Futura" panose="020B0602020204020303" pitchFamily="34" charset="-79"/>
              </a:rPr>
              <a:t>—2</a:t>
            </a:r>
            <a:endParaRPr lang="en-US">
              <a:latin typeface="Futura" panose="020B0602020204020303" pitchFamily="34" charset="-79"/>
              <a:ea typeface="STHupo" panose="02010800040101010101" pitchFamily="2" charset="-122"/>
              <a:cs typeface="Futura" panose="020B0602020204020303" pitchFamily="34" charset="-79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AFC5C4-12DE-C8F3-3AFC-F64CB5F69D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82823" y="4144226"/>
            <a:ext cx="1713177" cy="17396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A8A874-F688-1B7B-B800-B82D3313B698}"/>
              </a:ext>
            </a:extLst>
          </p:cNvPr>
          <p:cNvSpPr txBox="1"/>
          <p:nvPr/>
        </p:nvSpPr>
        <p:spPr>
          <a:xfrm>
            <a:off x="4092718" y="4319316"/>
            <a:ext cx="755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QED</a:t>
            </a:r>
          </a:p>
        </p:txBody>
      </p:sp>
    </p:spTree>
    <p:extLst>
      <p:ext uri="{BB962C8B-B14F-4D97-AF65-F5344CB8AC3E}">
        <p14:creationId xmlns:p14="http://schemas.microsoft.com/office/powerpoint/2010/main" val="1251275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41124-095E-E316-8061-4B0B136BE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D9D4D5-B4C3-8C3D-B2B4-07A637177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7" y="1584960"/>
            <a:ext cx="4952911" cy="527303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C90D9E-EFB5-772F-C1A4-983ADCB76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0A35A8-9DA2-FE09-4CD2-F35B0D7D199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148215" y="1714531"/>
            <a:ext cx="8069682" cy="4354954"/>
          </a:xfrm>
        </p:spPr>
        <p:txBody>
          <a:bodyPr>
            <a:normAutofit/>
          </a:bodyPr>
          <a:lstStyle/>
          <a:p>
            <a:r>
              <a:rPr lang="en-US" sz="2500"/>
              <a:t>Compare experimental &amp; predicted values</a:t>
            </a:r>
            <a:r>
              <a:rPr lang="en-US" altLang="zh-CN" sz="2500"/>
              <a:t>:</a:t>
            </a:r>
            <a:endParaRPr lang="en-US" sz="2500"/>
          </a:p>
          <a:p>
            <a:pPr lvl="1"/>
            <a:r>
              <a:rPr lang="en-US" sz="2100"/>
              <a:t>If the SM is correctly predicted, and we match their value </a:t>
            </a:r>
            <a:r>
              <a:rPr lang="en-US" altLang="zh-CN" sz="2100">
                <a:sym typeface="Wingdings" pitchFamily="2" charset="2"/>
              </a:rPr>
              <a:t></a:t>
            </a:r>
            <a:r>
              <a:rPr lang="zh-CN" altLang="en-US" sz="2100">
                <a:sym typeface="Wingdings" pitchFamily="2" charset="2"/>
              </a:rPr>
              <a:t> </a:t>
            </a:r>
            <a:r>
              <a:rPr lang="zh-CN" altLang="en-US" sz="2100"/>
              <a:t> </a:t>
            </a:r>
            <a:r>
              <a:rPr lang="en-US" sz="2100"/>
              <a:t> important confirmation; rules out a lot</a:t>
            </a:r>
          </a:p>
          <a:p>
            <a:pPr lvl="1"/>
            <a:r>
              <a:rPr lang="en-US" sz="2100"/>
              <a:t>If the SM is correctly predicted, and we don’t agree with it </a:t>
            </a:r>
            <a:r>
              <a:rPr lang="en-US" altLang="zh-CN" sz="2100">
                <a:sym typeface="Wingdings" pitchFamily="2" charset="2"/>
              </a:rPr>
              <a:t></a:t>
            </a:r>
            <a:r>
              <a:rPr lang="zh-CN" altLang="en-US" sz="2100">
                <a:sym typeface="Wingdings" pitchFamily="2" charset="2"/>
              </a:rPr>
              <a:t> </a:t>
            </a:r>
            <a:r>
              <a:rPr lang="zh-CN" altLang="en-US" sz="2100"/>
              <a:t> </a:t>
            </a:r>
            <a:r>
              <a:rPr lang="en-US" sz="2100"/>
              <a:t> hint of new physics; opens up a lot</a:t>
            </a:r>
          </a:p>
          <a:p>
            <a:pPr marL="0" indent="0">
              <a:buNone/>
            </a:pPr>
            <a:endParaRPr lang="en-US" sz="2400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1648CCC8-527A-EFC1-FA0F-A65417AB4B41}"/>
              </a:ext>
            </a:extLst>
          </p:cNvPr>
          <p:cNvSpPr txBox="1">
            <a:spLocks/>
          </p:cNvSpPr>
          <p:nvPr/>
        </p:nvSpPr>
        <p:spPr>
          <a:xfrm>
            <a:off x="490149" y="402703"/>
            <a:ext cx="112116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64A9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altLang="zh-CN" sz="8000">
                <a:latin typeface="Futura" panose="020B0602020204020303" pitchFamily="34" charset="-79"/>
                <a:ea typeface="Cambria Math" panose="02040503050406030204" pitchFamily="18" charset="0"/>
                <a:cs typeface="Futura" panose="020B0602020204020303" pitchFamily="34" charset="-79"/>
              </a:rPr>
              <a:t>g</a:t>
            </a:r>
            <a:r>
              <a:rPr lang="en-US" altLang="zh-CN" sz="4800">
                <a:latin typeface="Futura" panose="020B0602020204020303" pitchFamily="34" charset="-79"/>
                <a:ea typeface="Cambria Math" panose="02040503050406030204" pitchFamily="18" charset="0"/>
                <a:cs typeface="Futura" panose="020B0602020204020303" pitchFamily="34" charset="-79"/>
              </a:rPr>
              <a:t>—2</a:t>
            </a:r>
            <a:endParaRPr lang="en-US">
              <a:latin typeface="Futura" panose="020B0602020204020303" pitchFamily="34" charset="-79"/>
              <a:ea typeface="STHupo" panose="02010800040101010101" pitchFamily="2" charset="-122"/>
              <a:cs typeface="Futura" panose="020B0602020204020303" pitchFamily="34" charset="-79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4E3517-3834-1F11-1E58-D0BB7C8FF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488" y="4035058"/>
            <a:ext cx="5513292" cy="236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19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F159E3-2C1C-5991-603A-D7BA0D5E39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13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66D955C8-20B6-D97B-A4FE-8354897C8B8C}"/>
                  </a:ext>
                </a:extLst>
              </p:cNvPr>
              <p:cNvSpPr>
                <a:spLocks noGrp="1"/>
              </p:cNvSpPr>
              <p:nvPr>
                <p:ph idx="13"/>
              </p:nvPr>
            </p:nvSpPr>
            <p:spPr>
              <a:xfrm>
                <a:off x="490151" y="1896177"/>
                <a:ext cx="11211698" cy="4286432"/>
              </a:xfrm>
            </p:spPr>
            <p:txBody>
              <a:bodyPr>
                <a:normAutofit/>
              </a:bodyPr>
              <a:lstStyle/>
              <a:p>
                <a:r>
                  <a:rPr lang="en-US" sz="2400" kern="0" dirty="0">
                    <a:latin typeface="Arial"/>
                  </a:rPr>
                  <a:t>Both electron and muon magnetic moments can be measured and calculated to extraordinary precision</a:t>
                </a:r>
                <a:endParaRPr lang="en-US" sz="2400" dirty="0">
                  <a:solidFill>
                    <a:srgbClr val="FF0000"/>
                  </a:solidFill>
                </a:endParaRPr>
              </a:p>
              <a:p>
                <a:r>
                  <a:rPr lang="en-US" sz="2400" kern="0" dirty="0">
                    <a:latin typeface="Arial"/>
                  </a:rPr>
                  <a:t>But, sensitivity to New Physics scales </a:t>
                </a:r>
                <a:r>
                  <a:rPr lang="en-US" altLang="zh-CN" sz="2400" kern="0" dirty="0">
                    <a:latin typeface="Arial"/>
                  </a:rPr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altLang="zh-CN" sz="2400" kern="0" dirty="0">
                    <a:latin typeface="Arial"/>
                  </a:rPr>
                  <a:t>)</a:t>
                </a:r>
                <a:r>
                  <a:rPr lang="zh-CN" altLang="en-US" sz="2400" kern="0" dirty="0">
                    <a:latin typeface="Arial"/>
                  </a:rPr>
                  <a:t> </a:t>
                </a:r>
                <a:r>
                  <a:rPr lang="en-US" sz="2400" kern="0" dirty="0">
                    <a:latin typeface="Arial"/>
                  </a:rPr>
                  <a:t>as mass ratio squared</a:t>
                </a:r>
                <a:r>
                  <a:rPr lang="en-US" altLang="zh-CN" sz="2400" kern="0" dirty="0">
                    <a:latin typeface="Arial"/>
                  </a:rPr>
                  <a:t>:</a:t>
                </a:r>
                <a:endParaRPr lang="en-US" sz="2400"/>
              </a:p>
              <a:p>
                <a:endParaRPr lang="en-US" sz="2400"/>
              </a:p>
              <a:p>
                <a:endParaRPr lang="en-US" sz="2400"/>
              </a:p>
              <a:p>
                <a:pPr>
                  <a:spcBef>
                    <a:spcPts val="1000"/>
                  </a:spcBef>
                </a:pPr>
                <a:r>
                  <a:rPr lang="en-US" altLang="zh-CN" sz="2400" dirty="0"/>
                  <a:t>Muon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with</a:t>
                </a:r>
                <a:r>
                  <a:rPr lang="zh-CN" alt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sSub>
                              <m:sSub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zh-CN" sz="24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~</m:t>
                    </m:r>
                    <m:r>
                      <a:rPr lang="zh-CN" altLang="en-US" sz="24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400" i="1" dirty="0">
                        <a:latin typeface="Cambria Math" panose="02040503050406030204" pitchFamily="18" charset="0"/>
                      </a:rPr>
                      <m:t>43000</m:t>
                    </m:r>
                  </m:oMath>
                </a14:m>
                <a:r>
                  <a:rPr lang="zh-CN" altLang="en-US" sz="2400" dirty="0"/>
                  <a:t> </a:t>
                </a:r>
                <a:r>
                  <a:rPr lang="en-US" altLang="zh-CN" sz="2400" dirty="0"/>
                  <a:t>enhanced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sensitivity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to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new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physics</a:t>
                </a:r>
                <a:r>
                  <a:rPr lang="zh-CN" altLang="en-US" sz="2400" b="1" dirty="0"/>
                  <a:t> </a:t>
                </a:r>
                <a:r>
                  <a:rPr lang="en-US" altLang="zh-CN" sz="2400" dirty="0"/>
                  <a:t>particles.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P</a:t>
                </a:r>
                <a:r>
                  <a:rPr lang="en-GB" altLang="zh-CN" sz="2400" dirty="0"/>
                  <a:t>recision becomes a high-energy probe, reaching energy scales beyond current collider limits (e.g. ~TeV for LHC)</a:t>
                </a:r>
                <a:r>
                  <a:rPr lang="en-US" altLang="zh-CN" sz="2400" dirty="0"/>
                  <a:t>.</a:t>
                </a:r>
                <a:r>
                  <a:rPr lang="zh-CN" altLang="en-US" sz="2400" dirty="0"/>
                  <a:t> </a:t>
                </a:r>
                <a:endParaRPr lang="en-US" altLang="zh-CN" sz="1800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endParaRPr lang="en-US" altLang="zh-CN" sz="2400" dirty="0"/>
              </a:p>
              <a:p>
                <a:endParaRPr lang="en-US" altLang="zh-CN" sz="2400" dirty="0"/>
              </a:p>
              <a:p>
                <a:endParaRPr lang="en-US" sz="2400"/>
              </a:p>
              <a:p>
                <a:endParaRPr lang="en-US" sz="2400"/>
              </a:p>
            </p:txBody>
          </p:sp>
        </mc:Choice>
        <mc:Fallback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66D955C8-20B6-D97B-A4FE-8354897C8B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3"/>
              </p:nvPr>
            </p:nvSpPr>
            <p:spPr>
              <a:xfrm>
                <a:off x="490151" y="1896177"/>
                <a:ext cx="11211698" cy="4286432"/>
              </a:xfrm>
              <a:blipFill>
                <a:blip r:embed="rId2"/>
                <a:stretch>
                  <a:fillRect t="-2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287D7CB3-AF69-1B37-1813-F2305F8A830B}"/>
              </a:ext>
            </a:extLst>
          </p:cNvPr>
          <p:cNvSpPr txBox="1">
            <a:spLocks/>
          </p:cNvSpPr>
          <p:nvPr/>
        </p:nvSpPr>
        <p:spPr>
          <a:xfrm>
            <a:off x="3367408" y="5271707"/>
            <a:ext cx="6894574" cy="2996226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itchFamily="2" charset="0"/>
                <a:ea typeface="PingFang SC" panose="020B0400000000000000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PingFang SC" panose="020B0400000000000000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PingFang SC" panose="020B0400000000000000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PingFang SC" panose="020B0400000000000000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PingFang SC" panose="020B0400000000000000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240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A7AD02C-660B-473F-0E7C-F048C13CA90E}"/>
              </a:ext>
            </a:extLst>
          </p:cNvPr>
          <p:cNvSpPr txBox="1">
            <a:spLocks/>
          </p:cNvSpPr>
          <p:nvPr/>
        </p:nvSpPr>
        <p:spPr>
          <a:xfrm>
            <a:off x="490149" y="402703"/>
            <a:ext cx="112116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64A9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altLang="zh-CN" sz="8000">
                <a:latin typeface="Futura" panose="020B0602020204020303" pitchFamily="34" charset="-79"/>
                <a:ea typeface="Cambria Math" panose="02040503050406030204" pitchFamily="18" charset="0"/>
                <a:cs typeface="Futura" panose="020B0602020204020303" pitchFamily="34" charset="-79"/>
              </a:rPr>
              <a:t>g</a:t>
            </a:r>
            <a:r>
              <a:rPr lang="en-US" altLang="zh-CN" sz="4800">
                <a:latin typeface="Futura" panose="020B0602020204020303" pitchFamily="34" charset="-79"/>
                <a:ea typeface="Cambria Math" panose="02040503050406030204" pitchFamily="18" charset="0"/>
                <a:cs typeface="Futura" panose="020B0602020204020303" pitchFamily="34" charset="-79"/>
              </a:rPr>
              <a:t>—2</a:t>
            </a:r>
            <a:r>
              <a:rPr lang="zh-CN" altLang="en-US" sz="4800">
                <a:latin typeface="Futura" panose="020B0602020204020303" pitchFamily="34" charset="-79"/>
                <a:ea typeface="Cambria Math" panose="02040503050406030204" pitchFamily="18" charset="0"/>
                <a:cs typeface="Futura" panose="020B0602020204020303" pitchFamily="34" charset="-79"/>
              </a:rPr>
              <a:t> </a:t>
            </a:r>
            <a:r>
              <a:rPr lang="en-US" altLang="zh-CN" sz="4800">
                <a:ea typeface="Cambria Math" panose="02040503050406030204" pitchFamily="18" charset="0"/>
                <a:cs typeface="Futura" panose="020B0602020204020303" pitchFamily="34" charset="-79"/>
              </a:rPr>
              <a:t>of</a:t>
            </a:r>
            <a:r>
              <a:rPr lang="zh-CN" altLang="en-US" sz="4800">
                <a:ea typeface="Cambria Math" panose="02040503050406030204" pitchFamily="18" charset="0"/>
                <a:cs typeface="Futura" panose="020B0602020204020303" pitchFamily="34" charset="-79"/>
              </a:rPr>
              <a:t> </a:t>
            </a:r>
            <a:r>
              <a:rPr lang="en-US" altLang="zh-CN" sz="4800">
                <a:ea typeface="Cambria Math" panose="02040503050406030204" pitchFamily="18" charset="0"/>
                <a:cs typeface="Futura" panose="020B0602020204020303" pitchFamily="34" charset="-79"/>
              </a:rPr>
              <a:t>the</a:t>
            </a:r>
            <a:r>
              <a:rPr lang="zh-CN" altLang="en-US" sz="4800">
                <a:ea typeface="Cambria Math" panose="02040503050406030204" pitchFamily="18" charset="0"/>
                <a:cs typeface="Futura" panose="020B0602020204020303" pitchFamily="34" charset="-79"/>
              </a:rPr>
              <a:t> </a:t>
            </a:r>
            <a:r>
              <a:rPr lang="en-US" altLang="zh-CN" sz="4800">
                <a:solidFill>
                  <a:srgbClr val="C00000"/>
                </a:solidFill>
                <a:ea typeface="Cambria Math" panose="02040503050406030204" pitchFamily="18" charset="0"/>
                <a:cs typeface="Futura" panose="020B0602020204020303" pitchFamily="34" charset="-79"/>
              </a:rPr>
              <a:t>muon</a:t>
            </a:r>
            <a:r>
              <a:rPr lang="zh-CN" altLang="en-US" sz="7200">
                <a:latin typeface="Futura" panose="020B0602020204020303" pitchFamily="34" charset="-79"/>
                <a:ea typeface="Cambria Math" panose="02040503050406030204" pitchFamily="18" charset="0"/>
                <a:cs typeface="Futura" panose="020B0602020204020303" pitchFamily="34" charset="-79"/>
              </a:rPr>
              <a:t>  </a:t>
            </a:r>
            <a:endParaRPr lang="en-US" sz="11500">
              <a:latin typeface="Futura" panose="020B0602020204020303" pitchFamily="34" charset="-79"/>
              <a:ea typeface="STHupo" panose="02010800040101010101" pitchFamily="2" charset="-122"/>
              <a:cs typeface="Futura" panose="020B0602020204020303" pitchFamily="34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7C60A1-28FD-27CC-D901-C222A39C9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559" y="5637342"/>
            <a:ext cx="4622150" cy="6479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BB6E74-2554-7BF5-8DE9-8A66916653C7}"/>
              </a:ext>
            </a:extLst>
          </p:cNvPr>
          <p:cNvSpPr txBox="1"/>
          <p:nvPr/>
        </p:nvSpPr>
        <p:spPr>
          <a:xfrm>
            <a:off x="5739062" y="3490309"/>
            <a:ext cx="61167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ym typeface="Wingdings" pitchFamily="2" charset="2"/>
              </a:rPr>
              <a:t>,</a:t>
            </a:r>
            <a:r>
              <a:rPr lang="zh-CN" altLang="en-US" sz="2000" dirty="0">
                <a:sym typeface="Wingdings" pitchFamily="2" charset="2"/>
              </a:rPr>
              <a:t>   </a:t>
            </a:r>
            <a:r>
              <a:rPr lang="el-GR" altLang="zh-CN" sz="2000" dirty="0">
                <a:sym typeface="Wingdings" pitchFamily="2" charset="2"/>
              </a:rPr>
              <a:t>Δ</a:t>
            </a:r>
            <a:r>
              <a:rPr lang="en-US" altLang="zh-CN" sz="2000" dirty="0">
                <a:sym typeface="Wingdings" pitchFamily="2" charset="2"/>
              </a:rPr>
              <a:t>a</a:t>
            </a:r>
            <a:r>
              <a:rPr lang="el-GR" altLang="zh-CN" sz="2000" baseline="-25000" dirty="0">
                <a:sym typeface="Wingdings" pitchFamily="2" charset="2"/>
              </a:rPr>
              <a:t>μ</a:t>
            </a:r>
            <a:r>
              <a:rPr lang="el-GR" altLang="zh-CN" sz="2000" dirty="0">
                <a:sym typeface="Wingdings" pitchFamily="2" charset="2"/>
              </a:rPr>
              <a:t> ~ 2.5×10⁻⁹</a:t>
            </a:r>
            <a:r>
              <a:rPr lang="zh-CN" altLang="en-US" sz="2000" dirty="0">
                <a:sym typeface="Wingdings" pitchFamily="2" charset="2"/>
              </a:rPr>
              <a:t> </a:t>
            </a:r>
            <a:r>
              <a:rPr lang="en-US" altLang="zh-CN" sz="2000" dirty="0">
                <a:sym typeface="Wingdings" pitchFamily="2" charset="2"/>
              </a:rPr>
              <a:t></a:t>
            </a:r>
            <a:r>
              <a:rPr lang="zh-CN" altLang="en-US" sz="2000" dirty="0">
                <a:sym typeface="Wingdings" pitchFamily="2" charset="2"/>
              </a:rPr>
              <a:t> </a:t>
            </a:r>
            <a:r>
              <a:rPr lang="en-GB" sz="2000" dirty="0"/>
              <a:t>O(10–100 TeV)</a:t>
            </a:r>
            <a:endParaRPr lang="en-GB" altLang="zh-CN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039975-1CE1-B6C2-11DD-FECB41B2B54A}"/>
              </a:ext>
            </a:extLst>
          </p:cNvPr>
          <p:cNvSpPr txBox="1"/>
          <p:nvPr/>
        </p:nvSpPr>
        <p:spPr>
          <a:xfrm>
            <a:off x="6701229" y="5726458"/>
            <a:ext cx="2077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↔</a:t>
            </a:r>
            <a:r>
              <a:rPr lang="zh-CN" altLang="en-US" sz="2000"/>
              <a:t>   </a:t>
            </a:r>
            <a:r>
              <a:rPr lang="en-US" altLang="zh-CN" sz="2000" dirty="0">
                <a:sym typeface="Wingdings" pitchFamily="2" charset="2"/>
              </a:rPr>
              <a:t>a</a:t>
            </a:r>
            <a:r>
              <a:rPr lang="el-GR" altLang="zh-CN" sz="2000" baseline="-25000" dirty="0">
                <a:sym typeface="Wingdings" pitchFamily="2" charset="2"/>
              </a:rPr>
              <a:t>μ</a:t>
            </a:r>
            <a:r>
              <a:rPr lang="en-US" altLang="zh-CN" sz="2000" dirty="0">
                <a:sym typeface="Wingdings" pitchFamily="2" charset="2"/>
              </a:rPr>
              <a:t>~</a:t>
            </a:r>
            <a:r>
              <a:rPr lang="zh-CN" altLang="en-US" sz="2000" dirty="0">
                <a:sym typeface="Wingdings" pitchFamily="2" charset="2"/>
              </a:rPr>
              <a:t> </a:t>
            </a:r>
            <a:r>
              <a:rPr lang="en-US" altLang="zh-CN" sz="2000" dirty="0">
                <a:sym typeface="Wingdings" pitchFamily="2" charset="2"/>
              </a:rPr>
              <a:t>0.13</a:t>
            </a:r>
            <a:r>
              <a:rPr lang="zh-CN" altLang="en-US" sz="2000" dirty="0">
                <a:sym typeface="Wingdings" pitchFamily="2" charset="2"/>
              </a:rPr>
              <a:t> </a:t>
            </a:r>
            <a:r>
              <a:rPr lang="en-US" altLang="zh-CN" sz="2000" dirty="0">
                <a:sym typeface="Wingdings" pitchFamily="2" charset="2"/>
              </a:rPr>
              <a:t>ppm</a:t>
            </a:r>
            <a:endParaRPr lang="en-US" sz="2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13C87F-6B3C-DF0C-AA06-5FE638AA4AAF}"/>
              </a:ext>
            </a:extLst>
          </p:cNvPr>
          <p:cNvSpPr txBox="1"/>
          <p:nvPr/>
        </p:nvSpPr>
        <p:spPr>
          <a:xfrm>
            <a:off x="1550816" y="6334759"/>
            <a:ext cx="53071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/>
              <a:t>(</a:t>
            </a:r>
            <a:r>
              <a:rPr lang="en-GB" sz="1400"/>
              <a:t>currently the most precisely measured particle physics</a:t>
            </a:r>
            <a:r>
              <a:rPr lang="zh-CN" altLang="en-US" sz="1400"/>
              <a:t> </a:t>
            </a:r>
            <a:r>
              <a:rPr lang="en-GB" sz="1400"/>
              <a:t>observable </a:t>
            </a:r>
            <a:r>
              <a:rPr lang="en-US" altLang="zh-CN" sz="1400"/>
              <a:t>)</a:t>
            </a:r>
            <a:endParaRPr lang="en-US" sz="14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322A77-2155-A4D4-04C5-22BB41AB2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991" y="3278349"/>
            <a:ext cx="3964071" cy="93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71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938A3-1860-D184-255F-6ADC4D472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D42822-D564-1983-F5AD-59DD5D12B0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15DA4-CD55-1AD7-934F-CBEACF222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8370E7-907C-ED38-7DAB-72BC0929EE9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C73CE-9CF7-906C-E1AA-922949B6B3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489"/>
          <a:stretch>
            <a:fillRect/>
          </a:stretch>
        </p:blipFill>
        <p:spPr>
          <a:xfrm>
            <a:off x="-19453" y="0"/>
            <a:ext cx="12230906" cy="64129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EDE366-CF60-F526-1DC0-4BCC9EBE8283}"/>
              </a:ext>
            </a:extLst>
          </p:cNvPr>
          <p:cNvSpPr txBox="1"/>
          <p:nvPr/>
        </p:nvSpPr>
        <p:spPr>
          <a:xfrm>
            <a:off x="7254240" y="6412992"/>
            <a:ext cx="3629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cour</a:t>
            </a:r>
            <a:r>
              <a:rPr lang="en-US" altLang="zh-CN"/>
              <a:t>tesy:</a:t>
            </a:r>
            <a:r>
              <a:rPr lang="zh-CN" altLang="en-US"/>
              <a:t> </a:t>
            </a:r>
            <a:r>
              <a:rPr lang="en-US" altLang="zh-CN"/>
              <a:t>slides</a:t>
            </a:r>
            <a:r>
              <a:rPr lang="zh-CN" altLang="en-US"/>
              <a:t> </a:t>
            </a:r>
            <a:r>
              <a:rPr lang="en-US" altLang="zh-CN"/>
              <a:t>from</a:t>
            </a:r>
            <a:r>
              <a:rPr lang="zh-CN" altLang="en-US"/>
              <a:t> </a:t>
            </a:r>
            <a:r>
              <a:rPr lang="en-US" altLang="zh-CN"/>
              <a:t>Teppei</a:t>
            </a:r>
            <a:r>
              <a:rPr lang="zh-CN" altLang="en-US"/>
              <a:t> </a:t>
            </a:r>
            <a:r>
              <a:rPr lang="en-US" altLang="zh-CN"/>
              <a:t>Kitahara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734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69656" y="6549574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 smtClean="0">
                <a:solidFill>
                  <a:srgbClr val="004C97"/>
                </a:solidFill>
                <a:latin typeface="Helvetica" charset="0"/>
                <a:ea typeface="+mn-ea"/>
                <a:cs typeface="ＭＳ Ｐゴシック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48C009B-CB69-E04A-B9B3-34B26D69E9CF}" type="slidenum">
              <a:rPr lang="en-US" b="1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b="1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1001" y="117452"/>
            <a:ext cx="11589326" cy="1044677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After BNL</a:t>
            </a:r>
            <a:r>
              <a:rPr lang="zh-CN" altLang="en-US" sz="28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sz="28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(2001)</a:t>
            </a:r>
            <a:r>
              <a:rPr lang="en-US" sz="28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, the theory evolved and sharpened such that in 2020 when the first </a:t>
            </a:r>
            <a:r>
              <a:rPr lang="en-US" sz="28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hlinkClick r:id="rId2"/>
              </a:rPr>
              <a:t>Muon</a:t>
            </a:r>
            <a:r>
              <a:rPr lang="zh-CN" altLang="en-US" sz="28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hlinkClick r:id="rId2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hlinkClick r:id="rId2"/>
              </a:rPr>
              <a:t>g-2</a:t>
            </a:r>
            <a:r>
              <a:rPr lang="zh-CN" altLang="en-US" sz="28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hlinkClick r:id="rId2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hlinkClick r:id="rId2"/>
              </a:rPr>
              <a:t>Theory Initiative</a:t>
            </a:r>
            <a:r>
              <a:rPr lang="en-US" sz="28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published, the deviation was 3.7 </a:t>
            </a:r>
            <a:r>
              <a:rPr lang="en-US" sz="2800" dirty="0">
                <a:solidFill>
                  <a:schemeClr val="tx1"/>
                </a:solidFill>
                <a:latin typeface="Symbol" panose="05050102010706020507" pitchFamily="18" charset="2"/>
                <a:ea typeface="Calibri Light" panose="020F0302020204030204" pitchFamily="34" charset="0"/>
                <a:cs typeface="Calibri Light" panose="020F0302020204030204" pitchFamily="34" charset="0"/>
              </a:rPr>
              <a:t>s</a:t>
            </a:r>
            <a:r>
              <a:rPr lang="zh-CN" altLang="en-US" sz="28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 </a:t>
            </a:r>
            <a:r>
              <a:rPr lang="en-US" altLang="zh-CN" sz="28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Wingdings" pitchFamily="2" charset="2"/>
              </a:rPr>
              <a:t></a:t>
            </a:r>
            <a:r>
              <a:rPr lang="en-US" sz="28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 Tempting!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078" y="1481559"/>
            <a:ext cx="6824191" cy="50680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16017" y="2028147"/>
            <a:ext cx="410691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BNL was the only precision measurement</a:t>
            </a:r>
          </a:p>
          <a:p>
            <a:pPr lvl="1"/>
            <a:r>
              <a:rPr lang="en-US" sz="2800" b="1" i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Was it correct?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36956" y="3977067"/>
            <a:ext cx="4106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00BD9"/>
                </a:solidFill>
                <a:latin typeface="+mj-lt"/>
              </a:rPr>
              <a:t>At this time, the theory had been nicely converging</a:t>
            </a:r>
            <a:endParaRPr lang="en-US" sz="2000" b="1" i="1" dirty="0">
              <a:solidFill>
                <a:srgbClr val="100BD9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0F24AE-BAA9-21B0-3803-AD8276883F2D}"/>
              </a:ext>
            </a:extLst>
          </p:cNvPr>
          <p:cNvSpPr txBox="1"/>
          <p:nvPr/>
        </p:nvSpPr>
        <p:spPr>
          <a:xfrm>
            <a:off x="6610547" y="5191775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↑</a:t>
            </a:r>
            <a:r>
              <a:rPr lang="zh-CN" alt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>
                <a:solidFill>
                  <a:srgbClr val="FF0000"/>
                </a:solidFill>
              </a:rPr>
              <a:t>What ~160 Theorists recommended in 2020</a:t>
            </a:r>
          </a:p>
        </p:txBody>
      </p:sp>
    </p:spTree>
    <p:extLst>
      <p:ext uri="{BB962C8B-B14F-4D97-AF65-F5344CB8AC3E}">
        <p14:creationId xmlns:p14="http://schemas.microsoft.com/office/powerpoint/2010/main" val="893375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5E56F-2F9D-D435-BA1A-B280A5CA5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aph with numbers and text&#10;&#10;AI-generated content may be incorrect.">
            <a:extLst>
              <a:ext uri="{FF2B5EF4-FFF2-40B4-BE49-F238E27FC236}">
                <a16:creationId xmlns:a16="http://schemas.microsoft.com/office/drawing/2014/main" id="{E6CC40A5-7F14-C8B3-AE8B-E6C483773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688" y="758952"/>
            <a:ext cx="7479163" cy="55686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A4559622-6333-F3D9-06D6-9FA5687D940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>
                    <a:solidFill>
                      <a:srgbClr val="154A9A"/>
                    </a:solidFill>
                  </a:rPr>
                  <a:t>Progression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154A9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154A9A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i="1">
                            <a:solidFill>
                              <a:srgbClr val="154A9A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sub>
                    </m:sSub>
                    <m:r>
                      <a:rPr lang="en-US" i="1">
                        <a:solidFill>
                          <a:srgbClr val="154A9A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/>
                  <a:t>Since the 2021 Fermilab Result</a:t>
                </a:r>
                <a:endParaRPr lang="en-US" b="1" dirty="0">
                  <a:solidFill>
                    <a:srgbClr val="154A9A"/>
                  </a:solidFill>
                </a:endParaRP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A4559622-6333-F3D9-06D6-9FA5687D94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52" t="-20000" b="-4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2790F-552F-260A-3426-22661E6533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CF3150-4E4E-E6A5-E440-4805288E0297}"/>
              </a:ext>
            </a:extLst>
          </p:cNvPr>
          <p:cNvSpPr txBox="1"/>
          <p:nvPr/>
        </p:nvSpPr>
        <p:spPr>
          <a:xfrm>
            <a:off x="6783016" y="1718897"/>
            <a:ext cx="277183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67" b="1" dirty="0"/>
              <a:t>2</a:t>
            </a:r>
            <a:r>
              <a:rPr lang="en-US" sz="1867" b="1" dirty="0"/>
              <a:t>025: Fermilab concludes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FCAB7C-8E8A-57D9-7FA0-1246B2115AF7}"/>
              </a:ext>
            </a:extLst>
          </p:cNvPr>
          <p:cNvSpPr txBox="1"/>
          <p:nvPr/>
        </p:nvSpPr>
        <p:spPr>
          <a:xfrm>
            <a:off x="8584602" y="6550223"/>
            <a:ext cx="3474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Plots courtesy Josh LaBounty</a:t>
            </a:r>
          </a:p>
        </p:txBody>
      </p:sp>
    </p:spTree>
    <p:extLst>
      <p:ext uri="{BB962C8B-B14F-4D97-AF65-F5344CB8AC3E}">
        <p14:creationId xmlns:p14="http://schemas.microsoft.com/office/powerpoint/2010/main" val="4045048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7FA94-4055-244C-DBF2-F856672FB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aph with text and numbers&#10;&#10;AI-generated content may be incorrect.">
            <a:extLst>
              <a:ext uri="{FF2B5EF4-FFF2-40B4-BE49-F238E27FC236}">
                <a16:creationId xmlns:a16="http://schemas.microsoft.com/office/drawing/2014/main" id="{6B07963E-81DF-0085-6A11-DCFA6BC59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688" y="758952"/>
            <a:ext cx="7479163" cy="556869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ED25CF6-89C8-C354-C6AE-6C6F78F8A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154A9A"/>
                </a:solidFill>
              </a:rPr>
              <a:t>The 2020 Theory Initiative value relies on </a:t>
            </a:r>
            <a:r>
              <a:rPr lang="en-US" b="1" dirty="0">
                <a:solidFill>
                  <a:srgbClr val="C00000"/>
                </a:solidFill>
              </a:rPr>
              <a:t>Data-Driven HVP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FF763-2B46-5222-7C0F-8C059ADB74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30B1ED-ACC2-A25B-8548-B75442E9D8E6}"/>
              </a:ext>
            </a:extLst>
          </p:cNvPr>
          <p:cNvSpPr txBox="1"/>
          <p:nvPr/>
        </p:nvSpPr>
        <p:spPr>
          <a:xfrm>
            <a:off x="705223" y="2540662"/>
            <a:ext cx="2026900" cy="6669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867" b="1" dirty="0">
                <a:solidFill>
                  <a:schemeClr val="accent6"/>
                </a:solidFill>
              </a:rPr>
              <a:t>Date Driven HVP</a:t>
            </a:r>
          </a:p>
          <a:p>
            <a:pPr algn="r"/>
            <a:r>
              <a:rPr lang="en-US" dirty="0"/>
              <a:t>(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 </a:t>
            </a:r>
            <a:r>
              <a:rPr lang="en-US" dirty="0">
                <a:sym typeface="Wingdings" panose="05000000000000000000" pitchFamily="2" charset="2"/>
              </a:rPr>
              <a:t> hadrons</a:t>
            </a:r>
            <a:r>
              <a:rPr lang="en-US" sz="1867" dirty="0"/>
              <a:t>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02DDD7-BEBB-2726-DD9D-5D71ACAF4174}"/>
              </a:ext>
            </a:extLst>
          </p:cNvPr>
          <p:cNvSpPr/>
          <p:nvPr/>
        </p:nvSpPr>
        <p:spPr>
          <a:xfrm>
            <a:off x="2215166" y="2363273"/>
            <a:ext cx="1010992" cy="1545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2D30B31-1B4D-B57B-076A-394AD5782A5F}"/>
              </a:ext>
            </a:extLst>
          </p:cNvPr>
          <p:cNvCxnSpPr/>
          <p:nvPr/>
        </p:nvCxnSpPr>
        <p:spPr>
          <a:xfrm>
            <a:off x="2175435" y="2253129"/>
            <a:ext cx="727934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258EFB43-9840-CFE6-572A-EE552C5C2284}"/>
              </a:ext>
            </a:extLst>
          </p:cNvPr>
          <p:cNvSpPr txBox="1"/>
          <p:nvPr/>
        </p:nvSpPr>
        <p:spPr>
          <a:xfrm>
            <a:off x="2720662" y="3650362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n-US" altLang="zh-CN" sz="1600"/>
              <a:t>The KLOE–BaBar tension was previously the dominant issue</a:t>
            </a:r>
            <a:endParaRPr lang="en-US" sz="16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A6A015-FDF2-7786-C809-29044346EC37}"/>
              </a:ext>
            </a:extLst>
          </p:cNvPr>
          <p:cNvSpPr txBox="1"/>
          <p:nvPr/>
        </p:nvSpPr>
        <p:spPr>
          <a:xfrm>
            <a:off x="8584602" y="6550223"/>
            <a:ext cx="3474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Plots courtesy Josh LaBounty</a:t>
            </a:r>
          </a:p>
        </p:txBody>
      </p:sp>
    </p:spTree>
    <p:extLst>
      <p:ext uri="{BB962C8B-B14F-4D97-AF65-F5344CB8AC3E}">
        <p14:creationId xmlns:p14="http://schemas.microsoft.com/office/powerpoint/2010/main" val="1560357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DF241-F6FF-0C86-C411-3000B6EF3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with numbers and text&#10;&#10;AI-generated content may be incorrect.">
            <a:extLst>
              <a:ext uri="{FF2B5EF4-FFF2-40B4-BE49-F238E27FC236}">
                <a16:creationId xmlns:a16="http://schemas.microsoft.com/office/drawing/2014/main" id="{4CAC0E69-6EEE-545C-E5E7-EB90BA162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688" y="758952"/>
            <a:ext cx="7479163" cy="55686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8604EF2B-C652-7BB2-FC1B-E2083F5A1D7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52611" y="230620"/>
                <a:ext cx="11582400" cy="427877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b="1" dirty="0">
                    <a:solidFill>
                      <a:srgbClr val="154A9A"/>
                    </a:solidFill>
                  </a:rPr>
                  <a:t>Progression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154A9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154A9A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154A9A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rgbClr val="154A9A"/>
                    </a:solidFill>
                  </a:rPr>
                  <a:t> In 2021, </a:t>
                </a:r>
                <a:r>
                  <a:rPr lang="en-US" altLang="zh-CN" dirty="0">
                    <a:solidFill>
                      <a:srgbClr val="C00000"/>
                    </a:solidFill>
                  </a:rPr>
                  <a:t>two</a:t>
                </a:r>
                <a:r>
                  <a:rPr lang="en-US" b="1" dirty="0">
                    <a:solidFill>
                      <a:srgbClr val="C00000"/>
                    </a:solidFill>
                  </a:rPr>
                  <a:t> things shake the confidence </a:t>
                </a: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8604EF2B-C652-7BB2-FC1B-E2083F5A1D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52611" y="230620"/>
                <a:ext cx="11582400" cy="427877"/>
              </a:xfrm>
              <a:blipFill>
                <a:blip r:embed="rId3"/>
                <a:stretch>
                  <a:fillRect l="-1643" t="-23529" b="-4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C305A-D98A-0D7E-FAE7-0E7F6FF8E0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9420EC-7FB5-DE88-B812-B5EAFDEE0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744" y="3974354"/>
            <a:ext cx="1651298" cy="16512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F3B579-BF1A-F554-7A2E-D44B0B40869D}"/>
              </a:ext>
            </a:extLst>
          </p:cNvPr>
          <p:cNvSpPr txBox="1"/>
          <p:nvPr/>
        </p:nvSpPr>
        <p:spPr>
          <a:xfrm>
            <a:off x="2161094" y="4382620"/>
            <a:ext cx="44347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0070C0"/>
                </a:solidFill>
              </a:rPr>
              <a:t>First sub-percent Lattice Calculation</a:t>
            </a:r>
          </a:p>
          <a:p>
            <a:pPr algn="ctr"/>
            <a:r>
              <a:rPr lang="en-US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The story</a:t>
            </a:r>
            <a:r>
              <a:rPr lang="zh-CN" altLang="en-US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made worldwide news</a:t>
            </a:r>
            <a:r>
              <a:rPr lang="zh-CN" altLang="en-US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together</a:t>
            </a:r>
            <a:r>
              <a:rPr lang="zh-CN" altLang="en-US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with</a:t>
            </a:r>
            <a:r>
              <a:rPr lang="zh-CN" altLang="en-US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Fermilab</a:t>
            </a:r>
            <a:r>
              <a:rPr lang="zh-CN" altLang="en-US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Run-1</a:t>
            </a:r>
            <a:r>
              <a:rPr lang="zh-CN" altLang="en-US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zh-CN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result</a:t>
            </a:r>
            <a:endParaRPr lang="en-US" b="1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1800" b="1" dirty="0">
              <a:solidFill>
                <a:srgbClr val="0070C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A39F804-C7E6-2A71-A91F-F802E28E6683}"/>
              </a:ext>
            </a:extLst>
          </p:cNvPr>
          <p:cNvSpPr/>
          <p:nvPr/>
        </p:nvSpPr>
        <p:spPr>
          <a:xfrm>
            <a:off x="5693789" y="3808429"/>
            <a:ext cx="150829" cy="150829"/>
          </a:xfrm>
          <a:prstGeom prst="ellipse">
            <a:avLst/>
          </a:prstGeom>
          <a:solidFill>
            <a:srgbClr val="C00000"/>
          </a:solidFill>
          <a:ln w="254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650FB01-E5B7-68D9-89AD-7694D5D83EBF}"/>
              </a:ext>
            </a:extLst>
          </p:cNvPr>
          <p:cNvSpPr/>
          <p:nvPr/>
        </p:nvSpPr>
        <p:spPr>
          <a:xfrm>
            <a:off x="5195740" y="4187072"/>
            <a:ext cx="150829" cy="150829"/>
          </a:xfrm>
          <a:prstGeom prst="ellipse">
            <a:avLst/>
          </a:prstGeom>
          <a:solidFill>
            <a:srgbClr val="C00000"/>
          </a:solidFill>
          <a:ln w="254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0A531F-3AAD-C128-5F66-B666E3C512EF}"/>
              </a:ext>
            </a:extLst>
          </p:cNvPr>
          <p:cNvSpPr txBox="1"/>
          <p:nvPr/>
        </p:nvSpPr>
        <p:spPr>
          <a:xfrm>
            <a:off x="8584602" y="6550223"/>
            <a:ext cx="3474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Plots courtesy Josh LaBounty</a:t>
            </a:r>
          </a:p>
        </p:txBody>
      </p:sp>
    </p:spTree>
    <p:extLst>
      <p:ext uri="{BB962C8B-B14F-4D97-AF65-F5344CB8AC3E}">
        <p14:creationId xmlns:p14="http://schemas.microsoft.com/office/powerpoint/2010/main" val="8860110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D3433-0617-12DA-CCC8-F680B8923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with numbers and text&#10;&#10;AI-generated content may be incorrect.">
            <a:extLst>
              <a:ext uri="{FF2B5EF4-FFF2-40B4-BE49-F238E27FC236}">
                <a16:creationId xmlns:a16="http://schemas.microsoft.com/office/drawing/2014/main" id="{3918470A-6AD0-FBB2-6338-EE474245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688" y="758952"/>
            <a:ext cx="7479163" cy="55686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AFFA3B51-5BD7-8997-0592-F47246FE6F3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52611" y="230620"/>
                <a:ext cx="11582400" cy="427877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b="1" dirty="0">
                    <a:solidFill>
                      <a:srgbClr val="154A9A"/>
                    </a:solidFill>
                  </a:rPr>
                  <a:t>Progression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154A9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154A9A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154A9A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rgbClr val="154A9A"/>
                    </a:solidFill>
                  </a:rPr>
                  <a:t> In 2021, </a:t>
                </a:r>
                <a:r>
                  <a:rPr lang="en-US" altLang="zh-CN" dirty="0">
                    <a:solidFill>
                      <a:srgbClr val="C00000"/>
                    </a:solidFill>
                  </a:rPr>
                  <a:t>two</a:t>
                </a:r>
                <a:r>
                  <a:rPr lang="en-US" b="1" dirty="0">
                    <a:solidFill>
                      <a:srgbClr val="C00000"/>
                    </a:solidFill>
                  </a:rPr>
                  <a:t> things shake the confidence </a:t>
                </a: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AFFA3B51-5BD7-8997-0592-F47246FE6F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52611" y="230620"/>
                <a:ext cx="11582400" cy="427877"/>
              </a:xfrm>
              <a:blipFill>
                <a:blip r:embed="rId3"/>
                <a:stretch>
                  <a:fillRect l="-1643" t="-23529" b="-4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1AD69-58D8-46F5-2C28-74A9A0E98C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62830A1-091F-36B6-CA88-8793298502DE}"/>
              </a:ext>
            </a:extLst>
          </p:cNvPr>
          <p:cNvSpPr/>
          <p:nvPr/>
        </p:nvSpPr>
        <p:spPr>
          <a:xfrm>
            <a:off x="5693789" y="3808429"/>
            <a:ext cx="150829" cy="150829"/>
          </a:xfrm>
          <a:prstGeom prst="ellipse">
            <a:avLst/>
          </a:prstGeom>
          <a:solidFill>
            <a:srgbClr val="C00000"/>
          </a:solidFill>
          <a:ln w="254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8A4BCA8-8748-9C34-DCBC-8E41D1E8A2FF}"/>
              </a:ext>
            </a:extLst>
          </p:cNvPr>
          <p:cNvSpPr/>
          <p:nvPr/>
        </p:nvSpPr>
        <p:spPr>
          <a:xfrm>
            <a:off x="5195740" y="4187072"/>
            <a:ext cx="150829" cy="150829"/>
          </a:xfrm>
          <a:prstGeom prst="ellipse">
            <a:avLst/>
          </a:prstGeom>
          <a:solidFill>
            <a:srgbClr val="C00000"/>
          </a:solidFill>
          <a:ln w="254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3950BC-FFC3-FB70-8E1C-8325113B29E9}"/>
              </a:ext>
            </a:extLst>
          </p:cNvPr>
          <p:cNvSpPr txBox="1"/>
          <p:nvPr/>
        </p:nvSpPr>
        <p:spPr>
          <a:xfrm>
            <a:off x="6280609" y="3543300"/>
            <a:ext cx="41831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The CMD-3 </a:t>
            </a:r>
            <a:r>
              <a:rPr lang="en-US" b="1" dirty="0">
                <a:solidFill>
                  <a:prstClr val="black"/>
                </a:solidFill>
              </a:rPr>
              <a:t>“February Surprise”</a:t>
            </a:r>
          </a:p>
          <a:p>
            <a:r>
              <a:rPr lang="en-US" dirty="0">
                <a:solidFill>
                  <a:srgbClr val="000000"/>
                </a:solidFill>
                <a:latin typeface="AAAAAB+Avenir-Book"/>
              </a:rPr>
              <a:t>[</a:t>
            </a:r>
            <a:r>
              <a:rPr lang="en-US" sz="1600" dirty="0">
                <a:solidFill>
                  <a:srgbClr val="000000"/>
                </a:solidFill>
                <a:latin typeface="AAAAAB+Avenir-Book"/>
              </a:rPr>
              <a:t>F</a:t>
            </a:r>
            <a:r>
              <a:rPr lang="en-US" altLang="zh-CN" sz="1600" dirty="0">
                <a:solidFill>
                  <a:srgbClr val="000000"/>
                </a:solidFill>
                <a:latin typeface="AAAAAB+Avenir-Book"/>
              </a:rPr>
              <a:t>edor</a:t>
            </a:r>
            <a:r>
              <a:rPr lang="en-US" sz="1600" dirty="0">
                <a:solidFill>
                  <a:srgbClr val="000000"/>
                </a:solidFill>
                <a:latin typeface="AAAAAB+Avenir-Book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AAAAB+Avenir-Book"/>
              </a:rPr>
              <a:t>Ignatov</a:t>
            </a:r>
            <a:r>
              <a:rPr lang="en-US" sz="1600" dirty="0">
                <a:solidFill>
                  <a:srgbClr val="000000"/>
                </a:solidFill>
                <a:latin typeface="AAAAAB+Avenir-Book"/>
              </a:rPr>
              <a:t> et al,</a:t>
            </a:r>
            <a:r>
              <a:rPr lang="zh-CN" altLang="en-US" sz="1600" dirty="0">
                <a:solidFill>
                  <a:srgbClr val="000000"/>
                </a:solidFill>
                <a:latin typeface="AAAAAB+Avenir-Book"/>
              </a:rPr>
              <a:t> </a:t>
            </a:r>
            <a:r>
              <a:rPr lang="en-US" sz="1600" dirty="0">
                <a:solidFill>
                  <a:srgbClr val="0331FF"/>
                </a:solidFill>
                <a:latin typeface="AAAAAB+Avenir-Book"/>
              </a:rPr>
              <a:t>arXiv:2302.08834</a:t>
            </a:r>
            <a:r>
              <a:rPr lang="en-US" dirty="0">
                <a:solidFill>
                  <a:srgbClr val="000000"/>
                </a:solidFill>
                <a:latin typeface="AAAAAB+Avenir-Book"/>
              </a:rPr>
              <a:t>] </a:t>
            </a:r>
            <a:endParaRPr lang="en-US" sz="1600" dirty="0"/>
          </a:p>
          <a:p>
            <a:pPr lvl="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0B069E-B7B5-E467-9FCD-1FCDEB53E1FC}"/>
              </a:ext>
            </a:extLst>
          </p:cNvPr>
          <p:cNvSpPr txBox="1"/>
          <p:nvPr/>
        </p:nvSpPr>
        <p:spPr>
          <a:xfrm>
            <a:off x="8584602" y="6550223"/>
            <a:ext cx="3474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Plots courtesy Josh LaBounty</a:t>
            </a:r>
          </a:p>
        </p:txBody>
      </p:sp>
    </p:spTree>
    <p:extLst>
      <p:ext uri="{BB962C8B-B14F-4D97-AF65-F5344CB8AC3E}">
        <p14:creationId xmlns:p14="http://schemas.microsoft.com/office/powerpoint/2010/main" val="165107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D357F-BCF2-8BB2-2588-377F871BE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648C3-1F9F-731C-DCFF-DA9CB15F84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F7728-2796-A752-DFC2-A853C5048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170" y="3577292"/>
            <a:ext cx="11080829" cy="246392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altLang="zh-CN" sz="2200" dirty="0">
                <a:ea typeface="PingFang SC" panose="020B0400000000000000" pitchFamily="34" charset="-122"/>
              </a:rPr>
              <a:t>Why</a:t>
            </a:r>
            <a:r>
              <a:rPr lang="zh-CN" altLang="en-US" sz="2200" dirty="0">
                <a:ea typeface="PingFang SC" panose="020B0400000000000000" pitchFamily="34" charset="-122"/>
              </a:rPr>
              <a:t> </a:t>
            </a:r>
            <a:r>
              <a:rPr lang="en-US" altLang="zh-CN" sz="2200" dirty="0">
                <a:ea typeface="PingFang SC" panose="020B0400000000000000" pitchFamily="34" charset="-122"/>
              </a:rPr>
              <a:t>muon</a:t>
            </a:r>
            <a:r>
              <a:rPr lang="zh-CN" altLang="en-US" sz="2200" dirty="0">
                <a:ea typeface="PingFang SC" panose="020B0400000000000000" pitchFamily="34" charset="-122"/>
              </a:rPr>
              <a:t> </a:t>
            </a:r>
            <a:r>
              <a:rPr lang="en-US" altLang="zh-CN" sz="2200" dirty="0">
                <a:ea typeface="PingFang SC" panose="020B0400000000000000" pitchFamily="34" charset="-122"/>
              </a:rPr>
              <a:t>g-2?</a:t>
            </a:r>
            <a:endParaRPr lang="en-GB" altLang="zh-CN" sz="2200">
              <a:ea typeface="Cambria Math" panose="02040503050406030204" pitchFamily="18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200" dirty="0">
                <a:ea typeface="PingFang SC" panose="020B0400000000000000" pitchFamily="34" charset="-122"/>
              </a:rPr>
              <a:t>(Some)</a:t>
            </a:r>
            <a:r>
              <a:rPr lang="zh-CN" altLang="en-US" sz="2200" dirty="0">
                <a:ea typeface="PingFang SC" panose="020B0400000000000000" pitchFamily="34" charset="-122"/>
              </a:rPr>
              <a:t> </a:t>
            </a:r>
            <a:r>
              <a:rPr lang="en-US" altLang="zh-CN" sz="2200" dirty="0">
                <a:ea typeface="PingFang SC" panose="020B0400000000000000" pitchFamily="34" charset="-122"/>
              </a:rPr>
              <a:t>Lessons</a:t>
            </a:r>
            <a:r>
              <a:rPr lang="zh-CN" altLang="en-US" sz="2200" dirty="0">
                <a:ea typeface="PingFang SC" panose="020B0400000000000000" pitchFamily="34" charset="-122"/>
              </a:rPr>
              <a:t> </a:t>
            </a:r>
            <a:r>
              <a:rPr lang="en-US" altLang="zh-CN" sz="2200" dirty="0">
                <a:ea typeface="PingFang SC" panose="020B0400000000000000" pitchFamily="34" charset="-122"/>
              </a:rPr>
              <a:t>learned</a:t>
            </a:r>
            <a:r>
              <a:rPr lang="zh-CN" altLang="en-US" sz="2200" dirty="0">
                <a:ea typeface="PingFang SC" panose="020B0400000000000000" pitchFamily="34" charset="-122"/>
              </a:rPr>
              <a:t> </a:t>
            </a:r>
            <a:r>
              <a:rPr lang="en-US" altLang="zh-CN" sz="2200" dirty="0">
                <a:ea typeface="PingFang SC" panose="020B0400000000000000" pitchFamily="34" charset="-122"/>
              </a:rPr>
              <a:t>from</a:t>
            </a:r>
            <a:r>
              <a:rPr lang="zh-CN" altLang="en-US" sz="2200" dirty="0">
                <a:ea typeface="PingFang SC" panose="020B0400000000000000" pitchFamily="34" charset="-122"/>
              </a:rPr>
              <a:t> </a:t>
            </a:r>
            <a:r>
              <a:rPr lang="en-US" altLang="zh-CN" sz="2200" dirty="0">
                <a:ea typeface="PingFang SC" panose="020B0400000000000000" pitchFamily="34" charset="-122"/>
              </a:rPr>
              <a:t>Fermilab</a:t>
            </a:r>
            <a:endParaRPr lang="en-GB" altLang="zh-CN" sz="2200">
              <a:ea typeface="Cambria Math" panose="02040503050406030204" pitchFamily="18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200" dirty="0">
                <a:ea typeface="PingFang SC" panose="020B0400000000000000" pitchFamily="34" charset="-122"/>
              </a:rPr>
              <a:t>Next-generation</a:t>
            </a:r>
            <a:r>
              <a:rPr lang="zh-CN" altLang="en-US" sz="2200" dirty="0">
                <a:ea typeface="PingFang SC" panose="020B0400000000000000" pitchFamily="34" charset="-122"/>
              </a:rPr>
              <a:t> </a:t>
            </a:r>
            <a:r>
              <a:rPr lang="en-US" altLang="zh-CN" sz="2200" dirty="0">
                <a:ea typeface="PingFang SC" panose="020B0400000000000000" pitchFamily="34" charset="-122"/>
              </a:rPr>
              <a:t>experimental</a:t>
            </a:r>
            <a:r>
              <a:rPr lang="zh-CN" altLang="en-US" sz="2200" dirty="0">
                <a:ea typeface="PingFang SC" panose="020B0400000000000000" pitchFamily="34" charset="-122"/>
              </a:rPr>
              <a:t> </a:t>
            </a:r>
            <a:r>
              <a:rPr lang="en-US" altLang="zh-CN" sz="2200" dirty="0">
                <a:ea typeface="PingFang SC" panose="020B0400000000000000" pitchFamily="34" charset="-122"/>
              </a:rPr>
              <a:t>ideas?</a:t>
            </a:r>
            <a:endParaRPr lang="en-US" sz="2200" dirty="0">
              <a:ea typeface="PingFang SC" panose="020B04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le 7">
                <a:extLst>
                  <a:ext uri="{FF2B5EF4-FFF2-40B4-BE49-F238E27FC236}">
                    <a16:creationId xmlns:a16="http://schemas.microsoft.com/office/drawing/2014/main" id="{CD59B711-2705-5B52-68D3-7E21A5A9955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611875"/>
                <a:ext cx="10850451" cy="2484336"/>
              </a:xfrm>
              <a:prstGeom prst="rect">
                <a:avLst/>
              </a:prstGeom>
              <a:solidFill>
                <a:srgbClr val="164A9B"/>
              </a:solidFill>
            </p:spPr>
            <p:txBody>
              <a:bodyPr vert="horz" wrap="square" lIns="251999" tIns="72000" rIns="90000" bIns="144000" rtlCol="0" anchor="ctr" anchorCtr="0">
                <a:normAutofit/>
              </a:bodyPr>
              <a:lstStyle>
                <a:lvl1pPr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4400" b="1" kern="1200">
                    <a:solidFill>
                      <a:schemeClr val="bg1"/>
                    </a:solidFill>
                    <a:latin typeface="Helvetica" pitchFamily="2" charset="0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CN" altLang="en-US" sz="2500" dirty="0"/>
                  <a:t>   </a:t>
                </a:r>
                <a:r>
                  <a:rPr lang="en-US" altLang="zh-CN" sz="3200" dirty="0"/>
                  <a:t>The</a:t>
                </a:r>
                <a:r>
                  <a:rPr lang="zh-CN" altLang="en-US" sz="3200" dirty="0"/>
                  <a:t> </a:t>
                </a:r>
                <a:r>
                  <a:rPr lang="en-US" altLang="zh-CN" sz="3200" dirty="0"/>
                  <a:t>M</a:t>
                </a:r>
                <a:r>
                  <a:rPr lang="en-US" sz="3200" dirty="0"/>
                  <a:t>uon </a:t>
                </a:r>
                <a14:m>
                  <m:oMath xmlns:m="http://schemas.openxmlformats.org/officeDocument/2006/math">
                    <m:r>
                      <a:rPr lang="en-US" altLang="zh-CN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𝒈</m:t>
                    </m:r>
                    <m:r>
                      <a:rPr lang="en-US" altLang="zh-CN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altLang="zh-CN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3200" dirty="0"/>
                  <a:t> in the </a:t>
                </a:r>
                <a:r>
                  <a:rPr lang="en-US" altLang="zh-CN" sz="3200" dirty="0"/>
                  <a:t>P</a:t>
                </a:r>
                <a:r>
                  <a:rPr lang="en-US" sz="3200" dirty="0"/>
                  <a:t>ost-Fermilab Era</a:t>
                </a:r>
                <a:r>
                  <a:rPr lang="en-US" altLang="zh-CN" sz="3200" dirty="0">
                    <a:ea typeface="PingFang SC" panose="020B0400000000000000" pitchFamily="34" charset="-122"/>
                  </a:rPr>
                  <a:t>:</a:t>
                </a:r>
                <a:br>
                  <a:rPr lang="en-US" altLang="zh-CN" sz="3200" dirty="0">
                    <a:ea typeface="PingFang SC" panose="020B0400000000000000" pitchFamily="34" charset="-122"/>
                  </a:rPr>
                </a:br>
                <a:endParaRPr lang="en-US" sz="2500" b="0" dirty="0">
                  <a:latin typeface="PingFang SC" panose="020B0400000000000000" pitchFamily="34" charset="-122"/>
                  <a:ea typeface="PingFang SC" panose="020B0400000000000000" pitchFamily="34" charset="-122"/>
                </a:endParaRPr>
              </a:p>
            </p:txBody>
          </p:sp>
        </mc:Choice>
        <mc:Fallback xmlns="">
          <p:sp>
            <p:nvSpPr>
              <p:cNvPr id="9" name="Title 7">
                <a:extLst>
                  <a:ext uri="{FF2B5EF4-FFF2-40B4-BE49-F238E27FC236}">
                    <a16:creationId xmlns:a16="http://schemas.microsoft.com/office/drawing/2014/main" id="{CD59B711-2705-5B52-68D3-7E21A5A99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11875"/>
                <a:ext cx="10850451" cy="24843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7">
            <a:extLst>
              <a:ext uri="{FF2B5EF4-FFF2-40B4-BE49-F238E27FC236}">
                <a16:creationId xmlns:a16="http://schemas.microsoft.com/office/drawing/2014/main" id="{51A676E2-6A08-FC30-4181-9CC20F3F87D8}"/>
              </a:ext>
            </a:extLst>
          </p:cNvPr>
          <p:cNvSpPr txBox="1">
            <a:spLocks/>
          </p:cNvSpPr>
          <p:nvPr/>
        </p:nvSpPr>
        <p:spPr>
          <a:xfrm>
            <a:off x="1121218" y="1972638"/>
            <a:ext cx="10723452" cy="632923"/>
          </a:xfrm>
          <a:prstGeom prst="rect">
            <a:avLst/>
          </a:prstGeom>
          <a:solidFill>
            <a:srgbClr val="164A9B"/>
          </a:solidFill>
        </p:spPr>
        <p:txBody>
          <a:bodyPr vert="horz" wrap="square" lIns="251999" tIns="72000" rIns="90000" bIns="144000" rtlCol="0" anchor="ctr" anchorCtr="0">
            <a:noAutofit/>
          </a:bodyPr>
          <a:lstStyle>
            <a:lvl1pPr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>
              <a:spcBef>
                <a:spcPts val="3000"/>
              </a:spcBef>
              <a:spcAft>
                <a:spcPts val="1200"/>
              </a:spcAft>
            </a:pPr>
            <a:r>
              <a:rPr lang="en-US" altLang="zh-CN" sz="3200"/>
              <a:t>Status and Experimental Outlook</a:t>
            </a:r>
            <a:endParaRPr lang="en-US" sz="3200" dirty="0">
              <a:ea typeface="PingFang SC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6018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E6A0D-7BB0-D562-CE76-386F8A892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with numbers and text&#10;&#10;AI-generated content may be incorrect.">
            <a:extLst>
              <a:ext uri="{FF2B5EF4-FFF2-40B4-BE49-F238E27FC236}">
                <a16:creationId xmlns:a16="http://schemas.microsoft.com/office/drawing/2014/main" id="{F1F933EA-EE72-F371-07B3-B8E2E9FDA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688" y="758952"/>
            <a:ext cx="7479163" cy="55686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B5777C79-1477-95FD-8A75-27CE9E937CA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52611" y="230620"/>
                <a:ext cx="11582400" cy="427877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b="1" dirty="0">
                    <a:solidFill>
                      <a:srgbClr val="154A9A"/>
                    </a:solidFill>
                  </a:rPr>
                  <a:t>Progression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154A9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154A9A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154A9A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rgbClr val="154A9A"/>
                    </a:solidFill>
                  </a:rPr>
                  <a:t> In 2021, </a:t>
                </a:r>
                <a:r>
                  <a:rPr lang="en-US" altLang="zh-CN" dirty="0">
                    <a:solidFill>
                      <a:srgbClr val="C00000"/>
                    </a:solidFill>
                  </a:rPr>
                  <a:t>two</a:t>
                </a:r>
                <a:r>
                  <a:rPr lang="en-US" b="1" dirty="0">
                    <a:solidFill>
                      <a:srgbClr val="C00000"/>
                    </a:solidFill>
                  </a:rPr>
                  <a:t> things shake the confidence </a:t>
                </a:r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B5777C79-1477-95FD-8A75-27CE9E937C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52611" y="230620"/>
                <a:ext cx="11582400" cy="427877"/>
              </a:xfrm>
              <a:blipFill>
                <a:blip r:embed="rId3"/>
                <a:stretch>
                  <a:fillRect l="-1643" t="-23529" b="-4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DC1B16-14CC-CB34-A0B5-C3B9B5721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433E87B-6158-74E2-B397-1AD2F7A3D568}"/>
              </a:ext>
            </a:extLst>
          </p:cNvPr>
          <p:cNvSpPr/>
          <p:nvPr/>
        </p:nvSpPr>
        <p:spPr>
          <a:xfrm>
            <a:off x="5693789" y="3808429"/>
            <a:ext cx="150829" cy="150829"/>
          </a:xfrm>
          <a:prstGeom prst="ellipse">
            <a:avLst/>
          </a:prstGeom>
          <a:solidFill>
            <a:srgbClr val="C00000"/>
          </a:solidFill>
          <a:ln w="254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5448EB5-1CFB-7125-4858-1347883247C5}"/>
              </a:ext>
            </a:extLst>
          </p:cNvPr>
          <p:cNvSpPr/>
          <p:nvPr/>
        </p:nvSpPr>
        <p:spPr>
          <a:xfrm>
            <a:off x="5195740" y="4187072"/>
            <a:ext cx="150829" cy="150829"/>
          </a:xfrm>
          <a:prstGeom prst="ellipse">
            <a:avLst/>
          </a:prstGeom>
          <a:solidFill>
            <a:srgbClr val="C00000"/>
          </a:solidFill>
          <a:ln w="254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AFF6D7-3893-0BE8-6319-4D22BC5D657B}"/>
              </a:ext>
            </a:extLst>
          </p:cNvPr>
          <p:cNvSpPr txBox="1"/>
          <p:nvPr/>
        </p:nvSpPr>
        <p:spPr>
          <a:xfrm>
            <a:off x="6280609" y="3543300"/>
            <a:ext cx="41831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The CMD-3 </a:t>
            </a:r>
            <a:r>
              <a:rPr lang="en-US" b="1" dirty="0">
                <a:solidFill>
                  <a:prstClr val="black"/>
                </a:solidFill>
              </a:rPr>
              <a:t>“February Surprise”</a:t>
            </a:r>
          </a:p>
          <a:p>
            <a:r>
              <a:rPr lang="en-US" dirty="0">
                <a:solidFill>
                  <a:srgbClr val="000000"/>
                </a:solidFill>
                <a:latin typeface="AAAAAB+Avenir-Book"/>
              </a:rPr>
              <a:t>[</a:t>
            </a:r>
            <a:r>
              <a:rPr lang="en-US" sz="1600" dirty="0">
                <a:solidFill>
                  <a:srgbClr val="000000"/>
                </a:solidFill>
                <a:latin typeface="AAAAAB+Avenir-Book"/>
              </a:rPr>
              <a:t>F</a:t>
            </a:r>
            <a:r>
              <a:rPr lang="en-US" altLang="zh-CN" sz="1600" dirty="0">
                <a:solidFill>
                  <a:srgbClr val="000000"/>
                </a:solidFill>
                <a:latin typeface="AAAAAB+Avenir-Book"/>
              </a:rPr>
              <a:t>edor</a:t>
            </a:r>
            <a:r>
              <a:rPr lang="en-US" sz="1600" dirty="0">
                <a:solidFill>
                  <a:srgbClr val="000000"/>
                </a:solidFill>
                <a:latin typeface="AAAAAB+Avenir-Book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AAAAB+Avenir-Book"/>
              </a:rPr>
              <a:t>Ignatov</a:t>
            </a:r>
            <a:r>
              <a:rPr lang="en-US" sz="1600" dirty="0">
                <a:solidFill>
                  <a:srgbClr val="000000"/>
                </a:solidFill>
                <a:latin typeface="AAAAAB+Avenir-Book"/>
              </a:rPr>
              <a:t> et al,</a:t>
            </a:r>
            <a:r>
              <a:rPr lang="zh-CN" altLang="en-US" sz="1600" dirty="0">
                <a:solidFill>
                  <a:srgbClr val="000000"/>
                </a:solidFill>
                <a:latin typeface="AAAAAB+Avenir-Book"/>
              </a:rPr>
              <a:t> </a:t>
            </a:r>
            <a:r>
              <a:rPr lang="en-US" sz="1600" dirty="0">
                <a:solidFill>
                  <a:srgbClr val="0331FF"/>
                </a:solidFill>
                <a:latin typeface="AAAAAB+Avenir-Book"/>
              </a:rPr>
              <a:t>arXiv:2302.08834</a:t>
            </a:r>
            <a:r>
              <a:rPr lang="en-US" dirty="0">
                <a:solidFill>
                  <a:srgbClr val="000000"/>
                </a:solidFill>
                <a:latin typeface="AAAAAB+Avenir-Book"/>
              </a:rPr>
              <a:t>] </a:t>
            </a:r>
            <a:endParaRPr lang="en-US" sz="1600" dirty="0"/>
          </a:p>
          <a:p>
            <a:pPr lvl="0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1" name="Picture 10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6FB33F46-B5EE-9CF4-4178-253412486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9536" y="4466629"/>
            <a:ext cx="2952591" cy="221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523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87376-9F01-A9BA-49DE-4261D5C9F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graph&#10;&#10;AI-generated content may be incorrect.">
            <a:extLst>
              <a:ext uri="{FF2B5EF4-FFF2-40B4-BE49-F238E27FC236}">
                <a16:creationId xmlns:a16="http://schemas.microsoft.com/office/drawing/2014/main" id="{4B44E38E-E8EA-722D-B4C9-4D1BEFC50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688" y="758952"/>
            <a:ext cx="7479163" cy="556869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8206570-7AA1-D88F-E529-B370E1CE1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11" y="174058"/>
            <a:ext cx="11582400" cy="47360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154A9A"/>
                </a:solidFill>
              </a:rPr>
              <a:t>The SM recommendation</a:t>
            </a:r>
            <a:r>
              <a:rPr lang="zh-CN" altLang="en-US" b="1" dirty="0">
                <a:solidFill>
                  <a:srgbClr val="154A9A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2025</a:t>
            </a:r>
            <a:r>
              <a:rPr lang="en-US" altLang="zh-CN" b="1" dirty="0">
                <a:solidFill>
                  <a:srgbClr val="154A9A"/>
                </a:solidFill>
              </a:rPr>
              <a:t>:</a:t>
            </a:r>
            <a:r>
              <a:rPr lang="zh-CN" altLang="en-US" b="1" dirty="0">
                <a:solidFill>
                  <a:srgbClr val="154A9A"/>
                </a:solidFill>
              </a:rPr>
              <a:t> </a:t>
            </a:r>
            <a:r>
              <a:rPr lang="en-US" altLang="zh-CN" b="1" dirty="0">
                <a:solidFill>
                  <a:srgbClr val="154A9A"/>
                </a:solidFill>
              </a:rPr>
              <a:t>pure</a:t>
            </a:r>
            <a:r>
              <a:rPr lang="zh-CN" altLang="en-US" b="1" dirty="0">
                <a:solidFill>
                  <a:srgbClr val="154A9A"/>
                </a:solidFill>
              </a:rPr>
              <a:t> </a:t>
            </a:r>
            <a:r>
              <a:rPr lang="en-US" altLang="zh-CN" b="1" dirty="0">
                <a:solidFill>
                  <a:srgbClr val="154A9A"/>
                </a:solidFill>
              </a:rPr>
              <a:t>Lattice</a:t>
            </a:r>
            <a:r>
              <a:rPr lang="zh-CN" altLang="en-US" b="1" dirty="0">
                <a:solidFill>
                  <a:srgbClr val="154A9A"/>
                </a:solidFill>
              </a:rPr>
              <a:t> </a:t>
            </a:r>
            <a:r>
              <a:rPr lang="en-US" altLang="zh-CN" dirty="0">
                <a:solidFill>
                  <a:srgbClr val="154A9A"/>
                </a:solidFill>
              </a:rPr>
              <a:t>approach</a:t>
            </a:r>
            <a:endParaRPr lang="en-US" b="1" dirty="0">
              <a:solidFill>
                <a:srgbClr val="154A9A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3ABAD-3692-ED6E-9E84-919737D8C3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8358669-4BEB-05D4-5FA6-5ED143918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44" y="3974354"/>
            <a:ext cx="1651298" cy="165129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A3BA577-D829-4D94-7AF9-F6077246CD55}"/>
              </a:ext>
            </a:extLst>
          </p:cNvPr>
          <p:cNvSpPr/>
          <p:nvPr/>
        </p:nvSpPr>
        <p:spPr>
          <a:xfrm>
            <a:off x="6986494" y="3783106"/>
            <a:ext cx="1822824" cy="76498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D70E5C-FBB5-35A4-9E89-C7B81BDBB29E}"/>
              </a:ext>
            </a:extLst>
          </p:cNvPr>
          <p:cNvSpPr txBox="1"/>
          <p:nvPr/>
        </p:nvSpPr>
        <p:spPr>
          <a:xfrm>
            <a:off x="8809319" y="3742689"/>
            <a:ext cx="33826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←</a:t>
            </a:r>
            <a:r>
              <a:rPr lang="zh-CN" altLang="en-US" b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The SM recommendation </a:t>
            </a:r>
            <a:r>
              <a:rPr lang="en-US" altLang="zh-CN" b="1" dirty="0">
                <a:solidFill>
                  <a:schemeClr val="tx1"/>
                </a:solidFill>
              </a:rPr>
              <a:t>2025</a:t>
            </a:r>
            <a:r>
              <a:rPr lang="en-US" b="1" dirty="0">
                <a:solidFill>
                  <a:schemeClr val="tx1"/>
                </a:solidFill>
              </a:rPr>
              <a:t> completely </a:t>
            </a:r>
            <a:r>
              <a:rPr lang="en-US" b="1" i="1" dirty="0">
                <a:solidFill>
                  <a:schemeClr val="tx1"/>
                </a:solidFill>
              </a:rPr>
              <a:t>ignores</a:t>
            </a:r>
            <a:r>
              <a:rPr lang="en-US" b="1" dirty="0">
                <a:solidFill>
                  <a:schemeClr val="tx1"/>
                </a:solidFill>
              </a:rPr>
              <a:t> the green data-driven results</a:t>
            </a:r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346DEC1-A0D7-88FD-70C7-523E9AF80877}"/>
              </a:ext>
            </a:extLst>
          </p:cNvPr>
          <p:cNvSpPr/>
          <p:nvPr/>
        </p:nvSpPr>
        <p:spPr>
          <a:xfrm>
            <a:off x="5987295" y="4210749"/>
            <a:ext cx="115099" cy="124658"/>
          </a:xfrm>
          <a:prstGeom prst="ellipse">
            <a:avLst/>
          </a:prstGeom>
          <a:solidFill>
            <a:srgbClr val="154A9A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4B4A5E-16E6-40E7-E09D-4048D55A5D6B}"/>
              </a:ext>
            </a:extLst>
          </p:cNvPr>
          <p:cNvSpPr txBox="1"/>
          <p:nvPr/>
        </p:nvSpPr>
        <p:spPr>
          <a:xfrm>
            <a:off x="8584602" y="6550223"/>
            <a:ext cx="3474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Plots courtesy Josh LaBounty</a:t>
            </a:r>
          </a:p>
        </p:txBody>
      </p:sp>
    </p:spTree>
    <p:extLst>
      <p:ext uri="{BB962C8B-B14F-4D97-AF65-F5344CB8AC3E}">
        <p14:creationId xmlns:p14="http://schemas.microsoft.com/office/powerpoint/2010/main" val="786069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6CE01-CD42-51D3-253D-E6748C58F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8E9E66-969E-8657-809F-210C7668E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2253A0"/>
                </a:solidFill>
              </a:rPr>
              <a:t>Recently</a:t>
            </a:r>
            <a:r>
              <a:rPr lang="en-US" b="1" dirty="0">
                <a:solidFill>
                  <a:srgbClr val="2253A0"/>
                </a:solidFill>
              </a:rPr>
              <a:t>, new Hybrid Lattice and </a:t>
            </a:r>
            <a:r>
              <a:rPr lang="en-US" b="1" dirty="0" err="1">
                <a:solidFill>
                  <a:srgbClr val="2253A0"/>
                </a:solidFill>
              </a:rPr>
              <a:t>BaBar</a:t>
            </a:r>
            <a:r>
              <a:rPr lang="en-US" b="1" dirty="0">
                <a:solidFill>
                  <a:srgbClr val="2253A0"/>
                </a:solidFill>
              </a:rPr>
              <a:t> data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7BFDBB-C29F-BE62-BB2E-90F5E2B177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24" name="Picture 23" descr="A diagram of a bar chart&#10;&#10;AI-generated content may be incorrect.">
            <a:extLst>
              <a:ext uri="{FF2B5EF4-FFF2-40B4-BE49-F238E27FC236}">
                <a16:creationId xmlns:a16="http://schemas.microsoft.com/office/drawing/2014/main" id="{B011AFD2-8CE5-23E5-F81B-E9831F93B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689" y="758952"/>
            <a:ext cx="7479163" cy="5568696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282BE428-18D4-2F2D-40DF-71109C5FF87C}"/>
              </a:ext>
            </a:extLst>
          </p:cNvPr>
          <p:cNvSpPr/>
          <p:nvPr/>
        </p:nvSpPr>
        <p:spPr>
          <a:xfrm>
            <a:off x="5546165" y="5163671"/>
            <a:ext cx="1207247" cy="3406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5EB7B75-08DA-0088-CF7A-DA7003CF9807}"/>
              </a:ext>
            </a:extLst>
          </p:cNvPr>
          <p:cNvCxnSpPr>
            <a:cxnSpLocks/>
          </p:cNvCxnSpPr>
          <p:nvPr/>
        </p:nvCxnSpPr>
        <p:spPr>
          <a:xfrm>
            <a:off x="4499212" y="5559189"/>
            <a:ext cx="758588" cy="3411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B21A3BC-12FD-C689-E80A-56C945DA58B7}"/>
              </a:ext>
            </a:extLst>
          </p:cNvPr>
          <p:cNvSpPr txBox="1"/>
          <p:nvPr/>
        </p:nvSpPr>
        <p:spPr>
          <a:xfrm>
            <a:off x="2738652" y="5390865"/>
            <a:ext cx="16240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rgbClr val="00B050"/>
                </a:solidFill>
              </a:rPr>
              <a:t>BaBar</a:t>
            </a:r>
            <a:r>
              <a:rPr lang="en-US" dirty="0">
                <a:solidFill>
                  <a:srgbClr val="00B050"/>
                </a:solidFill>
              </a:rPr>
              <a:t> -2025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826F98D-05CB-A8C0-0BCB-351C7B176C85}"/>
              </a:ext>
            </a:extLst>
          </p:cNvPr>
          <p:cNvCxnSpPr/>
          <p:nvPr/>
        </p:nvCxnSpPr>
        <p:spPr>
          <a:xfrm>
            <a:off x="2179093" y="5686567"/>
            <a:ext cx="726515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BAB72A-15D0-6D40-E3F1-BF879D6BFA0A}"/>
              </a:ext>
            </a:extLst>
          </p:cNvPr>
          <p:cNvCxnSpPr>
            <a:cxnSpLocks/>
          </p:cNvCxnSpPr>
          <p:nvPr/>
        </p:nvCxnSpPr>
        <p:spPr>
          <a:xfrm>
            <a:off x="5798024" y="5338550"/>
            <a:ext cx="725606" cy="0"/>
          </a:xfrm>
          <a:prstGeom prst="line">
            <a:avLst/>
          </a:prstGeom>
          <a:ln w="38100">
            <a:solidFill>
              <a:srgbClr val="100B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998F9B6-FD54-6DF8-9E1B-0C2249B9E817}"/>
              </a:ext>
            </a:extLst>
          </p:cNvPr>
          <p:cNvSpPr txBox="1"/>
          <p:nvPr/>
        </p:nvSpPr>
        <p:spPr>
          <a:xfrm>
            <a:off x="3812276" y="5097439"/>
            <a:ext cx="15808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70C0"/>
                </a:solidFill>
              </a:rPr>
              <a:t>BMW/DMZ-24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78FCD0F-5983-8C08-B0DC-AFD51A049277}"/>
              </a:ext>
            </a:extLst>
          </p:cNvPr>
          <p:cNvSpPr/>
          <p:nvPr/>
        </p:nvSpPr>
        <p:spPr>
          <a:xfrm>
            <a:off x="4323977" y="5411695"/>
            <a:ext cx="1216211" cy="2958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4C668C-5423-1FD7-6136-47FABFF51226}"/>
              </a:ext>
            </a:extLst>
          </p:cNvPr>
          <p:cNvSpPr txBox="1"/>
          <p:nvPr/>
        </p:nvSpPr>
        <p:spPr>
          <a:xfrm>
            <a:off x="2233683" y="5081515"/>
            <a:ext cx="161953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Updates since WP2025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4C3722-9CC8-C844-A46C-55AB423D6516}"/>
              </a:ext>
            </a:extLst>
          </p:cNvPr>
          <p:cNvSpPr txBox="1"/>
          <p:nvPr/>
        </p:nvSpPr>
        <p:spPr>
          <a:xfrm>
            <a:off x="8584602" y="6550223"/>
            <a:ext cx="3474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Plots courtesy Josh LaBounty</a:t>
            </a:r>
          </a:p>
        </p:txBody>
      </p:sp>
    </p:spTree>
    <p:extLst>
      <p:ext uri="{BB962C8B-B14F-4D97-AF65-F5344CB8AC3E}">
        <p14:creationId xmlns:p14="http://schemas.microsoft.com/office/powerpoint/2010/main" val="103501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A66E2-3AD5-94FB-B28C-970A54DBA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02703167-780E-1E08-ECF4-8363E25E67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606219" y="180683"/>
            <a:ext cx="8540874" cy="55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b="1" dirty="0"/>
              <a:t>The long-standing recipe: data</a:t>
            </a:r>
            <a:r>
              <a:rPr lang="en-US" altLang="zh-CN" sz="2800" b="1" dirty="0"/>
              <a:t>-driven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approach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B9AD853E-D256-AF6C-3110-7EC575549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536" y="3892342"/>
            <a:ext cx="6380793" cy="13916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00050" marR="0" lvl="1" indent="-400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Cut diagram down middle</a:t>
            </a:r>
          </a:p>
          <a:p>
            <a:pPr marL="400050" lvl="1" indent="-400050">
              <a:buClrTx/>
              <a:buFont typeface="+mj-lt"/>
              <a:buAutoNum type="arabicPeriod"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 now looks like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g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Wingdings" pitchFamily="2" charset="2"/>
              </a:rPr>
              <a:t> pp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Wingdings" pitchFamily="2" charset="2"/>
              </a:rPr>
              <a:t> </a:t>
            </a:r>
            <a:r>
              <a:rPr lang="en-US" altLang="zh-CN" sz="1400" b="1" dirty="0">
                <a:solidFill>
                  <a:srgbClr val="5B9BD5">
                    <a:lumMod val="50000"/>
                  </a:srgbClr>
                </a:solidFill>
                <a:latin typeface="Arial"/>
              </a:rPr>
              <a:t>(and</a:t>
            </a:r>
            <a:r>
              <a:rPr lang="zh-CN" altLang="en-US" sz="1400" b="1" dirty="0">
                <a:solidFill>
                  <a:srgbClr val="5B9BD5">
                    <a:lumMod val="50000"/>
                  </a:srgbClr>
                </a:solidFill>
                <a:latin typeface="Arial"/>
              </a:rPr>
              <a:t> </a:t>
            </a:r>
            <a:r>
              <a:rPr lang="en-US" altLang="zh-CN" sz="1400" b="1" dirty="0">
                <a:solidFill>
                  <a:srgbClr val="5B9BD5">
                    <a:lumMod val="50000"/>
                  </a:srgbClr>
                </a:solidFill>
                <a:latin typeface="Arial"/>
              </a:rPr>
              <a:t>all</a:t>
            </a:r>
            <a:r>
              <a:rPr lang="zh-CN" altLang="en-US" sz="1400" b="1" dirty="0">
                <a:solidFill>
                  <a:srgbClr val="5B9BD5">
                    <a:lumMod val="50000"/>
                  </a:srgbClr>
                </a:solidFill>
                <a:latin typeface="Arial"/>
              </a:rPr>
              <a:t> </a:t>
            </a:r>
            <a:r>
              <a:rPr lang="en-GB" altLang="zh-CN" sz="1400" b="1" dirty="0">
                <a:solidFill>
                  <a:srgbClr val="5B9BD5">
                    <a:lumMod val="50000"/>
                  </a:srgbClr>
                </a:solidFill>
                <a:latin typeface="Arial"/>
              </a:rPr>
              <a:t>allowed intermediate states</a:t>
            </a:r>
            <a:r>
              <a:rPr lang="en-US" altLang="zh-CN" sz="1400" b="1" dirty="0">
                <a:solidFill>
                  <a:srgbClr val="5B9BD5">
                    <a:lumMod val="50000"/>
                  </a:srgbClr>
                </a:solidFill>
                <a:latin typeface="Arial"/>
              </a:rPr>
              <a:t>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ymbol" pitchFamily="18" charset="2"/>
              <a:ea typeface="+mn-ea"/>
              <a:cs typeface="+mn-cs"/>
              <a:sym typeface="Wingdings" pitchFamily="2" charset="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BF4138D-6D31-4771-383B-FA92017999A2}"/>
              </a:ext>
            </a:extLst>
          </p:cNvPr>
          <p:cNvGrpSpPr/>
          <p:nvPr/>
        </p:nvGrpSpPr>
        <p:grpSpPr>
          <a:xfrm>
            <a:off x="891213" y="967401"/>
            <a:ext cx="2130800" cy="2632057"/>
            <a:chOff x="2844549" y="2159029"/>
            <a:chExt cx="2860935" cy="3533951"/>
          </a:xfrm>
        </p:grpSpPr>
        <p:grpSp>
          <p:nvGrpSpPr>
            <p:cNvPr id="6" name="Group 34">
              <a:extLst>
                <a:ext uri="{FF2B5EF4-FFF2-40B4-BE49-F238E27FC236}">
                  <a16:creationId xmlns:a16="http://schemas.microsoft.com/office/drawing/2014/main" id="{5F148C01-403D-7C6C-E8FA-6E6364EBD2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4549" y="2159029"/>
              <a:ext cx="2860935" cy="3533951"/>
              <a:chOff x="336" y="2496"/>
              <a:chExt cx="1152" cy="1423"/>
            </a:xfrm>
          </p:grpSpPr>
          <p:sp>
            <p:nvSpPr>
              <p:cNvPr id="7" name="Rectangle 35">
                <a:extLst>
                  <a:ext uri="{FF2B5EF4-FFF2-40B4-BE49-F238E27FC236}">
                    <a16:creationId xmlns:a16="http://schemas.microsoft.com/office/drawing/2014/main" id="{3C6464CE-71AC-8209-8BD0-6118DE2E40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" y="2496"/>
                <a:ext cx="1152" cy="1423"/>
              </a:xfrm>
              <a:prstGeom prst="rect">
                <a:avLst/>
              </a:prstGeom>
              <a:solidFill>
                <a:srgbClr val="292929"/>
              </a:solidFill>
              <a:ln w="63500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0" name="Group 36">
                <a:extLst>
                  <a:ext uri="{FF2B5EF4-FFF2-40B4-BE49-F238E27FC236}">
                    <a16:creationId xmlns:a16="http://schemas.microsoft.com/office/drawing/2014/main" id="{CC52E65C-2399-EB28-06BD-EAF3138FBF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76" y="2579"/>
                <a:ext cx="816" cy="1215"/>
                <a:chOff x="2961" y="955"/>
                <a:chExt cx="816" cy="1215"/>
              </a:xfrm>
            </p:grpSpPr>
            <p:sp>
              <p:nvSpPr>
                <p:cNvPr id="11" name="Freeform 37">
                  <a:extLst>
                    <a:ext uri="{FF2B5EF4-FFF2-40B4-BE49-F238E27FC236}">
                      <a16:creationId xmlns:a16="http://schemas.microsoft.com/office/drawing/2014/main" id="{C2DFB5A3-1ED6-4E4C-B963-8F5F07F8C2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1" y="1122"/>
                  <a:ext cx="816" cy="485"/>
                </a:xfrm>
                <a:custGeom>
                  <a:avLst/>
                  <a:gdLst>
                    <a:gd name="T0" fmla="*/ 0 w 637"/>
                    <a:gd name="T1" fmla="*/ 0 h 382"/>
                    <a:gd name="T2" fmla="*/ 39 w 637"/>
                    <a:gd name="T3" fmla="*/ 55 h 382"/>
                    <a:gd name="T4" fmla="*/ 50 w 637"/>
                    <a:gd name="T5" fmla="*/ 72 h 382"/>
                    <a:gd name="T6" fmla="*/ 56 w 637"/>
                    <a:gd name="T7" fmla="*/ 89 h 382"/>
                    <a:gd name="T8" fmla="*/ 84 w 637"/>
                    <a:gd name="T9" fmla="*/ 116 h 382"/>
                    <a:gd name="T10" fmla="*/ 156 w 637"/>
                    <a:gd name="T11" fmla="*/ 216 h 382"/>
                    <a:gd name="T12" fmla="*/ 272 w 637"/>
                    <a:gd name="T13" fmla="*/ 382 h 382"/>
                    <a:gd name="T14" fmla="*/ 344 w 637"/>
                    <a:gd name="T15" fmla="*/ 316 h 382"/>
                    <a:gd name="T16" fmla="*/ 405 w 637"/>
                    <a:gd name="T17" fmla="*/ 238 h 382"/>
                    <a:gd name="T18" fmla="*/ 477 w 637"/>
                    <a:gd name="T19" fmla="*/ 161 h 382"/>
                    <a:gd name="T20" fmla="*/ 504 w 637"/>
                    <a:gd name="T21" fmla="*/ 139 h 382"/>
                    <a:gd name="T22" fmla="*/ 527 w 637"/>
                    <a:gd name="T23" fmla="*/ 111 h 382"/>
                    <a:gd name="T24" fmla="*/ 599 w 637"/>
                    <a:gd name="T25" fmla="*/ 55 h 382"/>
                    <a:gd name="T26" fmla="*/ 637 w 637"/>
                    <a:gd name="T27" fmla="*/ 22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37" h="382">
                      <a:moveTo>
                        <a:pt x="0" y="0"/>
                      </a:moveTo>
                      <a:cubicBezTo>
                        <a:pt x="8" y="24"/>
                        <a:pt x="23" y="36"/>
                        <a:pt x="39" y="55"/>
                      </a:cubicBezTo>
                      <a:cubicBezTo>
                        <a:pt x="43" y="60"/>
                        <a:pt x="47" y="66"/>
                        <a:pt x="50" y="72"/>
                      </a:cubicBezTo>
                      <a:cubicBezTo>
                        <a:pt x="53" y="77"/>
                        <a:pt x="52" y="84"/>
                        <a:pt x="56" y="89"/>
                      </a:cubicBezTo>
                      <a:cubicBezTo>
                        <a:pt x="64" y="99"/>
                        <a:pt x="84" y="116"/>
                        <a:pt x="84" y="116"/>
                      </a:cubicBezTo>
                      <a:cubicBezTo>
                        <a:pt x="92" y="145"/>
                        <a:pt x="133" y="195"/>
                        <a:pt x="156" y="216"/>
                      </a:cubicBezTo>
                      <a:cubicBezTo>
                        <a:pt x="172" y="270"/>
                        <a:pt x="224" y="351"/>
                        <a:pt x="272" y="382"/>
                      </a:cubicBezTo>
                      <a:cubicBezTo>
                        <a:pt x="306" y="371"/>
                        <a:pt x="320" y="339"/>
                        <a:pt x="344" y="316"/>
                      </a:cubicBezTo>
                      <a:cubicBezTo>
                        <a:pt x="359" y="286"/>
                        <a:pt x="383" y="264"/>
                        <a:pt x="405" y="238"/>
                      </a:cubicBezTo>
                      <a:cubicBezTo>
                        <a:pt x="427" y="212"/>
                        <a:pt x="448" y="180"/>
                        <a:pt x="477" y="161"/>
                      </a:cubicBezTo>
                      <a:cubicBezTo>
                        <a:pt x="500" y="126"/>
                        <a:pt x="475" y="157"/>
                        <a:pt x="504" y="139"/>
                      </a:cubicBezTo>
                      <a:cubicBezTo>
                        <a:pt x="518" y="130"/>
                        <a:pt x="515" y="123"/>
                        <a:pt x="527" y="111"/>
                      </a:cubicBezTo>
                      <a:cubicBezTo>
                        <a:pt x="548" y="90"/>
                        <a:pt x="577" y="75"/>
                        <a:pt x="599" y="55"/>
                      </a:cubicBezTo>
                      <a:cubicBezTo>
                        <a:pt x="637" y="21"/>
                        <a:pt x="616" y="22"/>
                        <a:pt x="637" y="22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Freeform 38">
                  <a:extLst>
                    <a:ext uri="{FF2B5EF4-FFF2-40B4-BE49-F238E27FC236}">
                      <a16:creationId xmlns:a16="http://schemas.microsoft.com/office/drawing/2014/main" id="{63875859-7C1D-6F3F-64E6-9FA16F645B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9" y="1628"/>
                  <a:ext cx="149" cy="353"/>
                </a:xfrm>
                <a:custGeom>
                  <a:avLst/>
                  <a:gdLst>
                    <a:gd name="T0" fmla="*/ 100 w 117"/>
                    <a:gd name="T1" fmla="*/ 0 h 277"/>
                    <a:gd name="T2" fmla="*/ 61 w 117"/>
                    <a:gd name="T3" fmla="*/ 6 h 277"/>
                    <a:gd name="T4" fmla="*/ 33 w 117"/>
                    <a:gd name="T5" fmla="*/ 11 h 277"/>
                    <a:gd name="T6" fmla="*/ 72 w 117"/>
                    <a:gd name="T7" fmla="*/ 45 h 277"/>
                    <a:gd name="T8" fmla="*/ 117 w 117"/>
                    <a:gd name="T9" fmla="*/ 67 h 277"/>
                    <a:gd name="T10" fmla="*/ 28 w 117"/>
                    <a:gd name="T11" fmla="*/ 100 h 277"/>
                    <a:gd name="T12" fmla="*/ 83 w 117"/>
                    <a:gd name="T13" fmla="*/ 139 h 277"/>
                    <a:gd name="T14" fmla="*/ 28 w 117"/>
                    <a:gd name="T15" fmla="*/ 194 h 277"/>
                    <a:gd name="T16" fmla="*/ 61 w 117"/>
                    <a:gd name="T17" fmla="*/ 227 h 277"/>
                    <a:gd name="T18" fmla="*/ 72 w 117"/>
                    <a:gd name="T19" fmla="*/ 277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7" h="277">
                      <a:moveTo>
                        <a:pt x="100" y="0"/>
                      </a:moveTo>
                      <a:cubicBezTo>
                        <a:pt x="87" y="2"/>
                        <a:pt x="74" y="4"/>
                        <a:pt x="61" y="6"/>
                      </a:cubicBezTo>
                      <a:cubicBezTo>
                        <a:pt x="52" y="8"/>
                        <a:pt x="39" y="4"/>
                        <a:pt x="33" y="11"/>
                      </a:cubicBezTo>
                      <a:cubicBezTo>
                        <a:pt x="15" y="34"/>
                        <a:pt x="64" y="42"/>
                        <a:pt x="72" y="45"/>
                      </a:cubicBezTo>
                      <a:cubicBezTo>
                        <a:pt x="99" y="38"/>
                        <a:pt x="107" y="40"/>
                        <a:pt x="117" y="67"/>
                      </a:cubicBezTo>
                      <a:cubicBezTo>
                        <a:pt x="102" y="107"/>
                        <a:pt x="71" y="96"/>
                        <a:pt x="28" y="100"/>
                      </a:cubicBezTo>
                      <a:cubicBezTo>
                        <a:pt x="0" y="143"/>
                        <a:pt x="52" y="135"/>
                        <a:pt x="83" y="139"/>
                      </a:cubicBezTo>
                      <a:cubicBezTo>
                        <a:pt x="114" y="184"/>
                        <a:pt x="59" y="185"/>
                        <a:pt x="28" y="194"/>
                      </a:cubicBezTo>
                      <a:cubicBezTo>
                        <a:pt x="34" y="216"/>
                        <a:pt x="39" y="220"/>
                        <a:pt x="61" y="227"/>
                      </a:cubicBezTo>
                      <a:cubicBezTo>
                        <a:pt x="98" y="251"/>
                        <a:pt x="90" y="243"/>
                        <a:pt x="72" y="277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Text Box 39">
                  <a:extLst>
                    <a:ext uri="{FF2B5EF4-FFF2-40B4-BE49-F238E27FC236}">
                      <a16:creationId xmlns:a16="http://schemas.microsoft.com/office/drawing/2014/main" id="{94782DE9-D33C-706A-E329-66425CDABEF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67" y="1238"/>
                  <a:ext cx="296" cy="21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2EAEC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p</a:t>
                  </a:r>
                </a:p>
              </p:txBody>
            </p:sp>
            <p:sp>
              <p:nvSpPr>
                <p:cNvPr id="14" name="Text Box 40">
                  <a:extLst>
                    <a:ext uri="{FF2B5EF4-FFF2-40B4-BE49-F238E27FC236}">
                      <a16:creationId xmlns:a16="http://schemas.microsoft.com/office/drawing/2014/main" id="{6B761AB7-D822-A943-8C54-6245CFD2E7F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94" y="1987"/>
                  <a:ext cx="605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omic Sans MS" pitchFamily="66" charset="0"/>
                      <a:ea typeface="+mn-ea"/>
                      <a:cs typeface="+mn-cs"/>
                    </a:rPr>
                    <a:t>Had VP</a:t>
                  </a:r>
                </a:p>
              </p:txBody>
            </p:sp>
            <p:sp>
              <p:nvSpPr>
                <p:cNvPr id="15" name="Text Box 41">
                  <a:extLst>
                    <a:ext uri="{FF2B5EF4-FFF2-40B4-BE49-F238E27FC236}">
                      <a16:creationId xmlns:a16="http://schemas.microsoft.com/office/drawing/2014/main" id="{071522DB-B846-EBE7-2BCD-392E45F6FD1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68" y="955"/>
                  <a:ext cx="297" cy="21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D2EAEC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p</a:t>
                  </a:r>
                </a:p>
              </p:txBody>
            </p:sp>
            <p:sp>
              <p:nvSpPr>
                <p:cNvPr id="16" name="Freeform 42">
                  <a:extLst>
                    <a:ext uri="{FF2B5EF4-FFF2-40B4-BE49-F238E27FC236}">
                      <a16:creationId xmlns:a16="http://schemas.microsoft.com/office/drawing/2014/main" id="{57CCCDAB-C1C6-4AC2-1DCA-A2B002D912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4" y="1216"/>
                  <a:ext cx="176" cy="129"/>
                </a:xfrm>
                <a:custGeom>
                  <a:avLst/>
                  <a:gdLst>
                    <a:gd name="T0" fmla="*/ 10 w 192"/>
                    <a:gd name="T1" fmla="*/ 134 h 134"/>
                    <a:gd name="T2" fmla="*/ 32 w 192"/>
                    <a:gd name="T3" fmla="*/ 89 h 134"/>
                    <a:gd name="T4" fmla="*/ 71 w 192"/>
                    <a:gd name="T5" fmla="*/ 128 h 134"/>
                    <a:gd name="T6" fmla="*/ 59 w 192"/>
                    <a:gd name="T7" fmla="*/ 78 h 134"/>
                    <a:gd name="T8" fmla="*/ 65 w 192"/>
                    <a:gd name="T9" fmla="*/ 56 h 134"/>
                    <a:gd name="T10" fmla="*/ 131 w 192"/>
                    <a:gd name="T11" fmla="*/ 101 h 134"/>
                    <a:gd name="T12" fmla="*/ 154 w 192"/>
                    <a:gd name="T13" fmla="*/ 1 h 134"/>
                    <a:gd name="T14" fmla="*/ 187 w 192"/>
                    <a:gd name="T15" fmla="*/ 6 h 134"/>
                    <a:gd name="T16" fmla="*/ 192 w 192"/>
                    <a:gd name="T17" fmla="*/ 23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34">
                      <a:moveTo>
                        <a:pt x="10" y="134"/>
                      </a:moveTo>
                      <a:cubicBezTo>
                        <a:pt x="0" y="106"/>
                        <a:pt x="3" y="97"/>
                        <a:pt x="32" y="89"/>
                      </a:cubicBezTo>
                      <a:cubicBezTo>
                        <a:pt x="46" y="104"/>
                        <a:pt x="53" y="117"/>
                        <a:pt x="71" y="128"/>
                      </a:cubicBezTo>
                      <a:cubicBezTo>
                        <a:pt x="78" y="106"/>
                        <a:pt x="66" y="99"/>
                        <a:pt x="59" y="78"/>
                      </a:cubicBezTo>
                      <a:cubicBezTo>
                        <a:pt x="61" y="71"/>
                        <a:pt x="61" y="62"/>
                        <a:pt x="65" y="56"/>
                      </a:cubicBezTo>
                      <a:cubicBezTo>
                        <a:pt x="89" y="21"/>
                        <a:pt x="97" y="88"/>
                        <a:pt x="131" y="101"/>
                      </a:cubicBezTo>
                      <a:cubicBezTo>
                        <a:pt x="143" y="67"/>
                        <a:pt x="133" y="32"/>
                        <a:pt x="154" y="1"/>
                      </a:cubicBezTo>
                      <a:cubicBezTo>
                        <a:pt x="165" y="3"/>
                        <a:pt x="177" y="0"/>
                        <a:pt x="187" y="6"/>
                      </a:cubicBezTo>
                      <a:cubicBezTo>
                        <a:pt x="192" y="9"/>
                        <a:pt x="192" y="23"/>
                        <a:pt x="192" y="23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 43">
                  <a:extLst>
                    <a:ext uri="{FF2B5EF4-FFF2-40B4-BE49-F238E27FC236}">
                      <a16:creationId xmlns:a16="http://schemas.microsoft.com/office/drawing/2014/main" id="{878BEF35-C353-F58F-8AB9-0E972D3883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354" y="1188"/>
                  <a:ext cx="225" cy="141"/>
                </a:xfrm>
                <a:custGeom>
                  <a:avLst/>
                  <a:gdLst>
                    <a:gd name="T0" fmla="*/ 10 w 192"/>
                    <a:gd name="T1" fmla="*/ 134 h 134"/>
                    <a:gd name="T2" fmla="*/ 32 w 192"/>
                    <a:gd name="T3" fmla="*/ 89 h 134"/>
                    <a:gd name="T4" fmla="*/ 71 w 192"/>
                    <a:gd name="T5" fmla="*/ 128 h 134"/>
                    <a:gd name="T6" fmla="*/ 59 w 192"/>
                    <a:gd name="T7" fmla="*/ 78 h 134"/>
                    <a:gd name="T8" fmla="*/ 65 w 192"/>
                    <a:gd name="T9" fmla="*/ 56 h 134"/>
                    <a:gd name="T10" fmla="*/ 131 w 192"/>
                    <a:gd name="T11" fmla="*/ 101 h 134"/>
                    <a:gd name="T12" fmla="*/ 154 w 192"/>
                    <a:gd name="T13" fmla="*/ 1 h 134"/>
                    <a:gd name="T14" fmla="*/ 187 w 192"/>
                    <a:gd name="T15" fmla="*/ 6 h 134"/>
                    <a:gd name="T16" fmla="*/ 192 w 192"/>
                    <a:gd name="T17" fmla="*/ 23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34">
                      <a:moveTo>
                        <a:pt x="10" y="134"/>
                      </a:moveTo>
                      <a:cubicBezTo>
                        <a:pt x="0" y="106"/>
                        <a:pt x="3" y="97"/>
                        <a:pt x="32" y="89"/>
                      </a:cubicBezTo>
                      <a:cubicBezTo>
                        <a:pt x="46" y="104"/>
                        <a:pt x="53" y="117"/>
                        <a:pt x="71" y="128"/>
                      </a:cubicBezTo>
                      <a:cubicBezTo>
                        <a:pt x="78" y="106"/>
                        <a:pt x="66" y="99"/>
                        <a:pt x="59" y="78"/>
                      </a:cubicBezTo>
                      <a:cubicBezTo>
                        <a:pt x="61" y="71"/>
                        <a:pt x="61" y="62"/>
                        <a:pt x="65" y="56"/>
                      </a:cubicBezTo>
                      <a:cubicBezTo>
                        <a:pt x="89" y="21"/>
                        <a:pt x="97" y="88"/>
                        <a:pt x="131" y="101"/>
                      </a:cubicBezTo>
                      <a:cubicBezTo>
                        <a:pt x="143" y="67"/>
                        <a:pt x="133" y="32"/>
                        <a:pt x="154" y="1"/>
                      </a:cubicBezTo>
                      <a:cubicBezTo>
                        <a:pt x="165" y="3"/>
                        <a:pt x="177" y="0"/>
                        <a:pt x="187" y="6"/>
                      </a:cubicBezTo>
                      <a:cubicBezTo>
                        <a:pt x="192" y="9"/>
                        <a:pt x="192" y="23"/>
                        <a:pt x="192" y="23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Oval 44">
                  <a:extLst>
                    <a:ext uri="{FF2B5EF4-FFF2-40B4-BE49-F238E27FC236}">
                      <a16:creationId xmlns:a16="http://schemas.microsoft.com/office/drawing/2014/main" id="{DB171274-F7BE-11C7-EB01-44797D8448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6" y="1109"/>
                  <a:ext cx="184" cy="184"/>
                </a:xfrm>
                <a:prstGeom prst="ellipse">
                  <a:avLst/>
                </a:prstGeom>
                <a:solidFill>
                  <a:srgbClr val="BBE0E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D2EAEC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9" name="Text Box 9">
              <a:extLst>
                <a:ext uri="{FF2B5EF4-FFF2-40B4-BE49-F238E27FC236}">
                  <a16:creationId xmlns:a16="http://schemas.microsoft.com/office/drawing/2014/main" id="{AE6BE827-581B-09BD-85AB-15EA427801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4832" y="2828477"/>
              <a:ext cx="471488" cy="495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20" name="Text Box 9">
              <a:extLst>
                <a:ext uri="{FF2B5EF4-FFF2-40B4-BE49-F238E27FC236}">
                  <a16:creationId xmlns:a16="http://schemas.microsoft.com/office/drawing/2014/main" id="{A9C59458-C59E-258C-8EF7-C1BE39629B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3996" y="2829979"/>
              <a:ext cx="471488" cy="495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</a:p>
          </p:txBody>
        </p:sp>
      </p:grpSp>
      <p:pic>
        <p:nvPicPr>
          <p:cNvPr id="51" name="Picture 3" descr="C:\Users\winter\AppData\Local\Microsoft\Windows\Temporary Internet Files\Content.IE5\ERWN6SS4\MC900434789[1].png">
            <a:extLst>
              <a:ext uri="{FF2B5EF4-FFF2-40B4-BE49-F238E27FC236}">
                <a16:creationId xmlns:a16="http://schemas.microsoft.com/office/drawing/2014/main" id="{1397B2F4-E1FF-D916-9050-AE915FC4C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382017" y="51576"/>
            <a:ext cx="1415542" cy="141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B83AA515-3AC8-8FED-8656-AC7A2C668CAE}"/>
              </a:ext>
            </a:extLst>
          </p:cNvPr>
          <p:cNvGrpSpPr/>
          <p:nvPr/>
        </p:nvGrpSpPr>
        <p:grpSpPr>
          <a:xfrm>
            <a:off x="3243081" y="1165634"/>
            <a:ext cx="2632057" cy="2130800"/>
            <a:chOff x="4067832" y="2103725"/>
            <a:chExt cx="2632057" cy="2130800"/>
          </a:xfrm>
        </p:grpSpPr>
        <p:sp>
          <p:nvSpPr>
            <p:cNvPr id="25" name="Rectangle 35">
              <a:extLst>
                <a:ext uri="{FF2B5EF4-FFF2-40B4-BE49-F238E27FC236}">
                  <a16:creationId xmlns:a16="http://schemas.microsoft.com/office/drawing/2014/main" id="{6AE0BE50-389F-969F-7C3D-6F7BA0588CA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318461" y="1853096"/>
              <a:ext cx="2130800" cy="2632057"/>
            </a:xfrm>
            <a:prstGeom prst="rect">
              <a:avLst/>
            </a:prstGeom>
            <a:solidFill>
              <a:srgbClr val="292929"/>
            </a:solidFill>
            <a:ln w="63500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CCF4F15-3D47-9667-CAB0-B05EEF047D36}"/>
                </a:ext>
              </a:extLst>
            </p:cNvPr>
            <p:cNvGrpSpPr/>
            <p:nvPr/>
          </p:nvGrpSpPr>
          <p:grpSpPr>
            <a:xfrm>
              <a:off x="4976429" y="2537951"/>
              <a:ext cx="1644378" cy="1071136"/>
              <a:chOff x="3865069" y="2384809"/>
              <a:chExt cx="1644378" cy="1071136"/>
            </a:xfrm>
          </p:grpSpPr>
          <p:sp>
            <p:nvSpPr>
              <p:cNvPr id="4" name="Freeform 3">
                <a:extLst>
                  <a:ext uri="{FF2B5EF4-FFF2-40B4-BE49-F238E27FC236}">
                    <a16:creationId xmlns:a16="http://schemas.microsoft.com/office/drawing/2014/main" id="{14E5AD55-046E-3E5A-4E26-B196E9A87A7C}"/>
                  </a:ext>
                </a:extLst>
              </p:cNvPr>
              <p:cNvSpPr/>
              <p:nvPr/>
            </p:nvSpPr>
            <p:spPr bwMode="auto">
              <a:xfrm>
                <a:off x="3865069" y="2935301"/>
                <a:ext cx="737667" cy="161365"/>
              </a:xfrm>
              <a:custGeom>
                <a:avLst/>
                <a:gdLst>
                  <a:gd name="connsiteX0" fmla="*/ 0 w 737667"/>
                  <a:gd name="connsiteY0" fmla="*/ 153681 h 161365"/>
                  <a:gd name="connsiteX1" fmla="*/ 30736 w 737667"/>
                  <a:gd name="connsiteY1" fmla="*/ 61472 h 161365"/>
                  <a:gd name="connsiteX2" fmla="*/ 38420 w 737667"/>
                  <a:gd name="connsiteY2" fmla="*/ 38420 h 161365"/>
                  <a:gd name="connsiteX3" fmla="*/ 84524 w 737667"/>
                  <a:gd name="connsiteY3" fmla="*/ 7684 h 161365"/>
                  <a:gd name="connsiteX4" fmla="*/ 138313 w 737667"/>
                  <a:gd name="connsiteY4" fmla="*/ 15368 h 161365"/>
                  <a:gd name="connsiteX5" fmla="*/ 145997 w 737667"/>
                  <a:gd name="connsiteY5" fmla="*/ 38420 h 161365"/>
                  <a:gd name="connsiteX6" fmla="*/ 161365 w 737667"/>
                  <a:gd name="connsiteY6" fmla="*/ 61472 h 161365"/>
                  <a:gd name="connsiteX7" fmla="*/ 176733 w 737667"/>
                  <a:gd name="connsiteY7" fmla="*/ 107576 h 161365"/>
                  <a:gd name="connsiteX8" fmla="*/ 222837 w 737667"/>
                  <a:gd name="connsiteY8" fmla="*/ 153681 h 161365"/>
                  <a:gd name="connsiteX9" fmla="*/ 245889 w 737667"/>
                  <a:gd name="connsiteY9" fmla="*/ 145996 h 161365"/>
                  <a:gd name="connsiteX10" fmla="*/ 268941 w 737667"/>
                  <a:gd name="connsiteY10" fmla="*/ 99892 h 161365"/>
                  <a:gd name="connsiteX11" fmla="*/ 299677 w 737667"/>
                  <a:gd name="connsiteY11" fmla="*/ 30736 h 161365"/>
                  <a:gd name="connsiteX12" fmla="*/ 345781 w 737667"/>
                  <a:gd name="connsiteY12" fmla="*/ 38420 h 161365"/>
                  <a:gd name="connsiteX13" fmla="*/ 368834 w 737667"/>
                  <a:gd name="connsiteY13" fmla="*/ 130628 h 161365"/>
                  <a:gd name="connsiteX14" fmla="*/ 376518 w 737667"/>
                  <a:gd name="connsiteY14" fmla="*/ 153681 h 161365"/>
                  <a:gd name="connsiteX15" fmla="*/ 399570 w 737667"/>
                  <a:gd name="connsiteY15" fmla="*/ 161365 h 161365"/>
                  <a:gd name="connsiteX16" fmla="*/ 430306 w 737667"/>
                  <a:gd name="connsiteY16" fmla="*/ 153681 h 161365"/>
                  <a:gd name="connsiteX17" fmla="*/ 437990 w 737667"/>
                  <a:gd name="connsiteY17" fmla="*/ 130628 h 161365"/>
                  <a:gd name="connsiteX18" fmla="*/ 453358 w 737667"/>
                  <a:gd name="connsiteY18" fmla="*/ 107576 h 161365"/>
                  <a:gd name="connsiteX19" fmla="*/ 491778 w 737667"/>
                  <a:gd name="connsiteY19" fmla="*/ 38420 h 161365"/>
                  <a:gd name="connsiteX20" fmla="*/ 514830 w 737667"/>
                  <a:gd name="connsiteY20" fmla="*/ 15368 h 161365"/>
                  <a:gd name="connsiteX21" fmla="*/ 560934 w 737667"/>
                  <a:gd name="connsiteY21" fmla="*/ 0 h 161365"/>
                  <a:gd name="connsiteX22" fmla="*/ 607039 w 737667"/>
                  <a:gd name="connsiteY22" fmla="*/ 61472 h 161365"/>
                  <a:gd name="connsiteX23" fmla="*/ 630091 w 737667"/>
                  <a:gd name="connsiteY23" fmla="*/ 107576 h 161365"/>
                  <a:gd name="connsiteX24" fmla="*/ 637775 w 737667"/>
                  <a:gd name="connsiteY24" fmla="*/ 130628 h 161365"/>
                  <a:gd name="connsiteX25" fmla="*/ 660827 w 737667"/>
                  <a:gd name="connsiteY25" fmla="*/ 138312 h 161365"/>
                  <a:gd name="connsiteX26" fmla="*/ 722299 w 737667"/>
                  <a:gd name="connsiteY26" fmla="*/ 115260 h 161365"/>
                  <a:gd name="connsiteX27" fmla="*/ 729983 w 737667"/>
                  <a:gd name="connsiteY27" fmla="*/ 92208 h 161365"/>
                  <a:gd name="connsiteX28" fmla="*/ 737667 w 737667"/>
                  <a:gd name="connsiteY28" fmla="*/ 84524 h 16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737667" h="161365">
                    <a:moveTo>
                      <a:pt x="0" y="153681"/>
                    </a:moveTo>
                    <a:cubicBezTo>
                      <a:pt x="31929" y="9996"/>
                      <a:pt x="-3424" y="129793"/>
                      <a:pt x="30736" y="61472"/>
                    </a:cubicBezTo>
                    <a:cubicBezTo>
                      <a:pt x="34358" y="54227"/>
                      <a:pt x="32693" y="44147"/>
                      <a:pt x="38420" y="38420"/>
                    </a:cubicBezTo>
                    <a:cubicBezTo>
                      <a:pt x="51480" y="25360"/>
                      <a:pt x="84524" y="7684"/>
                      <a:pt x="84524" y="7684"/>
                    </a:cubicBezTo>
                    <a:cubicBezTo>
                      <a:pt x="102454" y="10245"/>
                      <a:pt x="122113" y="7268"/>
                      <a:pt x="138313" y="15368"/>
                    </a:cubicBezTo>
                    <a:cubicBezTo>
                      <a:pt x="145558" y="18990"/>
                      <a:pt x="142375" y="31175"/>
                      <a:pt x="145997" y="38420"/>
                    </a:cubicBezTo>
                    <a:cubicBezTo>
                      <a:pt x="150127" y="46680"/>
                      <a:pt x="157614" y="53033"/>
                      <a:pt x="161365" y="61472"/>
                    </a:cubicBezTo>
                    <a:cubicBezTo>
                      <a:pt x="167944" y="76275"/>
                      <a:pt x="165278" y="96121"/>
                      <a:pt x="176733" y="107576"/>
                    </a:cubicBezTo>
                    <a:lnTo>
                      <a:pt x="222837" y="153681"/>
                    </a:lnTo>
                    <a:cubicBezTo>
                      <a:pt x="230521" y="151119"/>
                      <a:pt x="239564" y="151056"/>
                      <a:pt x="245889" y="145996"/>
                    </a:cubicBezTo>
                    <a:cubicBezTo>
                      <a:pt x="259431" y="135162"/>
                      <a:pt x="263879" y="115078"/>
                      <a:pt x="268941" y="99892"/>
                    </a:cubicBezTo>
                    <a:cubicBezTo>
                      <a:pt x="271902" y="79166"/>
                      <a:pt x="264630" y="34630"/>
                      <a:pt x="299677" y="30736"/>
                    </a:cubicBezTo>
                    <a:cubicBezTo>
                      <a:pt x="315162" y="29015"/>
                      <a:pt x="330413" y="35859"/>
                      <a:pt x="345781" y="38420"/>
                    </a:cubicBezTo>
                    <a:cubicBezTo>
                      <a:pt x="376833" y="131577"/>
                      <a:pt x="348139" y="37506"/>
                      <a:pt x="368834" y="130628"/>
                    </a:cubicBezTo>
                    <a:cubicBezTo>
                      <a:pt x="370591" y="138535"/>
                      <a:pt x="370791" y="147953"/>
                      <a:pt x="376518" y="153681"/>
                    </a:cubicBezTo>
                    <a:cubicBezTo>
                      <a:pt x="382245" y="159408"/>
                      <a:pt x="391886" y="158804"/>
                      <a:pt x="399570" y="161365"/>
                    </a:cubicBezTo>
                    <a:cubicBezTo>
                      <a:pt x="409815" y="158804"/>
                      <a:pt x="422060" y="160278"/>
                      <a:pt x="430306" y="153681"/>
                    </a:cubicBezTo>
                    <a:cubicBezTo>
                      <a:pt x="436631" y="148621"/>
                      <a:pt x="434368" y="137873"/>
                      <a:pt x="437990" y="130628"/>
                    </a:cubicBezTo>
                    <a:cubicBezTo>
                      <a:pt x="442120" y="122368"/>
                      <a:pt x="449228" y="115836"/>
                      <a:pt x="453358" y="107576"/>
                    </a:cubicBezTo>
                    <a:cubicBezTo>
                      <a:pt x="472683" y="68926"/>
                      <a:pt x="443322" y="86876"/>
                      <a:pt x="491778" y="38420"/>
                    </a:cubicBezTo>
                    <a:cubicBezTo>
                      <a:pt x="499462" y="30736"/>
                      <a:pt x="505331" y="20645"/>
                      <a:pt x="514830" y="15368"/>
                    </a:cubicBezTo>
                    <a:cubicBezTo>
                      <a:pt x="528991" y="7501"/>
                      <a:pt x="560934" y="0"/>
                      <a:pt x="560934" y="0"/>
                    </a:cubicBezTo>
                    <a:cubicBezTo>
                      <a:pt x="595689" y="52132"/>
                      <a:pt x="578609" y="33044"/>
                      <a:pt x="607039" y="61472"/>
                    </a:cubicBezTo>
                    <a:cubicBezTo>
                      <a:pt x="626353" y="119414"/>
                      <a:pt x="600300" y="47993"/>
                      <a:pt x="630091" y="107576"/>
                    </a:cubicBezTo>
                    <a:cubicBezTo>
                      <a:pt x="633713" y="114821"/>
                      <a:pt x="632048" y="124901"/>
                      <a:pt x="637775" y="130628"/>
                    </a:cubicBezTo>
                    <a:cubicBezTo>
                      <a:pt x="643502" y="136355"/>
                      <a:pt x="653143" y="135751"/>
                      <a:pt x="660827" y="138312"/>
                    </a:cubicBezTo>
                    <a:cubicBezTo>
                      <a:pt x="681654" y="134147"/>
                      <a:pt x="707224" y="134104"/>
                      <a:pt x="722299" y="115260"/>
                    </a:cubicBezTo>
                    <a:cubicBezTo>
                      <a:pt x="727359" y="108935"/>
                      <a:pt x="726361" y="99453"/>
                      <a:pt x="729983" y="92208"/>
                    </a:cubicBezTo>
                    <a:cubicBezTo>
                      <a:pt x="731603" y="88968"/>
                      <a:pt x="735106" y="87085"/>
                      <a:pt x="737667" y="84524"/>
                    </a:cubicBezTo>
                  </a:path>
                </a:pathLst>
              </a:custGeom>
              <a:noFill/>
              <a:ln w="2857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61737B9-5C65-3659-B2A7-74749927E5BA}"/>
                  </a:ext>
                </a:extLst>
              </p:cNvPr>
              <p:cNvCxnSpPr/>
              <p:nvPr/>
            </p:nvCxnSpPr>
            <p:spPr bwMode="auto">
              <a:xfrm flipV="1">
                <a:off x="4604695" y="2662991"/>
                <a:ext cx="426464" cy="328931"/>
              </a:xfrm>
              <a:prstGeom prst="line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accent3">
                    <a:lumMod val="9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90D0A803-45E1-CF28-5266-82D753A77719}"/>
                  </a:ext>
                </a:extLst>
              </p:cNvPr>
              <p:cNvCxnSpPr/>
              <p:nvPr/>
            </p:nvCxnSpPr>
            <p:spPr bwMode="auto">
              <a:xfrm>
                <a:off x="4611795" y="3015983"/>
                <a:ext cx="348305" cy="360877"/>
              </a:xfrm>
              <a:prstGeom prst="line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accent3">
                    <a:lumMod val="9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3" name="Text Box 41">
                <a:extLst>
                  <a:ext uri="{FF2B5EF4-FFF2-40B4-BE49-F238E27FC236}">
                    <a16:creationId xmlns:a16="http://schemas.microsoft.com/office/drawing/2014/main" id="{915C82EB-AE15-F2B4-754E-51F8EAAF4A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60100" y="2384809"/>
                <a:ext cx="549347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2EAEC"/>
                    </a:solidFill>
                    <a:effectLst/>
                    <a:uLnTx/>
                    <a:uFillTx/>
                    <a:latin typeface="Symbol" pitchFamily="18" charset="2"/>
                    <a:ea typeface="+mn-ea"/>
                    <a:cs typeface="+mn-cs"/>
                  </a:rPr>
                  <a:t>p</a:t>
                </a:r>
              </a:p>
            </p:txBody>
          </p:sp>
          <p:sp>
            <p:nvSpPr>
              <p:cNvPr id="54" name="Text Box 41">
                <a:extLst>
                  <a:ext uri="{FF2B5EF4-FFF2-40B4-BE49-F238E27FC236}">
                    <a16:creationId xmlns:a16="http://schemas.microsoft.com/office/drawing/2014/main" id="{487A7BEE-E34C-8E6C-9279-C516F5DE8E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96048" y="3055835"/>
                <a:ext cx="549347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2EAEC"/>
                    </a:solidFill>
                    <a:effectLst/>
                    <a:uLnTx/>
                    <a:uFillTx/>
                    <a:latin typeface="Symbol" pitchFamily="18" charset="2"/>
                    <a:ea typeface="+mn-ea"/>
                    <a:cs typeface="+mn-cs"/>
                  </a:rPr>
                  <a:t>p</a:t>
                </a:r>
              </a:p>
            </p:txBody>
          </p:sp>
          <p:sp>
            <p:nvSpPr>
              <p:cNvPr id="55" name="Text Box 41">
                <a:extLst>
                  <a:ext uri="{FF2B5EF4-FFF2-40B4-BE49-F238E27FC236}">
                    <a16:creationId xmlns:a16="http://schemas.microsoft.com/office/drawing/2014/main" id="{0B07461C-E184-05F2-8F26-79D073211A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62448" y="2564558"/>
                <a:ext cx="549347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2EAEC"/>
                    </a:solidFill>
                    <a:effectLst/>
                    <a:uLnTx/>
                    <a:uFillTx/>
                    <a:latin typeface="Symbol" pitchFamily="18" charset="2"/>
                    <a:ea typeface="+mn-ea"/>
                    <a:cs typeface="+mn-cs"/>
                  </a:rPr>
                  <a:t>g</a:t>
                </a:r>
              </a:p>
            </p:txBody>
          </p: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D88CA63-BA15-0EA4-1F42-719F7E541F07}"/>
              </a:ext>
            </a:extLst>
          </p:cNvPr>
          <p:cNvGrpSpPr/>
          <p:nvPr/>
        </p:nvGrpSpPr>
        <p:grpSpPr>
          <a:xfrm>
            <a:off x="3379341" y="1477933"/>
            <a:ext cx="751562" cy="1259067"/>
            <a:chOff x="4204093" y="2416023"/>
            <a:chExt cx="751562" cy="125906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BB46898-733D-1F60-5366-096BF5726F5F}"/>
                </a:ext>
              </a:extLst>
            </p:cNvPr>
            <p:cNvCxnSpPr/>
            <p:nvPr/>
          </p:nvCxnSpPr>
          <p:spPr bwMode="auto">
            <a:xfrm>
              <a:off x="4533899" y="2744743"/>
              <a:ext cx="404429" cy="437842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F9C07B1-4ABC-1B5C-304D-B7E82E900479}"/>
                </a:ext>
              </a:extLst>
            </p:cNvPr>
            <p:cNvCxnSpPr/>
            <p:nvPr/>
          </p:nvCxnSpPr>
          <p:spPr bwMode="auto">
            <a:xfrm flipV="1">
              <a:off x="4475026" y="3201419"/>
              <a:ext cx="480629" cy="412076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4" name="Text Box 41">
              <a:extLst>
                <a:ext uri="{FF2B5EF4-FFF2-40B4-BE49-F238E27FC236}">
                  <a16:creationId xmlns:a16="http://schemas.microsoft.com/office/drawing/2014/main" id="{5A5E2C75-EBE2-6780-C5C5-231F6A9D9B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5874" y="3274980"/>
              <a:ext cx="549347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D2EAE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</a:t>
              </a:r>
              <a:r>
                <a:rPr kumimoji="0" lang="en-US" sz="20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D2EAE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65" name="Text Box 41">
              <a:extLst>
                <a:ext uri="{FF2B5EF4-FFF2-40B4-BE49-F238E27FC236}">
                  <a16:creationId xmlns:a16="http://schemas.microsoft.com/office/drawing/2014/main" id="{89A6BDA9-BE47-8604-1224-53303EE363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04093" y="2416023"/>
              <a:ext cx="549347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D2EAE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</a:t>
              </a:r>
              <a:r>
                <a:rPr kumimoji="0" lang="en-US" sz="20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D2EAE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</a:t>
              </a:r>
            </a:p>
          </p:txBody>
        </p:sp>
      </p:grp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ADA0C23D-B27E-D02E-CEC8-1D836F20C9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7BE94C6-D39E-2740-E810-A8C2B7C76129}"/>
              </a:ext>
            </a:extLst>
          </p:cNvPr>
          <p:cNvSpPr/>
          <p:nvPr/>
        </p:nvSpPr>
        <p:spPr>
          <a:xfrm>
            <a:off x="3379341" y="1520447"/>
            <a:ext cx="762140" cy="1369057"/>
          </a:xfrm>
          <a:prstGeom prst="rect">
            <a:avLst/>
          </a:prstGeom>
          <a:solidFill>
            <a:srgbClr val="292929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8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F9551-6B5D-AD22-A3EE-61A7E5E7E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E99DA03B-94C9-92A9-651D-920CC1563D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606219" y="180683"/>
            <a:ext cx="8540874" cy="55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b="1" dirty="0"/>
              <a:t>The long-standing recipe: data</a:t>
            </a:r>
            <a:r>
              <a:rPr lang="en-US" altLang="zh-CN" sz="2800" b="1" dirty="0"/>
              <a:t>-driven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approach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8750072-098F-9918-B183-4C81A36BA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536" y="3892342"/>
            <a:ext cx="6380793" cy="13916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00050" marR="0" lvl="1" indent="-400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Cut diagram down middle</a:t>
            </a:r>
          </a:p>
          <a:p>
            <a:pPr marL="400050" lvl="1" indent="-400050">
              <a:buClrTx/>
              <a:buFont typeface="+mj-lt"/>
              <a:buAutoNum type="arabicPeriod"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 now looks like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g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Wingdings" pitchFamily="2" charset="2"/>
              </a:rPr>
              <a:t> pp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Wingdings" pitchFamily="2" charset="2"/>
              </a:rPr>
              <a:t> </a:t>
            </a:r>
            <a:r>
              <a:rPr lang="en-US" altLang="zh-CN" sz="1400" b="1" dirty="0">
                <a:solidFill>
                  <a:srgbClr val="5B9BD5">
                    <a:lumMod val="50000"/>
                  </a:srgbClr>
                </a:solidFill>
                <a:latin typeface="Arial"/>
              </a:rPr>
              <a:t>(and</a:t>
            </a:r>
            <a:r>
              <a:rPr lang="zh-CN" altLang="en-US" sz="1400" b="1" dirty="0">
                <a:solidFill>
                  <a:srgbClr val="5B9BD5">
                    <a:lumMod val="50000"/>
                  </a:srgbClr>
                </a:solidFill>
                <a:latin typeface="Arial"/>
              </a:rPr>
              <a:t> </a:t>
            </a:r>
            <a:r>
              <a:rPr lang="en-US" altLang="zh-CN" sz="1400" b="1" dirty="0">
                <a:solidFill>
                  <a:srgbClr val="5B9BD5">
                    <a:lumMod val="50000"/>
                  </a:srgbClr>
                </a:solidFill>
                <a:latin typeface="Arial"/>
              </a:rPr>
              <a:t>all</a:t>
            </a:r>
            <a:r>
              <a:rPr lang="zh-CN" altLang="en-US" sz="1400" b="1" dirty="0">
                <a:solidFill>
                  <a:srgbClr val="5B9BD5">
                    <a:lumMod val="50000"/>
                  </a:srgbClr>
                </a:solidFill>
                <a:latin typeface="Arial"/>
              </a:rPr>
              <a:t> </a:t>
            </a:r>
            <a:r>
              <a:rPr lang="en-GB" altLang="zh-CN" sz="1400" b="1" dirty="0">
                <a:solidFill>
                  <a:srgbClr val="5B9BD5">
                    <a:lumMod val="50000"/>
                  </a:srgbClr>
                </a:solidFill>
                <a:latin typeface="Arial"/>
              </a:rPr>
              <a:t>allowed intermediate states</a:t>
            </a:r>
            <a:r>
              <a:rPr lang="en-US" altLang="zh-CN" sz="1400" b="1" dirty="0">
                <a:solidFill>
                  <a:srgbClr val="5B9BD5">
                    <a:lumMod val="50000"/>
                  </a:srgbClr>
                </a:solidFill>
                <a:latin typeface="Arial"/>
              </a:rPr>
              <a:t>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ymbol" pitchFamily="18" charset="2"/>
              <a:ea typeface="+mn-ea"/>
              <a:cs typeface="+mn-cs"/>
              <a:sym typeface="Wingdings" pitchFamily="2" charset="2"/>
            </a:endParaRPr>
          </a:p>
          <a:p>
            <a:pPr marL="400050" marR="0" lvl="1" indent="-400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Dispersion relation connects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e</a:t>
            </a:r>
            <a:r>
              <a:rPr kumimoji="0" lang="en-US" sz="1800" b="1" i="0" u="none" strike="noStrike" kern="1200" cap="none" spc="0" normalizeH="0" baseline="30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+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e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-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Wingdings" pitchFamily="2" charset="2"/>
              </a:rPr>
              <a:t> pp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cross section measurement to anomaly contribution of 1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st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-order Hadronic Vacuum Polarization (HVP)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C4DC1B3-5DDB-F82F-B99F-727385A35DAA}"/>
              </a:ext>
            </a:extLst>
          </p:cNvPr>
          <p:cNvGrpSpPr/>
          <p:nvPr/>
        </p:nvGrpSpPr>
        <p:grpSpPr>
          <a:xfrm>
            <a:off x="891213" y="967401"/>
            <a:ext cx="2130800" cy="2632057"/>
            <a:chOff x="2844549" y="2159029"/>
            <a:chExt cx="2860935" cy="3533951"/>
          </a:xfrm>
        </p:grpSpPr>
        <p:grpSp>
          <p:nvGrpSpPr>
            <p:cNvPr id="6" name="Group 34">
              <a:extLst>
                <a:ext uri="{FF2B5EF4-FFF2-40B4-BE49-F238E27FC236}">
                  <a16:creationId xmlns:a16="http://schemas.microsoft.com/office/drawing/2014/main" id="{3C4EEEB6-D94E-D89C-C597-38A414EB77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4549" y="2159029"/>
              <a:ext cx="2860935" cy="3533951"/>
              <a:chOff x="336" y="2496"/>
              <a:chExt cx="1152" cy="1423"/>
            </a:xfrm>
          </p:grpSpPr>
          <p:sp>
            <p:nvSpPr>
              <p:cNvPr id="7" name="Rectangle 35">
                <a:extLst>
                  <a:ext uri="{FF2B5EF4-FFF2-40B4-BE49-F238E27FC236}">
                    <a16:creationId xmlns:a16="http://schemas.microsoft.com/office/drawing/2014/main" id="{B4FC3BDC-BAC2-0E10-B177-75570C4DB0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" y="2496"/>
                <a:ext cx="1152" cy="1423"/>
              </a:xfrm>
              <a:prstGeom prst="rect">
                <a:avLst/>
              </a:prstGeom>
              <a:solidFill>
                <a:srgbClr val="292929"/>
              </a:solidFill>
              <a:ln w="63500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0" name="Group 36">
                <a:extLst>
                  <a:ext uri="{FF2B5EF4-FFF2-40B4-BE49-F238E27FC236}">
                    <a16:creationId xmlns:a16="http://schemas.microsoft.com/office/drawing/2014/main" id="{1F5A4387-C538-82D3-EC8A-CCF45A4292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76" y="2579"/>
                <a:ext cx="816" cy="1215"/>
                <a:chOff x="2961" y="955"/>
                <a:chExt cx="816" cy="1215"/>
              </a:xfrm>
            </p:grpSpPr>
            <p:sp>
              <p:nvSpPr>
                <p:cNvPr id="11" name="Freeform 37">
                  <a:extLst>
                    <a:ext uri="{FF2B5EF4-FFF2-40B4-BE49-F238E27FC236}">
                      <a16:creationId xmlns:a16="http://schemas.microsoft.com/office/drawing/2014/main" id="{0534EE6F-6686-5047-D24F-818512B413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1" y="1122"/>
                  <a:ext cx="816" cy="485"/>
                </a:xfrm>
                <a:custGeom>
                  <a:avLst/>
                  <a:gdLst>
                    <a:gd name="T0" fmla="*/ 0 w 637"/>
                    <a:gd name="T1" fmla="*/ 0 h 382"/>
                    <a:gd name="T2" fmla="*/ 39 w 637"/>
                    <a:gd name="T3" fmla="*/ 55 h 382"/>
                    <a:gd name="T4" fmla="*/ 50 w 637"/>
                    <a:gd name="T5" fmla="*/ 72 h 382"/>
                    <a:gd name="T6" fmla="*/ 56 w 637"/>
                    <a:gd name="T7" fmla="*/ 89 h 382"/>
                    <a:gd name="T8" fmla="*/ 84 w 637"/>
                    <a:gd name="T9" fmla="*/ 116 h 382"/>
                    <a:gd name="T10" fmla="*/ 156 w 637"/>
                    <a:gd name="T11" fmla="*/ 216 h 382"/>
                    <a:gd name="T12" fmla="*/ 272 w 637"/>
                    <a:gd name="T13" fmla="*/ 382 h 382"/>
                    <a:gd name="T14" fmla="*/ 344 w 637"/>
                    <a:gd name="T15" fmla="*/ 316 h 382"/>
                    <a:gd name="T16" fmla="*/ 405 w 637"/>
                    <a:gd name="T17" fmla="*/ 238 h 382"/>
                    <a:gd name="T18" fmla="*/ 477 w 637"/>
                    <a:gd name="T19" fmla="*/ 161 h 382"/>
                    <a:gd name="T20" fmla="*/ 504 w 637"/>
                    <a:gd name="T21" fmla="*/ 139 h 382"/>
                    <a:gd name="T22" fmla="*/ 527 w 637"/>
                    <a:gd name="T23" fmla="*/ 111 h 382"/>
                    <a:gd name="T24" fmla="*/ 599 w 637"/>
                    <a:gd name="T25" fmla="*/ 55 h 382"/>
                    <a:gd name="T26" fmla="*/ 637 w 637"/>
                    <a:gd name="T27" fmla="*/ 22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37" h="382">
                      <a:moveTo>
                        <a:pt x="0" y="0"/>
                      </a:moveTo>
                      <a:cubicBezTo>
                        <a:pt x="8" y="24"/>
                        <a:pt x="23" y="36"/>
                        <a:pt x="39" y="55"/>
                      </a:cubicBezTo>
                      <a:cubicBezTo>
                        <a:pt x="43" y="60"/>
                        <a:pt x="47" y="66"/>
                        <a:pt x="50" y="72"/>
                      </a:cubicBezTo>
                      <a:cubicBezTo>
                        <a:pt x="53" y="77"/>
                        <a:pt x="52" y="84"/>
                        <a:pt x="56" y="89"/>
                      </a:cubicBezTo>
                      <a:cubicBezTo>
                        <a:pt x="64" y="99"/>
                        <a:pt x="84" y="116"/>
                        <a:pt x="84" y="116"/>
                      </a:cubicBezTo>
                      <a:cubicBezTo>
                        <a:pt x="92" y="145"/>
                        <a:pt x="133" y="195"/>
                        <a:pt x="156" y="216"/>
                      </a:cubicBezTo>
                      <a:cubicBezTo>
                        <a:pt x="172" y="270"/>
                        <a:pt x="224" y="351"/>
                        <a:pt x="272" y="382"/>
                      </a:cubicBezTo>
                      <a:cubicBezTo>
                        <a:pt x="306" y="371"/>
                        <a:pt x="320" y="339"/>
                        <a:pt x="344" y="316"/>
                      </a:cubicBezTo>
                      <a:cubicBezTo>
                        <a:pt x="359" y="286"/>
                        <a:pt x="383" y="264"/>
                        <a:pt x="405" y="238"/>
                      </a:cubicBezTo>
                      <a:cubicBezTo>
                        <a:pt x="427" y="212"/>
                        <a:pt x="448" y="180"/>
                        <a:pt x="477" y="161"/>
                      </a:cubicBezTo>
                      <a:cubicBezTo>
                        <a:pt x="500" y="126"/>
                        <a:pt x="475" y="157"/>
                        <a:pt x="504" y="139"/>
                      </a:cubicBezTo>
                      <a:cubicBezTo>
                        <a:pt x="518" y="130"/>
                        <a:pt x="515" y="123"/>
                        <a:pt x="527" y="111"/>
                      </a:cubicBezTo>
                      <a:cubicBezTo>
                        <a:pt x="548" y="90"/>
                        <a:pt x="577" y="75"/>
                        <a:pt x="599" y="55"/>
                      </a:cubicBezTo>
                      <a:cubicBezTo>
                        <a:pt x="637" y="21"/>
                        <a:pt x="616" y="22"/>
                        <a:pt x="637" y="22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Freeform 38">
                  <a:extLst>
                    <a:ext uri="{FF2B5EF4-FFF2-40B4-BE49-F238E27FC236}">
                      <a16:creationId xmlns:a16="http://schemas.microsoft.com/office/drawing/2014/main" id="{803508F9-8EDF-BCE5-29EA-750E996CAA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9" y="1628"/>
                  <a:ext cx="149" cy="353"/>
                </a:xfrm>
                <a:custGeom>
                  <a:avLst/>
                  <a:gdLst>
                    <a:gd name="T0" fmla="*/ 100 w 117"/>
                    <a:gd name="T1" fmla="*/ 0 h 277"/>
                    <a:gd name="T2" fmla="*/ 61 w 117"/>
                    <a:gd name="T3" fmla="*/ 6 h 277"/>
                    <a:gd name="T4" fmla="*/ 33 w 117"/>
                    <a:gd name="T5" fmla="*/ 11 h 277"/>
                    <a:gd name="T6" fmla="*/ 72 w 117"/>
                    <a:gd name="T7" fmla="*/ 45 h 277"/>
                    <a:gd name="T8" fmla="*/ 117 w 117"/>
                    <a:gd name="T9" fmla="*/ 67 h 277"/>
                    <a:gd name="T10" fmla="*/ 28 w 117"/>
                    <a:gd name="T11" fmla="*/ 100 h 277"/>
                    <a:gd name="T12" fmla="*/ 83 w 117"/>
                    <a:gd name="T13" fmla="*/ 139 h 277"/>
                    <a:gd name="T14" fmla="*/ 28 w 117"/>
                    <a:gd name="T15" fmla="*/ 194 h 277"/>
                    <a:gd name="T16" fmla="*/ 61 w 117"/>
                    <a:gd name="T17" fmla="*/ 227 h 277"/>
                    <a:gd name="T18" fmla="*/ 72 w 117"/>
                    <a:gd name="T19" fmla="*/ 277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7" h="277">
                      <a:moveTo>
                        <a:pt x="100" y="0"/>
                      </a:moveTo>
                      <a:cubicBezTo>
                        <a:pt x="87" y="2"/>
                        <a:pt x="74" y="4"/>
                        <a:pt x="61" y="6"/>
                      </a:cubicBezTo>
                      <a:cubicBezTo>
                        <a:pt x="52" y="8"/>
                        <a:pt x="39" y="4"/>
                        <a:pt x="33" y="11"/>
                      </a:cubicBezTo>
                      <a:cubicBezTo>
                        <a:pt x="15" y="34"/>
                        <a:pt x="64" y="42"/>
                        <a:pt x="72" y="45"/>
                      </a:cubicBezTo>
                      <a:cubicBezTo>
                        <a:pt x="99" y="38"/>
                        <a:pt x="107" y="40"/>
                        <a:pt x="117" y="67"/>
                      </a:cubicBezTo>
                      <a:cubicBezTo>
                        <a:pt x="102" y="107"/>
                        <a:pt x="71" y="96"/>
                        <a:pt x="28" y="100"/>
                      </a:cubicBezTo>
                      <a:cubicBezTo>
                        <a:pt x="0" y="143"/>
                        <a:pt x="52" y="135"/>
                        <a:pt x="83" y="139"/>
                      </a:cubicBezTo>
                      <a:cubicBezTo>
                        <a:pt x="114" y="184"/>
                        <a:pt x="59" y="185"/>
                        <a:pt x="28" y="194"/>
                      </a:cubicBezTo>
                      <a:cubicBezTo>
                        <a:pt x="34" y="216"/>
                        <a:pt x="39" y="220"/>
                        <a:pt x="61" y="227"/>
                      </a:cubicBezTo>
                      <a:cubicBezTo>
                        <a:pt x="98" y="251"/>
                        <a:pt x="90" y="243"/>
                        <a:pt x="72" y="277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Text Box 39">
                  <a:extLst>
                    <a:ext uri="{FF2B5EF4-FFF2-40B4-BE49-F238E27FC236}">
                      <a16:creationId xmlns:a16="http://schemas.microsoft.com/office/drawing/2014/main" id="{37C5E4A2-3852-8A19-D29C-07F2C55A60D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67" y="1238"/>
                  <a:ext cx="296" cy="21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2EAEC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p</a:t>
                  </a:r>
                </a:p>
              </p:txBody>
            </p:sp>
            <p:sp>
              <p:nvSpPr>
                <p:cNvPr id="14" name="Text Box 40">
                  <a:extLst>
                    <a:ext uri="{FF2B5EF4-FFF2-40B4-BE49-F238E27FC236}">
                      <a16:creationId xmlns:a16="http://schemas.microsoft.com/office/drawing/2014/main" id="{7F5A4F79-8D6B-A602-CC71-1D882F1CBDE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94" y="1987"/>
                  <a:ext cx="605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omic Sans MS" pitchFamily="66" charset="0"/>
                      <a:ea typeface="+mn-ea"/>
                      <a:cs typeface="+mn-cs"/>
                    </a:rPr>
                    <a:t>Had VP</a:t>
                  </a:r>
                </a:p>
              </p:txBody>
            </p:sp>
            <p:sp>
              <p:nvSpPr>
                <p:cNvPr id="15" name="Text Box 41">
                  <a:extLst>
                    <a:ext uri="{FF2B5EF4-FFF2-40B4-BE49-F238E27FC236}">
                      <a16:creationId xmlns:a16="http://schemas.microsoft.com/office/drawing/2014/main" id="{A3824C37-D65A-5F04-6CC7-ECEEEA3FFF5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68" y="955"/>
                  <a:ext cx="297" cy="21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D2EAEC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p</a:t>
                  </a:r>
                </a:p>
              </p:txBody>
            </p:sp>
            <p:sp>
              <p:nvSpPr>
                <p:cNvPr id="16" name="Freeform 42">
                  <a:extLst>
                    <a:ext uri="{FF2B5EF4-FFF2-40B4-BE49-F238E27FC236}">
                      <a16:creationId xmlns:a16="http://schemas.microsoft.com/office/drawing/2014/main" id="{982D4679-AE10-F435-DF6D-2384D86CB8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4" y="1216"/>
                  <a:ext cx="176" cy="129"/>
                </a:xfrm>
                <a:custGeom>
                  <a:avLst/>
                  <a:gdLst>
                    <a:gd name="T0" fmla="*/ 10 w 192"/>
                    <a:gd name="T1" fmla="*/ 134 h 134"/>
                    <a:gd name="T2" fmla="*/ 32 w 192"/>
                    <a:gd name="T3" fmla="*/ 89 h 134"/>
                    <a:gd name="T4" fmla="*/ 71 w 192"/>
                    <a:gd name="T5" fmla="*/ 128 h 134"/>
                    <a:gd name="T6" fmla="*/ 59 w 192"/>
                    <a:gd name="T7" fmla="*/ 78 h 134"/>
                    <a:gd name="T8" fmla="*/ 65 w 192"/>
                    <a:gd name="T9" fmla="*/ 56 h 134"/>
                    <a:gd name="T10" fmla="*/ 131 w 192"/>
                    <a:gd name="T11" fmla="*/ 101 h 134"/>
                    <a:gd name="T12" fmla="*/ 154 w 192"/>
                    <a:gd name="T13" fmla="*/ 1 h 134"/>
                    <a:gd name="T14" fmla="*/ 187 w 192"/>
                    <a:gd name="T15" fmla="*/ 6 h 134"/>
                    <a:gd name="T16" fmla="*/ 192 w 192"/>
                    <a:gd name="T17" fmla="*/ 23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34">
                      <a:moveTo>
                        <a:pt x="10" y="134"/>
                      </a:moveTo>
                      <a:cubicBezTo>
                        <a:pt x="0" y="106"/>
                        <a:pt x="3" y="97"/>
                        <a:pt x="32" y="89"/>
                      </a:cubicBezTo>
                      <a:cubicBezTo>
                        <a:pt x="46" y="104"/>
                        <a:pt x="53" y="117"/>
                        <a:pt x="71" y="128"/>
                      </a:cubicBezTo>
                      <a:cubicBezTo>
                        <a:pt x="78" y="106"/>
                        <a:pt x="66" y="99"/>
                        <a:pt x="59" y="78"/>
                      </a:cubicBezTo>
                      <a:cubicBezTo>
                        <a:pt x="61" y="71"/>
                        <a:pt x="61" y="62"/>
                        <a:pt x="65" y="56"/>
                      </a:cubicBezTo>
                      <a:cubicBezTo>
                        <a:pt x="89" y="21"/>
                        <a:pt x="97" y="88"/>
                        <a:pt x="131" y="101"/>
                      </a:cubicBezTo>
                      <a:cubicBezTo>
                        <a:pt x="143" y="67"/>
                        <a:pt x="133" y="32"/>
                        <a:pt x="154" y="1"/>
                      </a:cubicBezTo>
                      <a:cubicBezTo>
                        <a:pt x="165" y="3"/>
                        <a:pt x="177" y="0"/>
                        <a:pt x="187" y="6"/>
                      </a:cubicBezTo>
                      <a:cubicBezTo>
                        <a:pt x="192" y="9"/>
                        <a:pt x="192" y="23"/>
                        <a:pt x="192" y="23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 43">
                  <a:extLst>
                    <a:ext uri="{FF2B5EF4-FFF2-40B4-BE49-F238E27FC236}">
                      <a16:creationId xmlns:a16="http://schemas.microsoft.com/office/drawing/2014/main" id="{8C031837-1797-D46C-BEA6-2F2AFF8A12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354" y="1188"/>
                  <a:ext cx="225" cy="141"/>
                </a:xfrm>
                <a:custGeom>
                  <a:avLst/>
                  <a:gdLst>
                    <a:gd name="T0" fmla="*/ 10 w 192"/>
                    <a:gd name="T1" fmla="*/ 134 h 134"/>
                    <a:gd name="T2" fmla="*/ 32 w 192"/>
                    <a:gd name="T3" fmla="*/ 89 h 134"/>
                    <a:gd name="T4" fmla="*/ 71 w 192"/>
                    <a:gd name="T5" fmla="*/ 128 h 134"/>
                    <a:gd name="T6" fmla="*/ 59 w 192"/>
                    <a:gd name="T7" fmla="*/ 78 h 134"/>
                    <a:gd name="T8" fmla="*/ 65 w 192"/>
                    <a:gd name="T9" fmla="*/ 56 h 134"/>
                    <a:gd name="T10" fmla="*/ 131 w 192"/>
                    <a:gd name="T11" fmla="*/ 101 h 134"/>
                    <a:gd name="T12" fmla="*/ 154 w 192"/>
                    <a:gd name="T13" fmla="*/ 1 h 134"/>
                    <a:gd name="T14" fmla="*/ 187 w 192"/>
                    <a:gd name="T15" fmla="*/ 6 h 134"/>
                    <a:gd name="T16" fmla="*/ 192 w 192"/>
                    <a:gd name="T17" fmla="*/ 23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34">
                      <a:moveTo>
                        <a:pt x="10" y="134"/>
                      </a:moveTo>
                      <a:cubicBezTo>
                        <a:pt x="0" y="106"/>
                        <a:pt x="3" y="97"/>
                        <a:pt x="32" y="89"/>
                      </a:cubicBezTo>
                      <a:cubicBezTo>
                        <a:pt x="46" y="104"/>
                        <a:pt x="53" y="117"/>
                        <a:pt x="71" y="128"/>
                      </a:cubicBezTo>
                      <a:cubicBezTo>
                        <a:pt x="78" y="106"/>
                        <a:pt x="66" y="99"/>
                        <a:pt x="59" y="78"/>
                      </a:cubicBezTo>
                      <a:cubicBezTo>
                        <a:pt x="61" y="71"/>
                        <a:pt x="61" y="62"/>
                        <a:pt x="65" y="56"/>
                      </a:cubicBezTo>
                      <a:cubicBezTo>
                        <a:pt x="89" y="21"/>
                        <a:pt x="97" y="88"/>
                        <a:pt x="131" y="101"/>
                      </a:cubicBezTo>
                      <a:cubicBezTo>
                        <a:pt x="143" y="67"/>
                        <a:pt x="133" y="32"/>
                        <a:pt x="154" y="1"/>
                      </a:cubicBezTo>
                      <a:cubicBezTo>
                        <a:pt x="165" y="3"/>
                        <a:pt x="177" y="0"/>
                        <a:pt x="187" y="6"/>
                      </a:cubicBezTo>
                      <a:cubicBezTo>
                        <a:pt x="192" y="9"/>
                        <a:pt x="192" y="23"/>
                        <a:pt x="192" y="23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Oval 44">
                  <a:extLst>
                    <a:ext uri="{FF2B5EF4-FFF2-40B4-BE49-F238E27FC236}">
                      <a16:creationId xmlns:a16="http://schemas.microsoft.com/office/drawing/2014/main" id="{13E71035-BDD5-CD6A-A760-8F992D8548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6" y="1109"/>
                  <a:ext cx="184" cy="184"/>
                </a:xfrm>
                <a:prstGeom prst="ellipse">
                  <a:avLst/>
                </a:prstGeom>
                <a:solidFill>
                  <a:srgbClr val="BBE0E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D2EAEC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9" name="Text Box 9">
              <a:extLst>
                <a:ext uri="{FF2B5EF4-FFF2-40B4-BE49-F238E27FC236}">
                  <a16:creationId xmlns:a16="http://schemas.microsoft.com/office/drawing/2014/main" id="{896FEBEE-45B1-B97F-3DCE-FE5B9E1C1C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4832" y="2828477"/>
              <a:ext cx="471488" cy="495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20" name="Text Box 9">
              <a:extLst>
                <a:ext uri="{FF2B5EF4-FFF2-40B4-BE49-F238E27FC236}">
                  <a16:creationId xmlns:a16="http://schemas.microsoft.com/office/drawing/2014/main" id="{28D2855A-3454-914C-F9AE-8DA72C2A82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3996" y="2829979"/>
              <a:ext cx="471488" cy="495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</a:p>
          </p:txBody>
        </p:sp>
      </p:grpSp>
      <p:pic>
        <p:nvPicPr>
          <p:cNvPr id="51" name="Picture 3" descr="C:\Users\winter\AppData\Local\Microsoft\Windows\Temporary Internet Files\Content.IE5\ERWN6SS4\MC900434789[1].png">
            <a:extLst>
              <a:ext uri="{FF2B5EF4-FFF2-40B4-BE49-F238E27FC236}">
                <a16:creationId xmlns:a16="http://schemas.microsoft.com/office/drawing/2014/main" id="{A5EA8C3D-A38F-0CB3-5AFB-ECCB29B54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382017" y="51576"/>
            <a:ext cx="1415542" cy="141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29FB3264-781B-D37E-5B62-885325C290D8}"/>
              </a:ext>
            </a:extLst>
          </p:cNvPr>
          <p:cNvGrpSpPr/>
          <p:nvPr/>
        </p:nvGrpSpPr>
        <p:grpSpPr>
          <a:xfrm>
            <a:off x="3243081" y="1165634"/>
            <a:ext cx="2632057" cy="2130800"/>
            <a:chOff x="4067832" y="2103725"/>
            <a:chExt cx="2632057" cy="2130800"/>
          </a:xfrm>
        </p:grpSpPr>
        <p:sp>
          <p:nvSpPr>
            <p:cNvPr id="25" name="Rectangle 35">
              <a:extLst>
                <a:ext uri="{FF2B5EF4-FFF2-40B4-BE49-F238E27FC236}">
                  <a16:creationId xmlns:a16="http://schemas.microsoft.com/office/drawing/2014/main" id="{E7B9C35B-17EE-9DAE-00C8-8844B87FF1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318461" y="1853096"/>
              <a:ext cx="2130800" cy="2632057"/>
            </a:xfrm>
            <a:prstGeom prst="rect">
              <a:avLst/>
            </a:prstGeom>
            <a:solidFill>
              <a:srgbClr val="292929"/>
            </a:solidFill>
            <a:ln w="63500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37C6C4B-A2DD-D287-13DE-9D33696387F5}"/>
                </a:ext>
              </a:extLst>
            </p:cNvPr>
            <p:cNvGrpSpPr/>
            <p:nvPr/>
          </p:nvGrpSpPr>
          <p:grpSpPr>
            <a:xfrm>
              <a:off x="4976429" y="2537951"/>
              <a:ext cx="1644378" cy="1071136"/>
              <a:chOff x="3865069" y="2384809"/>
              <a:chExt cx="1644378" cy="1071136"/>
            </a:xfrm>
          </p:grpSpPr>
          <p:sp>
            <p:nvSpPr>
              <p:cNvPr id="4" name="Freeform 3">
                <a:extLst>
                  <a:ext uri="{FF2B5EF4-FFF2-40B4-BE49-F238E27FC236}">
                    <a16:creationId xmlns:a16="http://schemas.microsoft.com/office/drawing/2014/main" id="{18824518-C464-5ACB-F581-9CD4163F96C0}"/>
                  </a:ext>
                </a:extLst>
              </p:cNvPr>
              <p:cNvSpPr/>
              <p:nvPr/>
            </p:nvSpPr>
            <p:spPr bwMode="auto">
              <a:xfrm>
                <a:off x="3865069" y="2935301"/>
                <a:ext cx="737667" cy="161365"/>
              </a:xfrm>
              <a:custGeom>
                <a:avLst/>
                <a:gdLst>
                  <a:gd name="connsiteX0" fmla="*/ 0 w 737667"/>
                  <a:gd name="connsiteY0" fmla="*/ 153681 h 161365"/>
                  <a:gd name="connsiteX1" fmla="*/ 30736 w 737667"/>
                  <a:gd name="connsiteY1" fmla="*/ 61472 h 161365"/>
                  <a:gd name="connsiteX2" fmla="*/ 38420 w 737667"/>
                  <a:gd name="connsiteY2" fmla="*/ 38420 h 161365"/>
                  <a:gd name="connsiteX3" fmla="*/ 84524 w 737667"/>
                  <a:gd name="connsiteY3" fmla="*/ 7684 h 161365"/>
                  <a:gd name="connsiteX4" fmla="*/ 138313 w 737667"/>
                  <a:gd name="connsiteY4" fmla="*/ 15368 h 161365"/>
                  <a:gd name="connsiteX5" fmla="*/ 145997 w 737667"/>
                  <a:gd name="connsiteY5" fmla="*/ 38420 h 161365"/>
                  <a:gd name="connsiteX6" fmla="*/ 161365 w 737667"/>
                  <a:gd name="connsiteY6" fmla="*/ 61472 h 161365"/>
                  <a:gd name="connsiteX7" fmla="*/ 176733 w 737667"/>
                  <a:gd name="connsiteY7" fmla="*/ 107576 h 161365"/>
                  <a:gd name="connsiteX8" fmla="*/ 222837 w 737667"/>
                  <a:gd name="connsiteY8" fmla="*/ 153681 h 161365"/>
                  <a:gd name="connsiteX9" fmla="*/ 245889 w 737667"/>
                  <a:gd name="connsiteY9" fmla="*/ 145996 h 161365"/>
                  <a:gd name="connsiteX10" fmla="*/ 268941 w 737667"/>
                  <a:gd name="connsiteY10" fmla="*/ 99892 h 161365"/>
                  <a:gd name="connsiteX11" fmla="*/ 299677 w 737667"/>
                  <a:gd name="connsiteY11" fmla="*/ 30736 h 161365"/>
                  <a:gd name="connsiteX12" fmla="*/ 345781 w 737667"/>
                  <a:gd name="connsiteY12" fmla="*/ 38420 h 161365"/>
                  <a:gd name="connsiteX13" fmla="*/ 368834 w 737667"/>
                  <a:gd name="connsiteY13" fmla="*/ 130628 h 161365"/>
                  <a:gd name="connsiteX14" fmla="*/ 376518 w 737667"/>
                  <a:gd name="connsiteY14" fmla="*/ 153681 h 161365"/>
                  <a:gd name="connsiteX15" fmla="*/ 399570 w 737667"/>
                  <a:gd name="connsiteY15" fmla="*/ 161365 h 161365"/>
                  <a:gd name="connsiteX16" fmla="*/ 430306 w 737667"/>
                  <a:gd name="connsiteY16" fmla="*/ 153681 h 161365"/>
                  <a:gd name="connsiteX17" fmla="*/ 437990 w 737667"/>
                  <a:gd name="connsiteY17" fmla="*/ 130628 h 161365"/>
                  <a:gd name="connsiteX18" fmla="*/ 453358 w 737667"/>
                  <a:gd name="connsiteY18" fmla="*/ 107576 h 161365"/>
                  <a:gd name="connsiteX19" fmla="*/ 491778 w 737667"/>
                  <a:gd name="connsiteY19" fmla="*/ 38420 h 161365"/>
                  <a:gd name="connsiteX20" fmla="*/ 514830 w 737667"/>
                  <a:gd name="connsiteY20" fmla="*/ 15368 h 161365"/>
                  <a:gd name="connsiteX21" fmla="*/ 560934 w 737667"/>
                  <a:gd name="connsiteY21" fmla="*/ 0 h 161365"/>
                  <a:gd name="connsiteX22" fmla="*/ 607039 w 737667"/>
                  <a:gd name="connsiteY22" fmla="*/ 61472 h 161365"/>
                  <a:gd name="connsiteX23" fmla="*/ 630091 w 737667"/>
                  <a:gd name="connsiteY23" fmla="*/ 107576 h 161365"/>
                  <a:gd name="connsiteX24" fmla="*/ 637775 w 737667"/>
                  <a:gd name="connsiteY24" fmla="*/ 130628 h 161365"/>
                  <a:gd name="connsiteX25" fmla="*/ 660827 w 737667"/>
                  <a:gd name="connsiteY25" fmla="*/ 138312 h 161365"/>
                  <a:gd name="connsiteX26" fmla="*/ 722299 w 737667"/>
                  <a:gd name="connsiteY26" fmla="*/ 115260 h 161365"/>
                  <a:gd name="connsiteX27" fmla="*/ 729983 w 737667"/>
                  <a:gd name="connsiteY27" fmla="*/ 92208 h 161365"/>
                  <a:gd name="connsiteX28" fmla="*/ 737667 w 737667"/>
                  <a:gd name="connsiteY28" fmla="*/ 84524 h 16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737667" h="161365">
                    <a:moveTo>
                      <a:pt x="0" y="153681"/>
                    </a:moveTo>
                    <a:cubicBezTo>
                      <a:pt x="31929" y="9996"/>
                      <a:pt x="-3424" y="129793"/>
                      <a:pt x="30736" y="61472"/>
                    </a:cubicBezTo>
                    <a:cubicBezTo>
                      <a:pt x="34358" y="54227"/>
                      <a:pt x="32693" y="44147"/>
                      <a:pt x="38420" y="38420"/>
                    </a:cubicBezTo>
                    <a:cubicBezTo>
                      <a:pt x="51480" y="25360"/>
                      <a:pt x="84524" y="7684"/>
                      <a:pt x="84524" y="7684"/>
                    </a:cubicBezTo>
                    <a:cubicBezTo>
                      <a:pt x="102454" y="10245"/>
                      <a:pt x="122113" y="7268"/>
                      <a:pt x="138313" y="15368"/>
                    </a:cubicBezTo>
                    <a:cubicBezTo>
                      <a:pt x="145558" y="18990"/>
                      <a:pt x="142375" y="31175"/>
                      <a:pt x="145997" y="38420"/>
                    </a:cubicBezTo>
                    <a:cubicBezTo>
                      <a:pt x="150127" y="46680"/>
                      <a:pt x="157614" y="53033"/>
                      <a:pt x="161365" y="61472"/>
                    </a:cubicBezTo>
                    <a:cubicBezTo>
                      <a:pt x="167944" y="76275"/>
                      <a:pt x="165278" y="96121"/>
                      <a:pt x="176733" y="107576"/>
                    </a:cubicBezTo>
                    <a:lnTo>
                      <a:pt x="222837" y="153681"/>
                    </a:lnTo>
                    <a:cubicBezTo>
                      <a:pt x="230521" y="151119"/>
                      <a:pt x="239564" y="151056"/>
                      <a:pt x="245889" y="145996"/>
                    </a:cubicBezTo>
                    <a:cubicBezTo>
                      <a:pt x="259431" y="135162"/>
                      <a:pt x="263879" y="115078"/>
                      <a:pt x="268941" y="99892"/>
                    </a:cubicBezTo>
                    <a:cubicBezTo>
                      <a:pt x="271902" y="79166"/>
                      <a:pt x="264630" y="34630"/>
                      <a:pt x="299677" y="30736"/>
                    </a:cubicBezTo>
                    <a:cubicBezTo>
                      <a:pt x="315162" y="29015"/>
                      <a:pt x="330413" y="35859"/>
                      <a:pt x="345781" y="38420"/>
                    </a:cubicBezTo>
                    <a:cubicBezTo>
                      <a:pt x="376833" y="131577"/>
                      <a:pt x="348139" y="37506"/>
                      <a:pt x="368834" y="130628"/>
                    </a:cubicBezTo>
                    <a:cubicBezTo>
                      <a:pt x="370591" y="138535"/>
                      <a:pt x="370791" y="147953"/>
                      <a:pt x="376518" y="153681"/>
                    </a:cubicBezTo>
                    <a:cubicBezTo>
                      <a:pt x="382245" y="159408"/>
                      <a:pt x="391886" y="158804"/>
                      <a:pt x="399570" y="161365"/>
                    </a:cubicBezTo>
                    <a:cubicBezTo>
                      <a:pt x="409815" y="158804"/>
                      <a:pt x="422060" y="160278"/>
                      <a:pt x="430306" y="153681"/>
                    </a:cubicBezTo>
                    <a:cubicBezTo>
                      <a:pt x="436631" y="148621"/>
                      <a:pt x="434368" y="137873"/>
                      <a:pt x="437990" y="130628"/>
                    </a:cubicBezTo>
                    <a:cubicBezTo>
                      <a:pt x="442120" y="122368"/>
                      <a:pt x="449228" y="115836"/>
                      <a:pt x="453358" y="107576"/>
                    </a:cubicBezTo>
                    <a:cubicBezTo>
                      <a:pt x="472683" y="68926"/>
                      <a:pt x="443322" y="86876"/>
                      <a:pt x="491778" y="38420"/>
                    </a:cubicBezTo>
                    <a:cubicBezTo>
                      <a:pt x="499462" y="30736"/>
                      <a:pt x="505331" y="20645"/>
                      <a:pt x="514830" y="15368"/>
                    </a:cubicBezTo>
                    <a:cubicBezTo>
                      <a:pt x="528991" y="7501"/>
                      <a:pt x="560934" y="0"/>
                      <a:pt x="560934" y="0"/>
                    </a:cubicBezTo>
                    <a:cubicBezTo>
                      <a:pt x="595689" y="52132"/>
                      <a:pt x="578609" y="33044"/>
                      <a:pt x="607039" y="61472"/>
                    </a:cubicBezTo>
                    <a:cubicBezTo>
                      <a:pt x="626353" y="119414"/>
                      <a:pt x="600300" y="47993"/>
                      <a:pt x="630091" y="107576"/>
                    </a:cubicBezTo>
                    <a:cubicBezTo>
                      <a:pt x="633713" y="114821"/>
                      <a:pt x="632048" y="124901"/>
                      <a:pt x="637775" y="130628"/>
                    </a:cubicBezTo>
                    <a:cubicBezTo>
                      <a:pt x="643502" y="136355"/>
                      <a:pt x="653143" y="135751"/>
                      <a:pt x="660827" y="138312"/>
                    </a:cubicBezTo>
                    <a:cubicBezTo>
                      <a:pt x="681654" y="134147"/>
                      <a:pt x="707224" y="134104"/>
                      <a:pt x="722299" y="115260"/>
                    </a:cubicBezTo>
                    <a:cubicBezTo>
                      <a:pt x="727359" y="108935"/>
                      <a:pt x="726361" y="99453"/>
                      <a:pt x="729983" y="92208"/>
                    </a:cubicBezTo>
                    <a:cubicBezTo>
                      <a:pt x="731603" y="88968"/>
                      <a:pt x="735106" y="87085"/>
                      <a:pt x="737667" y="84524"/>
                    </a:cubicBezTo>
                  </a:path>
                </a:pathLst>
              </a:custGeom>
              <a:noFill/>
              <a:ln w="2857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21E44947-9A2F-316F-766C-3C4C24F6F097}"/>
                  </a:ext>
                </a:extLst>
              </p:cNvPr>
              <p:cNvCxnSpPr/>
              <p:nvPr/>
            </p:nvCxnSpPr>
            <p:spPr bwMode="auto">
              <a:xfrm flipV="1">
                <a:off x="4604695" y="2662991"/>
                <a:ext cx="426464" cy="328931"/>
              </a:xfrm>
              <a:prstGeom prst="line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accent3">
                    <a:lumMod val="9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02C6E4AF-46BA-E958-4AEC-594BF6A33CBD}"/>
                  </a:ext>
                </a:extLst>
              </p:cNvPr>
              <p:cNvCxnSpPr/>
              <p:nvPr/>
            </p:nvCxnSpPr>
            <p:spPr bwMode="auto">
              <a:xfrm>
                <a:off x="4611795" y="3015983"/>
                <a:ext cx="348305" cy="360877"/>
              </a:xfrm>
              <a:prstGeom prst="line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accent3">
                    <a:lumMod val="9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3" name="Text Box 41">
                <a:extLst>
                  <a:ext uri="{FF2B5EF4-FFF2-40B4-BE49-F238E27FC236}">
                    <a16:creationId xmlns:a16="http://schemas.microsoft.com/office/drawing/2014/main" id="{2842954D-7FF0-1E54-A071-9105F5988F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60100" y="2384809"/>
                <a:ext cx="549347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2EAEC"/>
                    </a:solidFill>
                    <a:effectLst/>
                    <a:uLnTx/>
                    <a:uFillTx/>
                    <a:latin typeface="Symbol" pitchFamily="18" charset="2"/>
                    <a:ea typeface="+mn-ea"/>
                    <a:cs typeface="+mn-cs"/>
                  </a:rPr>
                  <a:t>p</a:t>
                </a:r>
              </a:p>
            </p:txBody>
          </p:sp>
          <p:sp>
            <p:nvSpPr>
              <p:cNvPr id="54" name="Text Box 41">
                <a:extLst>
                  <a:ext uri="{FF2B5EF4-FFF2-40B4-BE49-F238E27FC236}">
                    <a16:creationId xmlns:a16="http://schemas.microsoft.com/office/drawing/2014/main" id="{4387C8D8-1F2B-FCB2-8ECF-872A181646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96048" y="3055835"/>
                <a:ext cx="549347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2EAEC"/>
                    </a:solidFill>
                    <a:effectLst/>
                    <a:uLnTx/>
                    <a:uFillTx/>
                    <a:latin typeface="Symbol" pitchFamily="18" charset="2"/>
                    <a:ea typeface="+mn-ea"/>
                    <a:cs typeface="+mn-cs"/>
                  </a:rPr>
                  <a:t>p</a:t>
                </a:r>
              </a:p>
            </p:txBody>
          </p:sp>
          <p:sp>
            <p:nvSpPr>
              <p:cNvPr id="55" name="Text Box 41">
                <a:extLst>
                  <a:ext uri="{FF2B5EF4-FFF2-40B4-BE49-F238E27FC236}">
                    <a16:creationId xmlns:a16="http://schemas.microsoft.com/office/drawing/2014/main" id="{F0C0466B-8B8E-ADF7-818B-2241152F72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62448" y="2564558"/>
                <a:ext cx="549347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2EAEC"/>
                    </a:solidFill>
                    <a:effectLst/>
                    <a:uLnTx/>
                    <a:uFillTx/>
                    <a:latin typeface="Symbol" pitchFamily="18" charset="2"/>
                    <a:ea typeface="+mn-ea"/>
                    <a:cs typeface="+mn-cs"/>
                  </a:rPr>
                  <a:t>g</a:t>
                </a:r>
              </a:p>
            </p:txBody>
          </p: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FF3757B-7F78-6B67-D014-7A9399D483B8}"/>
              </a:ext>
            </a:extLst>
          </p:cNvPr>
          <p:cNvGrpSpPr/>
          <p:nvPr/>
        </p:nvGrpSpPr>
        <p:grpSpPr>
          <a:xfrm>
            <a:off x="3379341" y="1477933"/>
            <a:ext cx="751562" cy="1259067"/>
            <a:chOff x="4204093" y="2416023"/>
            <a:chExt cx="751562" cy="125906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0335FBC-3004-1D50-9C98-68DB378BD82A}"/>
                </a:ext>
              </a:extLst>
            </p:cNvPr>
            <p:cNvCxnSpPr/>
            <p:nvPr/>
          </p:nvCxnSpPr>
          <p:spPr bwMode="auto">
            <a:xfrm>
              <a:off x="4533899" y="2744743"/>
              <a:ext cx="404429" cy="437842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79853BDE-40AE-6175-F933-FB9CD7DA8E5B}"/>
                </a:ext>
              </a:extLst>
            </p:cNvPr>
            <p:cNvCxnSpPr/>
            <p:nvPr/>
          </p:nvCxnSpPr>
          <p:spPr bwMode="auto">
            <a:xfrm flipV="1">
              <a:off x="4475026" y="3201419"/>
              <a:ext cx="480629" cy="412076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4" name="Text Box 41">
              <a:extLst>
                <a:ext uri="{FF2B5EF4-FFF2-40B4-BE49-F238E27FC236}">
                  <a16:creationId xmlns:a16="http://schemas.microsoft.com/office/drawing/2014/main" id="{3DA0D984-BC49-D84A-38D6-0870152F51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5874" y="3274980"/>
              <a:ext cx="549347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D2EAE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</a:t>
              </a:r>
              <a:r>
                <a:rPr kumimoji="0" lang="en-US" sz="20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D2EAE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65" name="Text Box 41">
              <a:extLst>
                <a:ext uri="{FF2B5EF4-FFF2-40B4-BE49-F238E27FC236}">
                  <a16:creationId xmlns:a16="http://schemas.microsoft.com/office/drawing/2014/main" id="{DF3870F3-7567-A545-55FD-28B0794C19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04093" y="2416023"/>
              <a:ext cx="549347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D2EAE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</a:t>
              </a:r>
              <a:r>
                <a:rPr kumimoji="0" lang="en-US" sz="20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D2EAE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</a:t>
              </a:r>
            </a:p>
          </p:txBody>
        </p:sp>
      </p:grpSp>
      <p:pic>
        <p:nvPicPr>
          <p:cNvPr id="68" name="Picture 67" descr="Screen Clipping">
            <a:extLst>
              <a:ext uri="{FF2B5EF4-FFF2-40B4-BE49-F238E27FC236}">
                <a16:creationId xmlns:a16="http://schemas.microsoft.com/office/drawing/2014/main" id="{40C14596-E31A-B5D6-3FEC-F25C11809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688" y="5609582"/>
            <a:ext cx="3544103" cy="876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69" name="Picture 68" descr="Screen Clipping">
            <a:extLst>
              <a:ext uri="{FF2B5EF4-FFF2-40B4-BE49-F238E27FC236}">
                <a16:creationId xmlns:a16="http://schemas.microsoft.com/office/drawing/2014/main" id="{76E433F4-BD73-895D-6973-53EB3AC70A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70" y="5609582"/>
            <a:ext cx="2933755" cy="8740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C0070BCE-54A7-2A2A-D693-B9D46E2C71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5177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DE05B-C158-568A-EF00-FB295E5E7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8CB52863-97C4-11F7-7E50-17BE6E5AF1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606219" y="180683"/>
            <a:ext cx="8540874" cy="55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b="1" dirty="0"/>
              <a:t>The long-standing recipe: data</a:t>
            </a:r>
            <a:r>
              <a:rPr lang="en-US" altLang="zh-CN" sz="2800" b="1" dirty="0"/>
              <a:t>-driven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approach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190D8CB3-2DD7-6C27-1E70-54E17A6E2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536" y="3892342"/>
            <a:ext cx="6380793" cy="13916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00050" marR="0" lvl="1" indent="-400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Cut diagram down middle</a:t>
            </a:r>
          </a:p>
          <a:p>
            <a:pPr marL="400050" lvl="1" indent="-400050">
              <a:buClrTx/>
              <a:buFont typeface="+mj-lt"/>
              <a:buAutoNum type="arabicPeriod"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 now looks like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g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Wingdings" pitchFamily="2" charset="2"/>
              </a:rPr>
              <a:t> pp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Wingdings" pitchFamily="2" charset="2"/>
              </a:rPr>
              <a:t> </a:t>
            </a:r>
            <a:r>
              <a:rPr lang="en-US" altLang="zh-CN" sz="1400" b="1" dirty="0">
                <a:solidFill>
                  <a:srgbClr val="5B9BD5">
                    <a:lumMod val="50000"/>
                  </a:srgbClr>
                </a:solidFill>
                <a:latin typeface="Arial"/>
              </a:rPr>
              <a:t>(and</a:t>
            </a:r>
            <a:r>
              <a:rPr lang="zh-CN" altLang="en-US" sz="1400" b="1" dirty="0">
                <a:solidFill>
                  <a:srgbClr val="5B9BD5">
                    <a:lumMod val="50000"/>
                  </a:srgbClr>
                </a:solidFill>
                <a:latin typeface="Arial"/>
              </a:rPr>
              <a:t> </a:t>
            </a:r>
            <a:r>
              <a:rPr lang="en-US" altLang="zh-CN" sz="1400" b="1" dirty="0">
                <a:solidFill>
                  <a:srgbClr val="5B9BD5">
                    <a:lumMod val="50000"/>
                  </a:srgbClr>
                </a:solidFill>
                <a:latin typeface="Arial"/>
              </a:rPr>
              <a:t>all</a:t>
            </a:r>
            <a:r>
              <a:rPr lang="zh-CN" altLang="en-US" sz="1400" b="1" dirty="0">
                <a:solidFill>
                  <a:srgbClr val="5B9BD5">
                    <a:lumMod val="50000"/>
                  </a:srgbClr>
                </a:solidFill>
                <a:latin typeface="Arial"/>
              </a:rPr>
              <a:t> </a:t>
            </a:r>
            <a:r>
              <a:rPr lang="en-GB" altLang="zh-CN" sz="1400" b="1" dirty="0">
                <a:solidFill>
                  <a:srgbClr val="5B9BD5">
                    <a:lumMod val="50000"/>
                  </a:srgbClr>
                </a:solidFill>
                <a:latin typeface="Arial"/>
              </a:rPr>
              <a:t>allowed intermediate states</a:t>
            </a:r>
            <a:r>
              <a:rPr lang="en-US" altLang="zh-CN" sz="1400" b="1" dirty="0">
                <a:solidFill>
                  <a:srgbClr val="5B9BD5">
                    <a:lumMod val="50000"/>
                  </a:srgbClr>
                </a:solidFill>
                <a:latin typeface="Arial"/>
              </a:rPr>
              <a:t>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ymbol" pitchFamily="18" charset="2"/>
              <a:ea typeface="+mn-ea"/>
              <a:cs typeface="+mn-cs"/>
              <a:sym typeface="Wingdings" pitchFamily="2" charset="2"/>
            </a:endParaRPr>
          </a:p>
          <a:p>
            <a:pPr marL="400050" marR="0" lvl="1" indent="-400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Dispersion relation connects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e</a:t>
            </a:r>
            <a:r>
              <a:rPr kumimoji="0" lang="en-US" sz="1800" b="1" i="0" u="none" strike="noStrike" kern="1200" cap="none" spc="0" normalizeH="0" baseline="30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+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e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-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Wingdings" pitchFamily="2" charset="2"/>
              </a:rPr>
              <a:t> pp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cross section measurement to anomaly contribution of 1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st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-order Hadronic Vacuum Polarization (HVP)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A84C54-7504-863D-19C8-FEF872BAD6ED}"/>
              </a:ext>
            </a:extLst>
          </p:cNvPr>
          <p:cNvGrpSpPr/>
          <p:nvPr/>
        </p:nvGrpSpPr>
        <p:grpSpPr>
          <a:xfrm>
            <a:off x="891213" y="967401"/>
            <a:ext cx="2130800" cy="2632057"/>
            <a:chOff x="2844549" y="2159029"/>
            <a:chExt cx="2860935" cy="3533951"/>
          </a:xfrm>
        </p:grpSpPr>
        <p:grpSp>
          <p:nvGrpSpPr>
            <p:cNvPr id="6" name="Group 34">
              <a:extLst>
                <a:ext uri="{FF2B5EF4-FFF2-40B4-BE49-F238E27FC236}">
                  <a16:creationId xmlns:a16="http://schemas.microsoft.com/office/drawing/2014/main" id="{22ADCF1F-3CDB-0F8F-9392-2AAA9E23A2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4549" y="2159029"/>
              <a:ext cx="2860935" cy="3533951"/>
              <a:chOff x="336" y="2496"/>
              <a:chExt cx="1152" cy="1423"/>
            </a:xfrm>
          </p:grpSpPr>
          <p:sp>
            <p:nvSpPr>
              <p:cNvPr id="7" name="Rectangle 35">
                <a:extLst>
                  <a:ext uri="{FF2B5EF4-FFF2-40B4-BE49-F238E27FC236}">
                    <a16:creationId xmlns:a16="http://schemas.microsoft.com/office/drawing/2014/main" id="{0201DFE4-AABF-AE40-4DF1-87EDC8546D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" y="2496"/>
                <a:ext cx="1152" cy="1423"/>
              </a:xfrm>
              <a:prstGeom prst="rect">
                <a:avLst/>
              </a:prstGeom>
              <a:solidFill>
                <a:srgbClr val="292929"/>
              </a:solidFill>
              <a:ln w="63500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0" name="Group 36">
                <a:extLst>
                  <a:ext uri="{FF2B5EF4-FFF2-40B4-BE49-F238E27FC236}">
                    <a16:creationId xmlns:a16="http://schemas.microsoft.com/office/drawing/2014/main" id="{78799F58-3944-F476-BAE2-55D16941F7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76" y="2579"/>
                <a:ext cx="816" cy="1215"/>
                <a:chOff x="2961" y="955"/>
                <a:chExt cx="816" cy="1215"/>
              </a:xfrm>
            </p:grpSpPr>
            <p:sp>
              <p:nvSpPr>
                <p:cNvPr id="11" name="Freeform 37">
                  <a:extLst>
                    <a:ext uri="{FF2B5EF4-FFF2-40B4-BE49-F238E27FC236}">
                      <a16:creationId xmlns:a16="http://schemas.microsoft.com/office/drawing/2014/main" id="{BEED05B2-5EDF-D14A-DA3E-271B3DD74C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1" y="1122"/>
                  <a:ext cx="816" cy="485"/>
                </a:xfrm>
                <a:custGeom>
                  <a:avLst/>
                  <a:gdLst>
                    <a:gd name="T0" fmla="*/ 0 w 637"/>
                    <a:gd name="T1" fmla="*/ 0 h 382"/>
                    <a:gd name="T2" fmla="*/ 39 w 637"/>
                    <a:gd name="T3" fmla="*/ 55 h 382"/>
                    <a:gd name="T4" fmla="*/ 50 w 637"/>
                    <a:gd name="T5" fmla="*/ 72 h 382"/>
                    <a:gd name="T6" fmla="*/ 56 w 637"/>
                    <a:gd name="T7" fmla="*/ 89 h 382"/>
                    <a:gd name="T8" fmla="*/ 84 w 637"/>
                    <a:gd name="T9" fmla="*/ 116 h 382"/>
                    <a:gd name="T10" fmla="*/ 156 w 637"/>
                    <a:gd name="T11" fmla="*/ 216 h 382"/>
                    <a:gd name="T12" fmla="*/ 272 w 637"/>
                    <a:gd name="T13" fmla="*/ 382 h 382"/>
                    <a:gd name="T14" fmla="*/ 344 w 637"/>
                    <a:gd name="T15" fmla="*/ 316 h 382"/>
                    <a:gd name="T16" fmla="*/ 405 w 637"/>
                    <a:gd name="T17" fmla="*/ 238 h 382"/>
                    <a:gd name="T18" fmla="*/ 477 w 637"/>
                    <a:gd name="T19" fmla="*/ 161 h 382"/>
                    <a:gd name="T20" fmla="*/ 504 w 637"/>
                    <a:gd name="T21" fmla="*/ 139 h 382"/>
                    <a:gd name="T22" fmla="*/ 527 w 637"/>
                    <a:gd name="T23" fmla="*/ 111 h 382"/>
                    <a:gd name="T24" fmla="*/ 599 w 637"/>
                    <a:gd name="T25" fmla="*/ 55 h 382"/>
                    <a:gd name="T26" fmla="*/ 637 w 637"/>
                    <a:gd name="T27" fmla="*/ 22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37" h="382">
                      <a:moveTo>
                        <a:pt x="0" y="0"/>
                      </a:moveTo>
                      <a:cubicBezTo>
                        <a:pt x="8" y="24"/>
                        <a:pt x="23" y="36"/>
                        <a:pt x="39" y="55"/>
                      </a:cubicBezTo>
                      <a:cubicBezTo>
                        <a:pt x="43" y="60"/>
                        <a:pt x="47" y="66"/>
                        <a:pt x="50" y="72"/>
                      </a:cubicBezTo>
                      <a:cubicBezTo>
                        <a:pt x="53" y="77"/>
                        <a:pt x="52" y="84"/>
                        <a:pt x="56" y="89"/>
                      </a:cubicBezTo>
                      <a:cubicBezTo>
                        <a:pt x="64" y="99"/>
                        <a:pt x="84" y="116"/>
                        <a:pt x="84" y="116"/>
                      </a:cubicBezTo>
                      <a:cubicBezTo>
                        <a:pt x="92" y="145"/>
                        <a:pt x="133" y="195"/>
                        <a:pt x="156" y="216"/>
                      </a:cubicBezTo>
                      <a:cubicBezTo>
                        <a:pt x="172" y="270"/>
                        <a:pt x="224" y="351"/>
                        <a:pt x="272" y="382"/>
                      </a:cubicBezTo>
                      <a:cubicBezTo>
                        <a:pt x="306" y="371"/>
                        <a:pt x="320" y="339"/>
                        <a:pt x="344" y="316"/>
                      </a:cubicBezTo>
                      <a:cubicBezTo>
                        <a:pt x="359" y="286"/>
                        <a:pt x="383" y="264"/>
                        <a:pt x="405" y="238"/>
                      </a:cubicBezTo>
                      <a:cubicBezTo>
                        <a:pt x="427" y="212"/>
                        <a:pt x="448" y="180"/>
                        <a:pt x="477" y="161"/>
                      </a:cubicBezTo>
                      <a:cubicBezTo>
                        <a:pt x="500" y="126"/>
                        <a:pt x="475" y="157"/>
                        <a:pt x="504" y="139"/>
                      </a:cubicBezTo>
                      <a:cubicBezTo>
                        <a:pt x="518" y="130"/>
                        <a:pt x="515" y="123"/>
                        <a:pt x="527" y="111"/>
                      </a:cubicBezTo>
                      <a:cubicBezTo>
                        <a:pt x="548" y="90"/>
                        <a:pt x="577" y="75"/>
                        <a:pt x="599" y="55"/>
                      </a:cubicBezTo>
                      <a:cubicBezTo>
                        <a:pt x="637" y="21"/>
                        <a:pt x="616" y="22"/>
                        <a:pt x="637" y="22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Freeform 38">
                  <a:extLst>
                    <a:ext uri="{FF2B5EF4-FFF2-40B4-BE49-F238E27FC236}">
                      <a16:creationId xmlns:a16="http://schemas.microsoft.com/office/drawing/2014/main" id="{2FC46DB1-3680-5643-7C4B-9AD5BAD871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9" y="1628"/>
                  <a:ext cx="149" cy="353"/>
                </a:xfrm>
                <a:custGeom>
                  <a:avLst/>
                  <a:gdLst>
                    <a:gd name="T0" fmla="*/ 100 w 117"/>
                    <a:gd name="T1" fmla="*/ 0 h 277"/>
                    <a:gd name="T2" fmla="*/ 61 w 117"/>
                    <a:gd name="T3" fmla="*/ 6 h 277"/>
                    <a:gd name="T4" fmla="*/ 33 w 117"/>
                    <a:gd name="T5" fmla="*/ 11 h 277"/>
                    <a:gd name="T6" fmla="*/ 72 w 117"/>
                    <a:gd name="T7" fmla="*/ 45 h 277"/>
                    <a:gd name="T8" fmla="*/ 117 w 117"/>
                    <a:gd name="T9" fmla="*/ 67 h 277"/>
                    <a:gd name="T10" fmla="*/ 28 w 117"/>
                    <a:gd name="T11" fmla="*/ 100 h 277"/>
                    <a:gd name="T12" fmla="*/ 83 w 117"/>
                    <a:gd name="T13" fmla="*/ 139 h 277"/>
                    <a:gd name="T14" fmla="*/ 28 w 117"/>
                    <a:gd name="T15" fmla="*/ 194 h 277"/>
                    <a:gd name="T16" fmla="*/ 61 w 117"/>
                    <a:gd name="T17" fmla="*/ 227 h 277"/>
                    <a:gd name="T18" fmla="*/ 72 w 117"/>
                    <a:gd name="T19" fmla="*/ 277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7" h="277">
                      <a:moveTo>
                        <a:pt x="100" y="0"/>
                      </a:moveTo>
                      <a:cubicBezTo>
                        <a:pt x="87" y="2"/>
                        <a:pt x="74" y="4"/>
                        <a:pt x="61" y="6"/>
                      </a:cubicBezTo>
                      <a:cubicBezTo>
                        <a:pt x="52" y="8"/>
                        <a:pt x="39" y="4"/>
                        <a:pt x="33" y="11"/>
                      </a:cubicBezTo>
                      <a:cubicBezTo>
                        <a:pt x="15" y="34"/>
                        <a:pt x="64" y="42"/>
                        <a:pt x="72" y="45"/>
                      </a:cubicBezTo>
                      <a:cubicBezTo>
                        <a:pt x="99" y="38"/>
                        <a:pt x="107" y="40"/>
                        <a:pt x="117" y="67"/>
                      </a:cubicBezTo>
                      <a:cubicBezTo>
                        <a:pt x="102" y="107"/>
                        <a:pt x="71" y="96"/>
                        <a:pt x="28" y="100"/>
                      </a:cubicBezTo>
                      <a:cubicBezTo>
                        <a:pt x="0" y="143"/>
                        <a:pt x="52" y="135"/>
                        <a:pt x="83" y="139"/>
                      </a:cubicBezTo>
                      <a:cubicBezTo>
                        <a:pt x="114" y="184"/>
                        <a:pt x="59" y="185"/>
                        <a:pt x="28" y="194"/>
                      </a:cubicBezTo>
                      <a:cubicBezTo>
                        <a:pt x="34" y="216"/>
                        <a:pt x="39" y="220"/>
                        <a:pt x="61" y="227"/>
                      </a:cubicBezTo>
                      <a:cubicBezTo>
                        <a:pt x="98" y="251"/>
                        <a:pt x="90" y="243"/>
                        <a:pt x="72" y="277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Text Box 39">
                  <a:extLst>
                    <a:ext uri="{FF2B5EF4-FFF2-40B4-BE49-F238E27FC236}">
                      <a16:creationId xmlns:a16="http://schemas.microsoft.com/office/drawing/2014/main" id="{FCF74CA4-99D4-8AA2-6F19-E02EE9151E6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67" y="1238"/>
                  <a:ext cx="296" cy="21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2EAEC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p</a:t>
                  </a:r>
                </a:p>
              </p:txBody>
            </p:sp>
            <p:sp>
              <p:nvSpPr>
                <p:cNvPr id="14" name="Text Box 40">
                  <a:extLst>
                    <a:ext uri="{FF2B5EF4-FFF2-40B4-BE49-F238E27FC236}">
                      <a16:creationId xmlns:a16="http://schemas.microsoft.com/office/drawing/2014/main" id="{D1AD2113-DF3A-4AB7-5B7A-ABA4F432C8A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94" y="1987"/>
                  <a:ext cx="605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omic Sans MS" pitchFamily="66" charset="0"/>
                      <a:ea typeface="+mn-ea"/>
                      <a:cs typeface="+mn-cs"/>
                    </a:rPr>
                    <a:t>Had VP</a:t>
                  </a:r>
                </a:p>
              </p:txBody>
            </p:sp>
            <p:sp>
              <p:nvSpPr>
                <p:cNvPr id="15" name="Text Box 41">
                  <a:extLst>
                    <a:ext uri="{FF2B5EF4-FFF2-40B4-BE49-F238E27FC236}">
                      <a16:creationId xmlns:a16="http://schemas.microsoft.com/office/drawing/2014/main" id="{6801501B-C456-BDC3-DAF9-3104B0896EF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68" y="955"/>
                  <a:ext cx="297" cy="21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D2EAEC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p</a:t>
                  </a:r>
                </a:p>
              </p:txBody>
            </p:sp>
            <p:sp>
              <p:nvSpPr>
                <p:cNvPr id="16" name="Freeform 42">
                  <a:extLst>
                    <a:ext uri="{FF2B5EF4-FFF2-40B4-BE49-F238E27FC236}">
                      <a16:creationId xmlns:a16="http://schemas.microsoft.com/office/drawing/2014/main" id="{39F4F342-2EB2-EC70-D18D-C607E593A7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4" y="1216"/>
                  <a:ext cx="176" cy="129"/>
                </a:xfrm>
                <a:custGeom>
                  <a:avLst/>
                  <a:gdLst>
                    <a:gd name="T0" fmla="*/ 10 w 192"/>
                    <a:gd name="T1" fmla="*/ 134 h 134"/>
                    <a:gd name="T2" fmla="*/ 32 w 192"/>
                    <a:gd name="T3" fmla="*/ 89 h 134"/>
                    <a:gd name="T4" fmla="*/ 71 w 192"/>
                    <a:gd name="T5" fmla="*/ 128 h 134"/>
                    <a:gd name="T6" fmla="*/ 59 w 192"/>
                    <a:gd name="T7" fmla="*/ 78 h 134"/>
                    <a:gd name="T8" fmla="*/ 65 w 192"/>
                    <a:gd name="T9" fmla="*/ 56 h 134"/>
                    <a:gd name="T10" fmla="*/ 131 w 192"/>
                    <a:gd name="T11" fmla="*/ 101 h 134"/>
                    <a:gd name="T12" fmla="*/ 154 w 192"/>
                    <a:gd name="T13" fmla="*/ 1 h 134"/>
                    <a:gd name="T14" fmla="*/ 187 w 192"/>
                    <a:gd name="T15" fmla="*/ 6 h 134"/>
                    <a:gd name="T16" fmla="*/ 192 w 192"/>
                    <a:gd name="T17" fmla="*/ 23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34">
                      <a:moveTo>
                        <a:pt x="10" y="134"/>
                      </a:moveTo>
                      <a:cubicBezTo>
                        <a:pt x="0" y="106"/>
                        <a:pt x="3" y="97"/>
                        <a:pt x="32" y="89"/>
                      </a:cubicBezTo>
                      <a:cubicBezTo>
                        <a:pt x="46" y="104"/>
                        <a:pt x="53" y="117"/>
                        <a:pt x="71" y="128"/>
                      </a:cubicBezTo>
                      <a:cubicBezTo>
                        <a:pt x="78" y="106"/>
                        <a:pt x="66" y="99"/>
                        <a:pt x="59" y="78"/>
                      </a:cubicBezTo>
                      <a:cubicBezTo>
                        <a:pt x="61" y="71"/>
                        <a:pt x="61" y="62"/>
                        <a:pt x="65" y="56"/>
                      </a:cubicBezTo>
                      <a:cubicBezTo>
                        <a:pt x="89" y="21"/>
                        <a:pt x="97" y="88"/>
                        <a:pt x="131" y="101"/>
                      </a:cubicBezTo>
                      <a:cubicBezTo>
                        <a:pt x="143" y="67"/>
                        <a:pt x="133" y="32"/>
                        <a:pt x="154" y="1"/>
                      </a:cubicBezTo>
                      <a:cubicBezTo>
                        <a:pt x="165" y="3"/>
                        <a:pt x="177" y="0"/>
                        <a:pt x="187" y="6"/>
                      </a:cubicBezTo>
                      <a:cubicBezTo>
                        <a:pt x="192" y="9"/>
                        <a:pt x="192" y="23"/>
                        <a:pt x="192" y="23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 43">
                  <a:extLst>
                    <a:ext uri="{FF2B5EF4-FFF2-40B4-BE49-F238E27FC236}">
                      <a16:creationId xmlns:a16="http://schemas.microsoft.com/office/drawing/2014/main" id="{2DF63B0D-DD21-6760-57F8-905726D0AD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354" y="1188"/>
                  <a:ext cx="225" cy="141"/>
                </a:xfrm>
                <a:custGeom>
                  <a:avLst/>
                  <a:gdLst>
                    <a:gd name="T0" fmla="*/ 10 w 192"/>
                    <a:gd name="T1" fmla="*/ 134 h 134"/>
                    <a:gd name="T2" fmla="*/ 32 w 192"/>
                    <a:gd name="T3" fmla="*/ 89 h 134"/>
                    <a:gd name="T4" fmla="*/ 71 w 192"/>
                    <a:gd name="T5" fmla="*/ 128 h 134"/>
                    <a:gd name="T6" fmla="*/ 59 w 192"/>
                    <a:gd name="T7" fmla="*/ 78 h 134"/>
                    <a:gd name="T8" fmla="*/ 65 w 192"/>
                    <a:gd name="T9" fmla="*/ 56 h 134"/>
                    <a:gd name="T10" fmla="*/ 131 w 192"/>
                    <a:gd name="T11" fmla="*/ 101 h 134"/>
                    <a:gd name="T12" fmla="*/ 154 w 192"/>
                    <a:gd name="T13" fmla="*/ 1 h 134"/>
                    <a:gd name="T14" fmla="*/ 187 w 192"/>
                    <a:gd name="T15" fmla="*/ 6 h 134"/>
                    <a:gd name="T16" fmla="*/ 192 w 192"/>
                    <a:gd name="T17" fmla="*/ 23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34">
                      <a:moveTo>
                        <a:pt x="10" y="134"/>
                      </a:moveTo>
                      <a:cubicBezTo>
                        <a:pt x="0" y="106"/>
                        <a:pt x="3" y="97"/>
                        <a:pt x="32" y="89"/>
                      </a:cubicBezTo>
                      <a:cubicBezTo>
                        <a:pt x="46" y="104"/>
                        <a:pt x="53" y="117"/>
                        <a:pt x="71" y="128"/>
                      </a:cubicBezTo>
                      <a:cubicBezTo>
                        <a:pt x="78" y="106"/>
                        <a:pt x="66" y="99"/>
                        <a:pt x="59" y="78"/>
                      </a:cubicBezTo>
                      <a:cubicBezTo>
                        <a:pt x="61" y="71"/>
                        <a:pt x="61" y="62"/>
                        <a:pt x="65" y="56"/>
                      </a:cubicBezTo>
                      <a:cubicBezTo>
                        <a:pt x="89" y="21"/>
                        <a:pt x="97" y="88"/>
                        <a:pt x="131" y="101"/>
                      </a:cubicBezTo>
                      <a:cubicBezTo>
                        <a:pt x="143" y="67"/>
                        <a:pt x="133" y="32"/>
                        <a:pt x="154" y="1"/>
                      </a:cubicBezTo>
                      <a:cubicBezTo>
                        <a:pt x="165" y="3"/>
                        <a:pt x="177" y="0"/>
                        <a:pt x="187" y="6"/>
                      </a:cubicBezTo>
                      <a:cubicBezTo>
                        <a:pt x="192" y="9"/>
                        <a:pt x="192" y="23"/>
                        <a:pt x="192" y="23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Oval 44">
                  <a:extLst>
                    <a:ext uri="{FF2B5EF4-FFF2-40B4-BE49-F238E27FC236}">
                      <a16:creationId xmlns:a16="http://schemas.microsoft.com/office/drawing/2014/main" id="{EAF6B1F4-0FBF-51D3-E91B-5116D64F7C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6" y="1109"/>
                  <a:ext cx="184" cy="184"/>
                </a:xfrm>
                <a:prstGeom prst="ellipse">
                  <a:avLst/>
                </a:prstGeom>
                <a:solidFill>
                  <a:srgbClr val="BBE0E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D2EAEC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9" name="Text Box 9">
              <a:extLst>
                <a:ext uri="{FF2B5EF4-FFF2-40B4-BE49-F238E27FC236}">
                  <a16:creationId xmlns:a16="http://schemas.microsoft.com/office/drawing/2014/main" id="{8D571C20-40A1-35CF-87F6-F1DBEAD5A4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4832" y="2828477"/>
              <a:ext cx="471488" cy="495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20" name="Text Box 9">
              <a:extLst>
                <a:ext uri="{FF2B5EF4-FFF2-40B4-BE49-F238E27FC236}">
                  <a16:creationId xmlns:a16="http://schemas.microsoft.com/office/drawing/2014/main" id="{F893CDBE-9B75-6A14-B421-34D1BD2CA5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3996" y="2829979"/>
              <a:ext cx="471488" cy="495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</a:p>
          </p:txBody>
        </p:sp>
      </p:grpSp>
      <p:pic>
        <p:nvPicPr>
          <p:cNvPr id="51" name="Picture 3" descr="C:\Users\winter\AppData\Local\Microsoft\Windows\Temporary Internet Files\Content.IE5\ERWN6SS4\MC900434789[1].png">
            <a:extLst>
              <a:ext uri="{FF2B5EF4-FFF2-40B4-BE49-F238E27FC236}">
                <a16:creationId xmlns:a16="http://schemas.microsoft.com/office/drawing/2014/main" id="{FFEB9A8B-4E9C-64EE-F5BE-AFD408A8A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382017" y="51576"/>
            <a:ext cx="1415542" cy="141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02888830-0D9B-792D-BE52-FBBD698E9354}"/>
              </a:ext>
            </a:extLst>
          </p:cNvPr>
          <p:cNvGrpSpPr/>
          <p:nvPr/>
        </p:nvGrpSpPr>
        <p:grpSpPr>
          <a:xfrm>
            <a:off x="3243081" y="1165634"/>
            <a:ext cx="2632057" cy="2130800"/>
            <a:chOff x="4067832" y="2103725"/>
            <a:chExt cx="2632057" cy="2130800"/>
          </a:xfrm>
        </p:grpSpPr>
        <p:sp>
          <p:nvSpPr>
            <p:cNvPr id="25" name="Rectangle 35">
              <a:extLst>
                <a:ext uri="{FF2B5EF4-FFF2-40B4-BE49-F238E27FC236}">
                  <a16:creationId xmlns:a16="http://schemas.microsoft.com/office/drawing/2014/main" id="{DC861617-78F7-11A8-7B6B-C1B2A773BC5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318461" y="1853096"/>
              <a:ext cx="2130800" cy="2632057"/>
            </a:xfrm>
            <a:prstGeom prst="rect">
              <a:avLst/>
            </a:prstGeom>
            <a:solidFill>
              <a:srgbClr val="292929"/>
            </a:solidFill>
            <a:ln w="63500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3F63FB8-C854-36BA-8329-7FE3F9B6746B}"/>
                </a:ext>
              </a:extLst>
            </p:cNvPr>
            <p:cNvGrpSpPr/>
            <p:nvPr/>
          </p:nvGrpSpPr>
          <p:grpSpPr>
            <a:xfrm>
              <a:off x="4976429" y="2537951"/>
              <a:ext cx="1644378" cy="1071136"/>
              <a:chOff x="3865069" y="2384809"/>
              <a:chExt cx="1644378" cy="1071136"/>
            </a:xfrm>
          </p:grpSpPr>
          <p:sp>
            <p:nvSpPr>
              <p:cNvPr id="4" name="Freeform 3">
                <a:extLst>
                  <a:ext uri="{FF2B5EF4-FFF2-40B4-BE49-F238E27FC236}">
                    <a16:creationId xmlns:a16="http://schemas.microsoft.com/office/drawing/2014/main" id="{A52594BC-DB11-D255-3D96-9CFF693BD5DA}"/>
                  </a:ext>
                </a:extLst>
              </p:cNvPr>
              <p:cNvSpPr/>
              <p:nvPr/>
            </p:nvSpPr>
            <p:spPr bwMode="auto">
              <a:xfrm>
                <a:off x="3865069" y="2935301"/>
                <a:ext cx="737667" cy="161365"/>
              </a:xfrm>
              <a:custGeom>
                <a:avLst/>
                <a:gdLst>
                  <a:gd name="connsiteX0" fmla="*/ 0 w 737667"/>
                  <a:gd name="connsiteY0" fmla="*/ 153681 h 161365"/>
                  <a:gd name="connsiteX1" fmla="*/ 30736 w 737667"/>
                  <a:gd name="connsiteY1" fmla="*/ 61472 h 161365"/>
                  <a:gd name="connsiteX2" fmla="*/ 38420 w 737667"/>
                  <a:gd name="connsiteY2" fmla="*/ 38420 h 161365"/>
                  <a:gd name="connsiteX3" fmla="*/ 84524 w 737667"/>
                  <a:gd name="connsiteY3" fmla="*/ 7684 h 161365"/>
                  <a:gd name="connsiteX4" fmla="*/ 138313 w 737667"/>
                  <a:gd name="connsiteY4" fmla="*/ 15368 h 161365"/>
                  <a:gd name="connsiteX5" fmla="*/ 145997 w 737667"/>
                  <a:gd name="connsiteY5" fmla="*/ 38420 h 161365"/>
                  <a:gd name="connsiteX6" fmla="*/ 161365 w 737667"/>
                  <a:gd name="connsiteY6" fmla="*/ 61472 h 161365"/>
                  <a:gd name="connsiteX7" fmla="*/ 176733 w 737667"/>
                  <a:gd name="connsiteY7" fmla="*/ 107576 h 161365"/>
                  <a:gd name="connsiteX8" fmla="*/ 222837 w 737667"/>
                  <a:gd name="connsiteY8" fmla="*/ 153681 h 161365"/>
                  <a:gd name="connsiteX9" fmla="*/ 245889 w 737667"/>
                  <a:gd name="connsiteY9" fmla="*/ 145996 h 161365"/>
                  <a:gd name="connsiteX10" fmla="*/ 268941 w 737667"/>
                  <a:gd name="connsiteY10" fmla="*/ 99892 h 161365"/>
                  <a:gd name="connsiteX11" fmla="*/ 299677 w 737667"/>
                  <a:gd name="connsiteY11" fmla="*/ 30736 h 161365"/>
                  <a:gd name="connsiteX12" fmla="*/ 345781 w 737667"/>
                  <a:gd name="connsiteY12" fmla="*/ 38420 h 161365"/>
                  <a:gd name="connsiteX13" fmla="*/ 368834 w 737667"/>
                  <a:gd name="connsiteY13" fmla="*/ 130628 h 161365"/>
                  <a:gd name="connsiteX14" fmla="*/ 376518 w 737667"/>
                  <a:gd name="connsiteY14" fmla="*/ 153681 h 161365"/>
                  <a:gd name="connsiteX15" fmla="*/ 399570 w 737667"/>
                  <a:gd name="connsiteY15" fmla="*/ 161365 h 161365"/>
                  <a:gd name="connsiteX16" fmla="*/ 430306 w 737667"/>
                  <a:gd name="connsiteY16" fmla="*/ 153681 h 161365"/>
                  <a:gd name="connsiteX17" fmla="*/ 437990 w 737667"/>
                  <a:gd name="connsiteY17" fmla="*/ 130628 h 161365"/>
                  <a:gd name="connsiteX18" fmla="*/ 453358 w 737667"/>
                  <a:gd name="connsiteY18" fmla="*/ 107576 h 161365"/>
                  <a:gd name="connsiteX19" fmla="*/ 491778 w 737667"/>
                  <a:gd name="connsiteY19" fmla="*/ 38420 h 161365"/>
                  <a:gd name="connsiteX20" fmla="*/ 514830 w 737667"/>
                  <a:gd name="connsiteY20" fmla="*/ 15368 h 161365"/>
                  <a:gd name="connsiteX21" fmla="*/ 560934 w 737667"/>
                  <a:gd name="connsiteY21" fmla="*/ 0 h 161365"/>
                  <a:gd name="connsiteX22" fmla="*/ 607039 w 737667"/>
                  <a:gd name="connsiteY22" fmla="*/ 61472 h 161365"/>
                  <a:gd name="connsiteX23" fmla="*/ 630091 w 737667"/>
                  <a:gd name="connsiteY23" fmla="*/ 107576 h 161365"/>
                  <a:gd name="connsiteX24" fmla="*/ 637775 w 737667"/>
                  <a:gd name="connsiteY24" fmla="*/ 130628 h 161365"/>
                  <a:gd name="connsiteX25" fmla="*/ 660827 w 737667"/>
                  <a:gd name="connsiteY25" fmla="*/ 138312 h 161365"/>
                  <a:gd name="connsiteX26" fmla="*/ 722299 w 737667"/>
                  <a:gd name="connsiteY26" fmla="*/ 115260 h 161365"/>
                  <a:gd name="connsiteX27" fmla="*/ 729983 w 737667"/>
                  <a:gd name="connsiteY27" fmla="*/ 92208 h 161365"/>
                  <a:gd name="connsiteX28" fmla="*/ 737667 w 737667"/>
                  <a:gd name="connsiteY28" fmla="*/ 84524 h 16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737667" h="161365">
                    <a:moveTo>
                      <a:pt x="0" y="153681"/>
                    </a:moveTo>
                    <a:cubicBezTo>
                      <a:pt x="31929" y="9996"/>
                      <a:pt x="-3424" y="129793"/>
                      <a:pt x="30736" y="61472"/>
                    </a:cubicBezTo>
                    <a:cubicBezTo>
                      <a:pt x="34358" y="54227"/>
                      <a:pt x="32693" y="44147"/>
                      <a:pt x="38420" y="38420"/>
                    </a:cubicBezTo>
                    <a:cubicBezTo>
                      <a:pt x="51480" y="25360"/>
                      <a:pt x="84524" y="7684"/>
                      <a:pt x="84524" y="7684"/>
                    </a:cubicBezTo>
                    <a:cubicBezTo>
                      <a:pt x="102454" y="10245"/>
                      <a:pt x="122113" y="7268"/>
                      <a:pt x="138313" y="15368"/>
                    </a:cubicBezTo>
                    <a:cubicBezTo>
                      <a:pt x="145558" y="18990"/>
                      <a:pt x="142375" y="31175"/>
                      <a:pt x="145997" y="38420"/>
                    </a:cubicBezTo>
                    <a:cubicBezTo>
                      <a:pt x="150127" y="46680"/>
                      <a:pt x="157614" y="53033"/>
                      <a:pt x="161365" y="61472"/>
                    </a:cubicBezTo>
                    <a:cubicBezTo>
                      <a:pt x="167944" y="76275"/>
                      <a:pt x="165278" y="96121"/>
                      <a:pt x="176733" y="107576"/>
                    </a:cubicBezTo>
                    <a:lnTo>
                      <a:pt x="222837" y="153681"/>
                    </a:lnTo>
                    <a:cubicBezTo>
                      <a:pt x="230521" y="151119"/>
                      <a:pt x="239564" y="151056"/>
                      <a:pt x="245889" y="145996"/>
                    </a:cubicBezTo>
                    <a:cubicBezTo>
                      <a:pt x="259431" y="135162"/>
                      <a:pt x="263879" y="115078"/>
                      <a:pt x="268941" y="99892"/>
                    </a:cubicBezTo>
                    <a:cubicBezTo>
                      <a:pt x="271902" y="79166"/>
                      <a:pt x="264630" y="34630"/>
                      <a:pt x="299677" y="30736"/>
                    </a:cubicBezTo>
                    <a:cubicBezTo>
                      <a:pt x="315162" y="29015"/>
                      <a:pt x="330413" y="35859"/>
                      <a:pt x="345781" y="38420"/>
                    </a:cubicBezTo>
                    <a:cubicBezTo>
                      <a:pt x="376833" y="131577"/>
                      <a:pt x="348139" y="37506"/>
                      <a:pt x="368834" y="130628"/>
                    </a:cubicBezTo>
                    <a:cubicBezTo>
                      <a:pt x="370591" y="138535"/>
                      <a:pt x="370791" y="147953"/>
                      <a:pt x="376518" y="153681"/>
                    </a:cubicBezTo>
                    <a:cubicBezTo>
                      <a:pt x="382245" y="159408"/>
                      <a:pt x="391886" y="158804"/>
                      <a:pt x="399570" y="161365"/>
                    </a:cubicBezTo>
                    <a:cubicBezTo>
                      <a:pt x="409815" y="158804"/>
                      <a:pt x="422060" y="160278"/>
                      <a:pt x="430306" y="153681"/>
                    </a:cubicBezTo>
                    <a:cubicBezTo>
                      <a:pt x="436631" y="148621"/>
                      <a:pt x="434368" y="137873"/>
                      <a:pt x="437990" y="130628"/>
                    </a:cubicBezTo>
                    <a:cubicBezTo>
                      <a:pt x="442120" y="122368"/>
                      <a:pt x="449228" y="115836"/>
                      <a:pt x="453358" y="107576"/>
                    </a:cubicBezTo>
                    <a:cubicBezTo>
                      <a:pt x="472683" y="68926"/>
                      <a:pt x="443322" y="86876"/>
                      <a:pt x="491778" y="38420"/>
                    </a:cubicBezTo>
                    <a:cubicBezTo>
                      <a:pt x="499462" y="30736"/>
                      <a:pt x="505331" y="20645"/>
                      <a:pt x="514830" y="15368"/>
                    </a:cubicBezTo>
                    <a:cubicBezTo>
                      <a:pt x="528991" y="7501"/>
                      <a:pt x="560934" y="0"/>
                      <a:pt x="560934" y="0"/>
                    </a:cubicBezTo>
                    <a:cubicBezTo>
                      <a:pt x="595689" y="52132"/>
                      <a:pt x="578609" y="33044"/>
                      <a:pt x="607039" y="61472"/>
                    </a:cubicBezTo>
                    <a:cubicBezTo>
                      <a:pt x="626353" y="119414"/>
                      <a:pt x="600300" y="47993"/>
                      <a:pt x="630091" y="107576"/>
                    </a:cubicBezTo>
                    <a:cubicBezTo>
                      <a:pt x="633713" y="114821"/>
                      <a:pt x="632048" y="124901"/>
                      <a:pt x="637775" y="130628"/>
                    </a:cubicBezTo>
                    <a:cubicBezTo>
                      <a:pt x="643502" y="136355"/>
                      <a:pt x="653143" y="135751"/>
                      <a:pt x="660827" y="138312"/>
                    </a:cubicBezTo>
                    <a:cubicBezTo>
                      <a:pt x="681654" y="134147"/>
                      <a:pt x="707224" y="134104"/>
                      <a:pt x="722299" y="115260"/>
                    </a:cubicBezTo>
                    <a:cubicBezTo>
                      <a:pt x="727359" y="108935"/>
                      <a:pt x="726361" y="99453"/>
                      <a:pt x="729983" y="92208"/>
                    </a:cubicBezTo>
                    <a:cubicBezTo>
                      <a:pt x="731603" y="88968"/>
                      <a:pt x="735106" y="87085"/>
                      <a:pt x="737667" y="84524"/>
                    </a:cubicBezTo>
                  </a:path>
                </a:pathLst>
              </a:custGeom>
              <a:noFill/>
              <a:ln w="2857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26DAD800-24A3-4C38-48E1-F8EA900A6616}"/>
                  </a:ext>
                </a:extLst>
              </p:cNvPr>
              <p:cNvCxnSpPr/>
              <p:nvPr/>
            </p:nvCxnSpPr>
            <p:spPr bwMode="auto">
              <a:xfrm flipV="1">
                <a:off x="4604695" y="2662991"/>
                <a:ext cx="426464" cy="328931"/>
              </a:xfrm>
              <a:prstGeom prst="line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accent3">
                    <a:lumMod val="9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2957225C-E403-0B54-B479-2B06069A71B6}"/>
                  </a:ext>
                </a:extLst>
              </p:cNvPr>
              <p:cNvCxnSpPr/>
              <p:nvPr/>
            </p:nvCxnSpPr>
            <p:spPr bwMode="auto">
              <a:xfrm>
                <a:off x="4611795" y="3015983"/>
                <a:ext cx="348305" cy="360877"/>
              </a:xfrm>
              <a:prstGeom prst="line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accent3">
                    <a:lumMod val="9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3" name="Text Box 41">
                <a:extLst>
                  <a:ext uri="{FF2B5EF4-FFF2-40B4-BE49-F238E27FC236}">
                    <a16:creationId xmlns:a16="http://schemas.microsoft.com/office/drawing/2014/main" id="{2ACACA5D-3111-DDAC-7076-3FCCCB3742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60100" y="2384809"/>
                <a:ext cx="549347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2EAEC"/>
                    </a:solidFill>
                    <a:effectLst/>
                    <a:uLnTx/>
                    <a:uFillTx/>
                    <a:latin typeface="Symbol" pitchFamily="18" charset="2"/>
                    <a:ea typeface="+mn-ea"/>
                    <a:cs typeface="+mn-cs"/>
                  </a:rPr>
                  <a:t>p</a:t>
                </a:r>
              </a:p>
            </p:txBody>
          </p:sp>
          <p:sp>
            <p:nvSpPr>
              <p:cNvPr id="54" name="Text Box 41">
                <a:extLst>
                  <a:ext uri="{FF2B5EF4-FFF2-40B4-BE49-F238E27FC236}">
                    <a16:creationId xmlns:a16="http://schemas.microsoft.com/office/drawing/2014/main" id="{B365A2BF-A44F-3699-5D12-08E1175AC1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96048" y="3055835"/>
                <a:ext cx="549347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2EAEC"/>
                    </a:solidFill>
                    <a:effectLst/>
                    <a:uLnTx/>
                    <a:uFillTx/>
                    <a:latin typeface="Symbol" pitchFamily="18" charset="2"/>
                    <a:ea typeface="+mn-ea"/>
                    <a:cs typeface="+mn-cs"/>
                  </a:rPr>
                  <a:t>p</a:t>
                </a:r>
              </a:p>
            </p:txBody>
          </p:sp>
          <p:sp>
            <p:nvSpPr>
              <p:cNvPr id="55" name="Text Box 41">
                <a:extLst>
                  <a:ext uri="{FF2B5EF4-FFF2-40B4-BE49-F238E27FC236}">
                    <a16:creationId xmlns:a16="http://schemas.microsoft.com/office/drawing/2014/main" id="{DC535A79-51BD-5EE6-F929-BD6E29EFA03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62448" y="2564558"/>
                <a:ext cx="549347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2EAEC"/>
                    </a:solidFill>
                    <a:effectLst/>
                    <a:uLnTx/>
                    <a:uFillTx/>
                    <a:latin typeface="Symbol" pitchFamily="18" charset="2"/>
                    <a:ea typeface="+mn-ea"/>
                    <a:cs typeface="+mn-cs"/>
                  </a:rPr>
                  <a:t>g</a:t>
                </a:r>
              </a:p>
            </p:txBody>
          </p: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3DB5E5D-FA0C-AFB8-8229-0F3D480A77D3}"/>
              </a:ext>
            </a:extLst>
          </p:cNvPr>
          <p:cNvGrpSpPr/>
          <p:nvPr/>
        </p:nvGrpSpPr>
        <p:grpSpPr>
          <a:xfrm>
            <a:off x="3379341" y="1477933"/>
            <a:ext cx="751562" cy="1259067"/>
            <a:chOff x="4204093" y="2416023"/>
            <a:chExt cx="751562" cy="125906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BF5F123-89D4-E480-AC04-C67D1564EC8B}"/>
                </a:ext>
              </a:extLst>
            </p:cNvPr>
            <p:cNvCxnSpPr/>
            <p:nvPr/>
          </p:nvCxnSpPr>
          <p:spPr bwMode="auto">
            <a:xfrm>
              <a:off x="4533899" y="2744743"/>
              <a:ext cx="404429" cy="437842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12A0567C-2EAD-E65C-66D4-8E29D5C30840}"/>
                </a:ext>
              </a:extLst>
            </p:cNvPr>
            <p:cNvCxnSpPr/>
            <p:nvPr/>
          </p:nvCxnSpPr>
          <p:spPr bwMode="auto">
            <a:xfrm flipV="1">
              <a:off x="4475026" y="3201419"/>
              <a:ext cx="480629" cy="412076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4" name="Text Box 41">
              <a:extLst>
                <a:ext uri="{FF2B5EF4-FFF2-40B4-BE49-F238E27FC236}">
                  <a16:creationId xmlns:a16="http://schemas.microsoft.com/office/drawing/2014/main" id="{E26223D4-E317-AA73-C164-307151088A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5874" y="3274980"/>
              <a:ext cx="549347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D2EAE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</a:t>
              </a:r>
              <a:r>
                <a:rPr kumimoji="0" lang="en-US" sz="20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D2EAE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65" name="Text Box 41">
              <a:extLst>
                <a:ext uri="{FF2B5EF4-FFF2-40B4-BE49-F238E27FC236}">
                  <a16:creationId xmlns:a16="http://schemas.microsoft.com/office/drawing/2014/main" id="{50AFF635-5C6C-BFF5-50EE-E9B375F117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04093" y="2416023"/>
              <a:ext cx="549347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D2EAE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</a:t>
              </a:r>
              <a:r>
                <a:rPr kumimoji="0" lang="en-US" sz="20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D2EAE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</a:t>
              </a:r>
            </a:p>
          </p:txBody>
        </p:sp>
      </p:grpSp>
      <p:pic>
        <p:nvPicPr>
          <p:cNvPr id="68" name="Picture 67" descr="Screen Clipping">
            <a:extLst>
              <a:ext uri="{FF2B5EF4-FFF2-40B4-BE49-F238E27FC236}">
                <a16:creationId xmlns:a16="http://schemas.microsoft.com/office/drawing/2014/main" id="{0B85DFF1-535F-557F-3C51-D9070F315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688" y="5609582"/>
            <a:ext cx="3544103" cy="876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69" name="Picture 68" descr="Screen Clipping">
            <a:extLst>
              <a:ext uri="{FF2B5EF4-FFF2-40B4-BE49-F238E27FC236}">
                <a16:creationId xmlns:a16="http://schemas.microsoft.com/office/drawing/2014/main" id="{9382C17A-1DB3-5097-1E9F-71499219BD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70" y="5609582"/>
            <a:ext cx="2933755" cy="8740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8AEB0930-2FE6-8B49-9A25-DBDA711057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0ED5BCD-9AB5-1BF0-B962-FDDDDE63A6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47"/>
          <a:stretch/>
        </p:blipFill>
        <p:spPr>
          <a:xfrm>
            <a:off x="5941099" y="970420"/>
            <a:ext cx="6039206" cy="282349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3DD8BE0-A144-31A9-E9DF-362077E09C74}"/>
              </a:ext>
            </a:extLst>
          </p:cNvPr>
          <p:cNvSpPr txBox="1"/>
          <p:nvPr/>
        </p:nvSpPr>
        <p:spPr>
          <a:xfrm>
            <a:off x="7026045" y="1965629"/>
            <a:ext cx="1020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Symbol" panose="05050102010706020507" pitchFamily="18" charset="2"/>
              </a:rPr>
              <a:t>p</a:t>
            </a:r>
            <a:r>
              <a:rPr lang="en-US" sz="2000" b="1" baseline="30000" dirty="0" err="1">
                <a:latin typeface="Symbol" panose="05050102010706020507" pitchFamily="18" charset="2"/>
              </a:rPr>
              <a:t>+</a:t>
            </a:r>
            <a:r>
              <a:rPr lang="en-US" sz="2000" b="1" dirty="0" err="1">
                <a:latin typeface="Symbol" panose="05050102010706020507" pitchFamily="18" charset="2"/>
              </a:rPr>
              <a:t>p</a:t>
            </a:r>
            <a:r>
              <a:rPr lang="en-US" sz="2000" b="1" baseline="30000" dirty="0">
                <a:latin typeface="Symbol" panose="05050102010706020507" pitchFamily="18" charset="2"/>
              </a:rPr>
              <a:t>-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2E88A12-7EE7-A2F6-45BB-F1593E4B1C8A}"/>
              </a:ext>
            </a:extLst>
          </p:cNvPr>
          <p:cNvSpPr txBox="1"/>
          <p:nvPr/>
        </p:nvSpPr>
        <p:spPr>
          <a:xfrm>
            <a:off x="7364922" y="3827121"/>
            <a:ext cx="4179542" cy="380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i="0" u="none" strike="noStrike" baseline="0" dirty="0">
                <a:solidFill>
                  <a:srgbClr val="100BD9"/>
                </a:solidFill>
                <a:latin typeface="CMSY9"/>
              </a:rPr>
              <a:t>∼ </a:t>
            </a:r>
            <a:r>
              <a:rPr lang="en-US" sz="1400" b="1" i="0" u="none" strike="noStrike" baseline="0" dirty="0">
                <a:solidFill>
                  <a:srgbClr val="100BD9"/>
                </a:solidFill>
                <a:latin typeface="CMSS9"/>
              </a:rPr>
              <a:t>250 measurements in </a:t>
            </a:r>
            <a:r>
              <a:rPr lang="en-US" sz="1400" b="1" i="0" u="none" strike="noStrike" baseline="0" dirty="0">
                <a:solidFill>
                  <a:srgbClr val="100BD9"/>
                </a:solidFill>
                <a:latin typeface="CMMI9"/>
              </a:rPr>
              <a:t>&gt; </a:t>
            </a:r>
            <a:r>
              <a:rPr lang="en-US" sz="1400" b="1" i="0" u="none" strike="noStrike" baseline="0" dirty="0">
                <a:solidFill>
                  <a:srgbClr val="100BD9"/>
                </a:solidFill>
                <a:latin typeface="CMSS9"/>
              </a:rPr>
              <a:t>50 hadronic</a:t>
            </a:r>
            <a:r>
              <a:rPr lang="en-US" sz="1400" b="1" dirty="0">
                <a:solidFill>
                  <a:srgbClr val="100BD9"/>
                </a:solidFill>
                <a:latin typeface="CMSS9"/>
              </a:rPr>
              <a:t> </a:t>
            </a:r>
            <a:r>
              <a:rPr lang="en-US" sz="1400" b="1" i="0" u="none" strike="noStrike" baseline="0" dirty="0">
                <a:solidFill>
                  <a:srgbClr val="100BD9"/>
                </a:solidFill>
                <a:latin typeface="CMSS9"/>
              </a:rPr>
              <a:t>channels</a:t>
            </a:r>
            <a:endParaRPr lang="en-US" sz="1400" b="1" dirty="0">
              <a:solidFill>
                <a:srgbClr val="100BD9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4A8DE89-11F8-DE0E-D510-EFC9F82032BB}"/>
              </a:ext>
            </a:extLst>
          </p:cNvPr>
          <p:cNvSpPr txBox="1"/>
          <p:nvPr/>
        </p:nvSpPr>
        <p:spPr>
          <a:xfrm>
            <a:off x="7364922" y="4084949"/>
            <a:ext cx="4351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-400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Uncertainties are “all” experimental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541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FD76B-D8A8-D26C-925B-5C33DE99B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634697FE-202F-32E2-C713-08094BD929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606219" y="180683"/>
            <a:ext cx="8540874" cy="55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b="1" dirty="0"/>
              <a:t>The long-standing recipe: data</a:t>
            </a:r>
            <a:r>
              <a:rPr lang="en-US" altLang="zh-CN" sz="2800" b="1" dirty="0"/>
              <a:t>-driven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approach</a:t>
            </a:r>
            <a:endParaRPr lang="en-US" sz="2800" b="1" dirty="0">
              <a:solidFill>
                <a:schemeClr val="tx2"/>
              </a:solidFill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9931B4E-7078-43A4-A4FB-C7B68EAF5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536" y="3892342"/>
            <a:ext cx="6380793" cy="13916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400050" marR="0" lvl="1" indent="-400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Cut diagram down middle</a:t>
            </a:r>
          </a:p>
          <a:p>
            <a:pPr marL="400050" lvl="1" indent="-400050">
              <a:buClrTx/>
              <a:buFont typeface="+mj-lt"/>
              <a:buAutoNum type="arabicPeriod"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 now looks like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g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Wingdings" pitchFamily="2" charset="2"/>
              </a:rPr>
              <a:t> pp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Wingdings" pitchFamily="2" charset="2"/>
              </a:rPr>
              <a:t> </a:t>
            </a:r>
            <a:r>
              <a:rPr lang="en-US" altLang="zh-CN" sz="1400" b="1" dirty="0">
                <a:solidFill>
                  <a:srgbClr val="5B9BD5">
                    <a:lumMod val="50000"/>
                  </a:srgbClr>
                </a:solidFill>
                <a:latin typeface="Arial"/>
              </a:rPr>
              <a:t>(and</a:t>
            </a:r>
            <a:r>
              <a:rPr lang="zh-CN" altLang="en-US" sz="1400" b="1" dirty="0">
                <a:solidFill>
                  <a:srgbClr val="5B9BD5">
                    <a:lumMod val="50000"/>
                  </a:srgbClr>
                </a:solidFill>
                <a:latin typeface="Arial"/>
              </a:rPr>
              <a:t> </a:t>
            </a:r>
            <a:r>
              <a:rPr lang="en-US" altLang="zh-CN" sz="1400" b="1" dirty="0">
                <a:solidFill>
                  <a:srgbClr val="5B9BD5">
                    <a:lumMod val="50000"/>
                  </a:srgbClr>
                </a:solidFill>
                <a:latin typeface="Arial"/>
              </a:rPr>
              <a:t>all</a:t>
            </a:r>
            <a:r>
              <a:rPr lang="zh-CN" altLang="en-US" sz="1400" b="1" dirty="0">
                <a:solidFill>
                  <a:srgbClr val="5B9BD5">
                    <a:lumMod val="50000"/>
                  </a:srgbClr>
                </a:solidFill>
                <a:latin typeface="Arial"/>
              </a:rPr>
              <a:t> </a:t>
            </a:r>
            <a:r>
              <a:rPr lang="en-GB" altLang="zh-CN" sz="1400" b="1" dirty="0">
                <a:solidFill>
                  <a:srgbClr val="5B9BD5">
                    <a:lumMod val="50000"/>
                  </a:srgbClr>
                </a:solidFill>
                <a:latin typeface="Arial"/>
              </a:rPr>
              <a:t>allowed intermediate states</a:t>
            </a:r>
            <a:r>
              <a:rPr lang="en-US" altLang="zh-CN" sz="1400" b="1" dirty="0">
                <a:solidFill>
                  <a:srgbClr val="5B9BD5">
                    <a:lumMod val="50000"/>
                  </a:srgbClr>
                </a:solidFill>
                <a:latin typeface="Arial"/>
              </a:rPr>
              <a:t>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ymbol" pitchFamily="18" charset="2"/>
              <a:ea typeface="+mn-ea"/>
              <a:cs typeface="+mn-cs"/>
              <a:sym typeface="Wingdings" pitchFamily="2" charset="2"/>
            </a:endParaRPr>
          </a:p>
          <a:p>
            <a:pPr marL="400050" marR="0" lvl="1" indent="-400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 typeface="+mj-lt"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Dispersion relation connects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e</a:t>
            </a:r>
            <a:r>
              <a:rPr kumimoji="0" lang="en-US" sz="1800" b="1" i="0" u="none" strike="noStrike" kern="1200" cap="none" spc="0" normalizeH="0" baseline="3000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+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e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-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  <a:sym typeface="Wingdings" pitchFamily="2" charset="2"/>
              </a:rPr>
              <a:t> pp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cross section measurement to anomaly contribution of 1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st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Wingdings" pitchFamily="2" charset="2"/>
              </a:rPr>
              <a:t>-order Hadronic Vacuum Polarization (HVP)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D08273-C896-EA84-C202-936754AE7897}"/>
              </a:ext>
            </a:extLst>
          </p:cNvPr>
          <p:cNvGrpSpPr/>
          <p:nvPr/>
        </p:nvGrpSpPr>
        <p:grpSpPr>
          <a:xfrm>
            <a:off x="891213" y="967401"/>
            <a:ext cx="2130800" cy="2632057"/>
            <a:chOff x="2844549" y="2159029"/>
            <a:chExt cx="2860935" cy="3533951"/>
          </a:xfrm>
        </p:grpSpPr>
        <p:grpSp>
          <p:nvGrpSpPr>
            <p:cNvPr id="6" name="Group 34">
              <a:extLst>
                <a:ext uri="{FF2B5EF4-FFF2-40B4-BE49-F238E27FC236}">
                  <a16:creationId xmlns:a16="http://schemas.microsoft.com/office/drawing/2014/main" id="{B8587CA2-651A-8196-E201-DF643E827D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4549" y="2159029"/>
              <a:ext cx="2860935" cy="3533951"/>
              <a:chOff x="336" y="2496"/>
              <a:chExt cx="1152" cy="1423"/>
            </a:xfrm>
          </p:grpSpPr>
          <p:sp>
            <p:nvSpPr>
              <p:cNvPr id="7" name="Rectangle 35">
                <a:extLst>
                  <a:ext uri="{FF2B5EF4-FFF2-40B4-BE49-F238E27FC236}">
                    <a16:creationId xmlns:a16="http://schemas.microsoft.com/office/drawing/2014/main" id="{15B427B9-E7C7-77FF-CEAF-BD90EF0050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" y="2496"/>
                <a:ext cx="1152" cy="1423"/>
              </a:xfrm>
              <a:prstGeom prst="rect">
                <a:avLst/>
              </a:prstGeom>
              <a:solidFill>
                <a:srgbClr val="292929"/>
              </a:solidFill>
              <a:ln w="63500">
                <a:solidFill>
                  <a:srgbClr val="996633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0" name="Group 36">
                <a:extLst>
                  <a:ext uri="{FF2B5EF4-FFF2-40B4-BE49-F238E27FC236}">
                    <a16:creationId xmlns:a16="http://schemas.microsoft.com/office/drawing/2014/main" id="{46639C40-81AF-6F9B-8E8B-DA6301CA68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76" y="2579"/>
                <a:ext cx="816" cy="1215"/>
                <a:chOff x="2961" y="955"/>
                <a:chExt cx="816" cy="1215"/>
              </a:xfrm>
            </p:grpSpPr>
            <p:sp>
              <p:nvSpPr>
                <p:cNvPr id="11" name="Freeform 37">
                  <a:extLst>
                    <a:ext uri="{FF2B5EF4-FFF2-40B4-BE49-F238E27FC236}">
                      <a16:creationId xmlns:a16="http://schemas.microsoft.com/office/drawing/2014/main" id="{2D23FAD0-6866-E4BB-EFE1-308806CC2B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1" y="1122"/>
                  <a:ext cx="816" cy="485"/>
                </a:xfrm>
                <a:custGeom>
                  <a:avLst/>
                  <a:gdLst>
                    <a:gd name="T0" fmla="*/ 0 w 637"/>
                    <a:gd name="T1" fmla="*/ 0 h 382"/>
                    <a:gd name="T2" fmla="*/ 39 w 637"/>
                    <a:gd name="T3" fmla="*/ 55 h 382"/>
                    <a:gd name="T4" fmla="*/ 50 w 637"/>
                    <a:gd name="T5" fmla="*/ 72 h 382"/>
                    <a:gd name="T6" fmla="*/ 56 w 637"/>
                    <a:gd name="T7" fmla="*/ 89 h 382"/>
                    <a:gd name="T8" fmla="*/ 84 w 637"/>
                    <a:gd name="T9" fmla="*/ 116 h 382"/>
                    <a:gd name="T10" fmla="*/ 156 w 637"/>
                    <a:gd name="T11" fmla="*/ 216 h 382"/>
                    <a:gd name="T12" fmla="*/ 272 w 637"/>
                    <a:gd name="T13" fmla="*/ 382 h 382"/>
                    <a:gd name="T14" fmla="*/ 344 w 637"/>
                    <a:gd name="T15" fmla="*/ 316 h 382"/>
                    <a:gd name="T16" fmla="*/ 405 w 637"/>
                    <a:gd name="T17" fmla="*/ 238 h 382"/>
                    <a:gd name="T18" fmla="*/ 477 w 637"/>
                    <a:gd name="T19" fmla="*/ 161 h 382"/>
                    <a:gd name="T20" fmla="*/ 504 w 637"/>
                    <a:gd name="T21" fmla="*/ 139 h 382"/>
                    <a:gd name="T22" fmla="*/ 527 w 637"/>
                    <a:gd name="T23" fmla="*/ 111 h 382"/>
                    <a:gd name="T24" fmla="*/ 599 w 637"/>
                    <a:gd name="T25" fmla="*/ 55 h 382"/>
                    <a:gd name="T26" fmla="*/ 637 w 637"/>
                    <a:gd name="T27" fmla="*/ 22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37" h="382">
                      <a:moveTo>
                        <a:pt x="0" y="0"/>
                      </a:moveTo>
                      <a:cubicBezTo>
                        <a:pt x="8" y="24"/>
                        <a:pt x="23" y="36"/>
                        <a:pt x="39" y="55"/>
                      </a:cubicBezTo>
                      <a:cubicBezTo>
                        <a:pt x="43" y="60"/>
                        <a:pt x="47" y="66"/>
                        <a:pt x="50" y="72"/>
                      </a:cubicBezTo>
                      <a:cubicBezTo>
                        <a:pt x="53" y="77"/>
                        <a:pt x="52" y="84"/>
                        <a:pt x="56" y="89"/>
                      </a:cubicBezTo>
                      <a:cubicBezTo>
                        <a:pt x="64" y="99"/>
                        <a:pt x="84" y="116"/>
                        <a:pt x="84" y="116"/>
                      </a:cubicBezTo>
                      <a:cubicBezTo>
                        <a:pt x="92" y="145"/>
                        <a:pt x="133" y="195"/>
                        <a:pt x="156" y="216"/>
                      </a:cubicBezTo>
                      <a:cubicBezTo>
                        <a:pt x="172" y="270"/>
                        <a:pt x="224" y="351"/>
                        <a:pt x="272" y="382"/>
                      </a:cubicBezTo>
                      <a:cubicBezTo>
                        <a:pt x="306" y="371"/>
                        <a:pt x="320" y="339"/>
                        <a:pt x="344" y="316"/>
                      </a:cubicBezTo>
                      <a:cubicBezTo>
                        <a:pt x="359" y="286"/>
                        <a:pt x="383" y="264"/>
                        <a:pt x="405" y="238"/>
                      </a:cubicBezTo>
                      <a:cubicBezTo>
                        <a:pt x="427" y="212"/>
                        <a:pt x="448" y="180"/>
                        <a:pt x="477" y="161"/>
                      </a:cubicBezTo>
                      <a:cubicBezTo>
                        <a:pt x="500" y="126"/>
                        <a:pt x="475" y="157"/>
                        <a:pt x="504" y="139"/>
                      </a:cubicBezTo>
                      <a:cubicBezTo>
                        <a:pt x="518" y="130"/>
                        <a:pt x="515" y="123"/>
                        <a:pt x="527" y="111"/>
                      </a:cubicBezTo>
                      <a:cubicBezTo>
                        <a:pt x="548" y="90"/>
                        <a:pt x="577" y="75"/>
                        <a:pt x="599" y="55"/>
                      </a:cubicBezTo>
                      <a:cubicBezTo>
                        <a:pt x="637" y="21"/>
                        <a:pt x="616" y="22"/>
                        <a:pt x="637" y="22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Freeform 38">
                  <a:extLst>
                    <a:ext uri="{FF2B5EF4-FFF2-40B4-BE49-F238E27FC236}">
                      <a16:creationId xmlns:a16="http://schemas.microsoft.com/office/drawing/2014/main" id="{770BD619-EB42-30EE-3501-AC1B846E16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9" y="1628"/>
                  <a:ext cx="149" cy="353"/>
                </a:xfrm>
                <a:custGeom>
                  <a:avLst/>
                  <a:gdLst>
                    <a:gd name="T0" fmla="*/ 100 w 117"/>
                    <a:gd name="T1" fmla="*/ 0 h 277"/>
                    <a:gd name="T2" fmla="*/ 61 w 117"/>
                    <a:gd name="T3" fmla="*/ 6 h 277"/>
                    <a:gd name="T4" fmla="*/ 33 w 117"/>
                    <a:gd name="T5" fmla="*/ 11 h 277"/>
                    <a:gd name="T6" fmla="*/ 72 w 117"/>
                    <a:gd name="T7" fmla="*/ 45 h 277"/>
                    <a:gd name="T8" fmla="*/ 117 w 117"/>
                    <a:gd name="T9" fmla="*/ 67 h 277"/>
                    <a:gd name="T10" fmla="*/ 28 w 117"/>
                    <a:gd name="T11" fmla="*/ 100 h 277"/>
                    <a:gd name="T12" fmla="*/ 83 w 117"/>
                    <a:gd name="T13" fmla="*/ 139 h 277"/>
                    <a:gd name="T14" fmla="*/ 28 w 117"/>
                    <a:gd name="T15" fmla="*/ 194 h 277"/>
                    <a:gd name="T16" fmla="*/ 61 w 117"/>
                    <a:gd name="T17" fmla="*/ 227 h 277"/>
                    <a:gd name="T18" fmla="*/ 72 w 117"/>
                    <a:gd name="T19" fmla="*/ 277 h 2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7" h="277">
                      <a:moveTo>
                        <a:pt x="100" y="0"/>
                      </a:moveTo>
                      <a:cubicBezTo>
                        <a:pt x="87" y="2"/>
                        <a:pt x="74" y="4"/>
                        <a:pt x="61" y="6"/>
                      </a:cubicBezTo>
                      <a:cubicBezTo>
                        <a:pt x="52" y="8"/>
                        <a:pt x="39" y="4"/>
                        <a:pt x="33" y="11"/>
                      </a:cubicBezTo>
                      <a:cubicBezTo>
                        <a:pt x="15" y="34"/>
                        <a:pt x="64" y="42"/>
                        <a:pt x="72" y="45"/>
                      </a:cubicBezTo>
                      <a:cubicBezTo>
                        <a:pt x="99" y="38"/>
                        <a:pt x="107" y="40"/>
                        <a:pt x="117" y="67"/>
                      </a:cubicBezTo>
                      <a:cubicBezTo>
                        <a:pt x="102" y="107"/>
                        <a:pt x="71" y="96"/>
                        <a:pt x="28" y="100"/>
                      </a:cubicBezTo>
                      <a:cubicBezTo>
                        <a:pt x="0" y="143"/>
                        <a:pt x="52" y="135"/>
                        <a:pt x="83" y="139"/>
                      </a:cubicBezTo>
                      <a:cubicBezTo>
                        <a:pt x="114" y="184"/>
                        <a:pt x="59" y="185"/>
                        <a:pt x="28" y="194"/>
                      </a:cubicBezTo>
                      <a:cubicBezTo>
                        <a:pt x="34" y="216"/>
                        <a:pt x="39" y="220"/>
                        <a:pt x="61" y="227"/>
                      </a:cubicBezTo>
                      <a:cubicBezTo>
                        <a:pt x="98" y="251"/>
                        <a:pt x="90" y="243"/>
                        <a:pt x="72" y="277"/>
                      </a:cubicBezTo>
                    </a:path>
                  </a:pathLst>
                </a:custGeom>
                <a:noFill/>
                <a:ln w="38100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Text Box 39">
                  <a:extLst>
                    <a:ext uri="{FF2B5EF4-FFF2-40B4-BE49-F238E27FC236}">
                      <a16:creationId xmlns:a16="http://schemas.microsoft.com/office/drawing/2014/main" id="{420AF8A0-BB2F-D833-8FE3-6592526CA15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67" y="1238"/>
                  <a:ext cx="296" cy="21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2EAEC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p</a:t>
                  </a:r>
                </a:p>
              </p:txBody>
            </p:sp>
            <p:sp>
              <p:nvSpPr>
                <p:cNvPr id="14" name="Text Box 40">
                  <a:extLst>
                    <a:ext uri="{FF2B5EF4-FFF2-40B4-BE49-F238E27FC236}">
                      <a16:creationId xmlns:a16="http://schemas.microsoft.com/office/drawing/2014/main" id="{B773690D-7D79-2ADB-307A-D6E7260544B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94" y="1987"/>
                  <a:ext cx="605" cy="18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omic Sans MS" pitchFamily="66" charset="0"/>
                      <a:ea typeface="+mn-ea"/>
                      <a:cs typeface="+mn-cs"/>
                    </a:rPr>
                    <a:t>Had VP</a:t>
                  </a:r>
                </a:p>
              </p:txBody>
            </p:sp>
            <p:sp>
              <p:nvSpPr>
                <p:cNvPr id="15" name="Text Box 41">
                  <a:extLst>
                    <a:ext uri="{FF2B5EF4-FFF2-40B4-BE49-F238E27FC236}">
                      <a16:creationId xmlns:a16="http://schemas.microsoft.com/office/drawing/2014/main" id="{B00CE203-4E39-C4CA-CBCA-43B4BE4C53C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68" y="955"/>
                  <a:ext cx="297" cy="21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D2EAEC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p</a:t>
                  </a:r>
                </a:p>
              </p:txBody>
            </p:sp>
            <p:sp>
              <p:nvSpPr>
                <p:cNvPr id="16" name="Freeform 42">
                  <a:extLst>
                    <a:ext uri="{FF2B5EF4-FFF2-40B4-BE49-F238E27FC236}">
                      <a16:creationId xmlns:a16="http://schemas.microsoft.com/office/drawing/2014/main" id="{AF47A42C-D849-0CE5-BFD6-EFEA7C8F11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4" y="1216"/>
                  <a:ext cx="176" cy="129"/>
                </a:xfrm>
                <a:custGeom>
                  <a:avLst/>
                  <a:gdLst>
                    <a:gd name="T0" fmla="*/ 10 w 192"/>
                    <a:gd name="T1" fmla="*/ 134 h 134"/>
                    <a:gd name="T2" fmla="*/ 32 w 192"/>
                    <a:gd name="T3" fmla="*/ 89 h 134"/>
                    <a:gd name="T4" fmla="*/ 71 w 192"/>
                    <a:gd name="T5" fmla="*/ 128 h 134"/>
                    <a:gd name="T6" fmla="*/ 59 w 192"/>
                    <a:gd name="T7" fmla="*/ 78 h 134"/>
                    <a:gd name="T8" fmla="*/ 65 w 192"/>
                    <a:gd name="T9" fmla="*/ 56 h 134"/>
                    <a:gd name="T10" fmla="*/ 131 w 192"/>
                    <a:gd name="T11" fmla="*/ 101 h 134"/>
                    <a:gd name="T12" fmla="*/ 154 w 192"/>
                    <a:gd name="T13" fmla="*/ 1 h 134"/>
                    <a:gd name="T14" fmla="*/ 187 w 192"/>
                    <a:gd name="T15" fmla="*/ 6 h 134"/>
                    <a:gd name="T16" fmla="*/ 192 w 192"/>
                    <a:gd name="T17" fmla="*/ 23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34">
                      <a:moveTo>
                        <a:pt x="10" y="134"/>
                      </a:moveTo>
                      <a:cubicBezTo>
                        <a:pt x="0" y="106"/>
                        <a:pt x="3" y="97"/>
                        <a:pt x="32" y="89"/>
                      </a:cubicBezTo>
                      <a:cubicBezTo>
                        <a:pt x="46" y="104"/>
                        <a:pt x="53" y="117"/>
                        <a:pt x="71" y="128"/>
                      </a:cubicBezTo>
                      <a:cubicBezTo>
                        <a:pt x="78" y="106"/>
                        <a:pt x="66" y="99"/>
                        <a:pt x="59" y="78"/>
                      </a:cubicBezTo>
                      <a:cubicBezTo>
                        <a:pt x="61" y="71"/>
                        <a:pt x="61" y="62"/>
                        <a:pt x="65" y="56"/>
                      </a:cubicBezTo>
                      <a:cubicBezTo>
                        <a:pt x="89" y="21"/>
                        <a:pt x="97" y="88"/>
                        <a:pt x="131" y="101"/>
                      </a:cubicBezTo>
                      <a:cubicBezTo>
                        <a:pt x="143" y="67"/>
                        <a:pt x="133" y="32"/>
                        <a:pt x="154" y="1"/>
                      </a:cubicBezTo>
                      <a:cubicBezTo>
                        <a:pt x="165" y="3"/>
                        <a:pt x="177" y="0"/>
                        <a:pt x="187" y="6"/>
                      </a:cubicBezTo>
                      <a:cubicBezTo>
                        <a:pt x="192" y="9"/>
                        <a:pt x="192" y="23"/>
                        <a:pt x="192" y="23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 43">
                  <a:extLst>
                    <a:ext uri="{FF2B5EF4-FFF2-40B4-BE49-F238E27FC236}">
                      <a16:creationId xmlns:a16="http://schemas.microsoft.com/office/drawing/2014/main" id="{9CF3D2A3-0441-95D4-0EF2-4AA5DBE90C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3354" y="1188"/>
                  <a:ext cx="225" cy="141"/>
                </a:xfrm>
                <a:custGeom>
                  <a:avLst/>
                  <a:gdLst>
                    <a:gd name="T0" fmla="*/ 10 w 192"/>
                    <a:gd name="T1" fmla="*/ 134 h 134"/>
                    <a:gd name="T2" fmla="*/ 32 w 192"/>
                    <a:gd name="T3" fmla="*/ 89 h 134"/>
                    <a:gd name="T4" fmla="*/ 71 w 192"/>
                    <a:gd name="T5" fmla="*/ 128 h 134"/>
                    <a:gd name="T6" fmla="*/ 59 w 192"/>
                    <a:gd name="T7" fmla="*/ 78 h 134"/>
                    <a:gd name="T8" fmla="*/ 65 w 192"/>
                    <a:gd name="T9" fmla="*/ 56 h 134"/>
                    <a:gd name="T10" fmla="*/ 131 w 192"/>
                    <a:gd name="T11" fmla="*/ 101 h 134"/>
                    <a:gd name="T12" fmla="*/ 154 w 192"/>
                    <a:gd name="T13" fmla="*/ 1 h 134"/>
                    <a:gd name="T14" fmla="*/ 187 w 192"/>
                    <a:gd name="T15" fmla="*/ 6 h 134"/>
                    <a:gd name="T16" fmla="*/ 192 w 192"/>
                    <a:gd name="T17" fmla="*/ 23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92" h="134">
                      <a:moveTo>
                        <a:pt x="10" y="134"/>
                      </a:moveTo>
                      <a:cubicBezTo>
                        <a:pt x="0" y="106"/>
                        <a:pt x="3" y="97"/>
                        <a:pt x="32" y="89"/>
                      </a:cubicBezTo>
                      <a:cubicBezTo>
                        <a:pt x="46" y="104"/>
                        <a:pt x="53" y="117"/>
                        <a:pt x="71" y="128"/>
                      </a:cubicBezTo>
                      <a:cubicBezTo>
                        <a:pt x="78" y="106"/>
                        <a:pt x="66" y="99"/>
                        <a:pt x="59" y="78"/>
                      </a:cubicBezTo>
                      <a:cubicBezTo>
                        <a:pt x="61" y="71"/>
                        <a:pt x="61" y="62"/>
                        <a:pt x="65" y="56"/>
                      </a:cubicBezTo>
                      <a:cubicBezTo>
                        <a:pt x="89" y="21"/>
                        <a:pt x="97" y="88"/>
                        <a:pt x="131" y="101"/>
                      </a:cubicBezTo>
                      <a:cubicBezTo>
                        <a:pt x="143" y="67"/>
                        <a:pt x="133" y="32"/>
                        <a:pt x="154" y="1"/>
                      </a:cubicBezTo>
                      <a:cubicBezTo>
                        <a:pt x="165" y="3"/>
                        <a:pt x="177" y="0"/>
                        <a:pt x="187" y="6"/>
                      </a:cubicBezTo>
                      <a:cubicBezTo>
                        <a:pt x="192" y="9"/>
                        <a:pt x="192" y="23"/>
                        <a:pt x="192" y="23"/>
                      </a:cubicBezTo>
                    </a:path>
                  </a:pathLst>
                </a:custGeom>
                <a:noFill/>
                <a:ln w="25400" cap="flat" cmpd="sng">
                  <a:solidFill>
                    <a:srgbClr val="FFFF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Oval 44">
                  <a:extLst>
                    <a:ext uri="{FF2B5EF4-FFF2-40B4-BE49-F238E27FC236}">
                      <a16:creationId xmlns:a16="http://schemas.microsoft.com/office/drawing/2014/main" id="{3280AEA7-7262-F966-14D8-F91A35BD623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6" y="1109"/>
                  <a:ext cx="184" cy="184"/>
                </a:xfrm>
                <a:prstGeom prst="ellipse">
                  <a:avLst/>
                </a:prstGeom>
                <a:solidFill>
                  <a:srgbClr val="BBE0E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38100">
                      <a:solidFill>
                        <a:srgbClr val="D2EAEC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9" name="Text Box 9">
              <a:extLst>
                <a:ext uri="{FF2B5EF4-FFF2-40B4-BE49-F238E27FC236}">
                  <a16:creationId xmlns:a16="http://schemas.microsoft.com/office/drawing/2014/main" id="{C2AD94D7-6E1C-A1DB-0889-F6C593C451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4832" y="2828477"/>
              <a:ext cx="471488" cy="495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20" name="Text Box 9">
              <a:extLst>
                <a:ext uri="{FF2B5EF4-FFF2-40B4-BE49-F238E27FC236}">
                  <a16:creationId xmlns:a16="http://schemas.microsoft.com/office/drawing/2014/main" id="{FBA95098-2373-B184-4870-D4BAB64D78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3996" y="2829979"/>
              <a:ext cx="471488" cy="495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</a:p>
          </p:txBody>
        </p:sp>
      </p:grpSp>
      <p:pic>
        <p:nvPicPr>
          <p:cNvPr id="51" name="Picture 3" descr="C:\Users\winter\AppData\Local\Microsoft\Windows\Temporary Internet Files\Content.IE5\ERWN6SS4\MC900434789[1].png">
            <a:extLst>
              <a:ext uri="{FF2B5EF4-FFF2-40B4-BE49-F238E27FC236}">
                <a16:creationId xmlns:a16="http://schemas.microsoft.com/office/drawing/2014/main" id="{90DFBECD-0EFC-A63B-39CE-5FCBF114B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382017" y="51576"/>
            <a:ext cx="1415542" cy="141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53320E3D-5E49-24DE-A08B-28019A8B3241}"/>
              </a:ext>
            </a:extLst>
          </p:cNvPr>
          <p:cNvGrpSpPr/>
          <p:nvPr/>
        </p:nvGrpSpPr>
        <p:grpSpPr>
          <a:xfrm>
            <a:off x="3243081" y="1165634"/>
            <a:ext cx="2632057" cy="2130800"/>
            <a:chOff x="4067832" y="2103725"/>
            <a:chExt cx="2632057" cy="2130800"/>
          </a:xfrm>
        </p:grpSpPr>
        <p:sp>
          <p:nvSpPr>
            <p:cNvPr id="25" name="Rectangle 35">
              <a:extLst>
                <a:ext uri="{FF2B5EF4-FFF2-40B4-BE49-F238E27FC236}">
                  <a16:creationId xmlns:a16="http://schemas.microsoft.com/office/drawing/2014/main" id="{77CDDE53-5551-A79F-BC90-17F3FE6040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318461" y="1853096"/>
              <a:ext cx="2130800" cy="2632057"/>
            </a:xfrm>
            <a:prstGeom prst="rect">
              <a:avLst/>
            </a:prstGeom>
            <a:solidFill>
              <a:srgbClr val="292929"/>
            </a:solidFill>
            <a:ln w="63500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C0C78723-2E06-8243-7989-B6D3F5B44DBD}"/>
                </a:ext>
              </a:extLst>
            </p:cNvPr>
            <p:cNvGrpSpPr/>
            <p:nvPr/>
          </p:nvGrpSpPr>
          <p:grpSpPr>
            <a:xfrm>
              <a:off x="4976429" y="2537951"/>
              <a:ext cx="1644378" cy="1071136"/>
              <a:chOff x="3865069" y="2384809"/>
              <a:chExt cx="1644378" cy="1071136"/>
            </a:xfrm>
          </p:grpSpPr>
          <p:sp>
            <p:nvSpPr>
              <p:cNvPr id="4" name="Freeform 3">
                <a:extLst>
                  <a:ext uri="{FF2B5EF4-FFF2-40B4-BE49-F238E27FC236}">
                    <a16:creationId xmlns:a16="http://schemas.microsoft.com/office/drawing/2014/main" id="{642E0085-4AB1-B465-FFF0-0A46F7995C3A}"/>
                  </a:ext>
                </a:extLst>
              </p:cNvPr>
              <p:cNvSpPr/>
              <p:nvPr/>
            </p:nvSpPr>
            <p:spPr bwMode="auto">
              <a:xfrm>
                <a:off x="3865069" y="2935301"/>
                <a:ext cx="737667" cy="161365"/>
              </a:xfrm>
              <a:custGeom>
                <a:avLst/>
                <a:gdLst>
                  <a:gd name="connsiteX0" fmla="*/ 0 w 737667"/>
                  <a:gd name="connsiteY0" fmla="*/ 153681 h 161365"/>
                  <a:gd name="connsiteX1" fmla="*/ 30736 w 737667"/>
                  <a:gd name="connsiteY1" fmla="*/ 61472 h 161365"/>
                  <a:gd name="connsiteX2" fmla="*/ 38420 w 737667"/>
                  <a:gd name="connsiteY2" fmla="*/ 38420 h 161365"/>
                  <a:gd name="connsiteX3" fmla="*/ 84524 w 737667"/>
                  <a:gd name="connsiteY3" fmla="*/ 7684 h 161365"/>
                  <a:gd name="connsiteX4" fmla="*/ 138313 w 737667"/>
                  <a:gd name="connsiteY4" fmla="*/ 15368 h 161365"/>
                  <a:gd name="connsiteX5" fmla="*/ 145997 w 737667"/>
                  <a:gd name="connsiteY5" fmla="*/ 38420 h 161365"/>
                  <a:gd name="connsiteX6" fmla="*/ 161365 w 737667"/>
                  <a:gd name="connsiteY6" fmla="*/ 61472 h 161365"/>
                  <a:gd name="connsiteX7" fmla="*/ 176733 w 737667"/>
                  <a:gd name="connsiteY7" fmla="*/ 107576 h 161365"/>
                  <a:gd name="connsiteX8" fmla="*/ 222837 w 737667"/>
                  <a:gd name="connsiteY8" fmla="*/ 153681 h 161365"/>
                  <a:gd name="connsiteX9" fmla="*/ 245889 w 737667"/>
                  <a:gd name="connsiteY9" fmla="*/ 145996 h 161365"/>
                  <a:gd name="connsiteX10" fmla="*/ 268941 w 737667"/>
                  <a:gd name="connsiteY10" fmla="*/ 99892 h 161365"/>
                  <a:gd name="connsiteX11" fmla="*/ 299677 w 737667"/>
                  <a:gd name="connsiteY11" fmla="*/ 30736 h 161365"/>
                  <a:gd name="connsiteX12" fmla="*/ 345781 w 737667"/>
                  <a:gd name="connsiteY12" fmla="*/ 38420 h 161365"/>
                  <a:gd name="connsiteX13" fmla="*/ 368834 w 737667"/>
                  <a:gd name="connsiteY13" fmla="*/ 130628 h 161365"/>
                  <a:gd name="connsiteX14" fmla="*/ 376518 w 737667"/>
                  <a:gd name="connsiteY14" fmla="*/ 153681 h 161365"/>
                  <a:gd name="connsiteX15" fmla="*/ 399570 w 737667"/>
                  <a:gd name="connsiteY15" fmla="*/ 161365 h 161365"/>
                  <a:gd name="connsiteX16" fmla="*/ 430306 w 737667"/>
                  <a:gd name="connsiteY16" fmla="*/ 153681 h 161365"/>
                  <a:gd name="connsiteX17" fmla="*/ 437990 w 737667"/>
                  <a:gd name="connsiteY17" fmla="*/ 130628 h 161365"/>
                  <a:gd name="connsiteX18" fmla="*/ 453358 w 737667"/>
                  <a:gd name="connsiteY18" fmla="*/ 107576 h 161365"/>
                  <a:gd name="connsiteX19" fmla="*/ 491778 w 737667"/>
                  <a:gd name="connsiteY19" fmla="*/ 38420 h 161365"/>
                  <a:gd name="connsiteX20" fmla="*/ 514830 w 737667"/>
                  <a:gd name="connsiteY20" fmla="*/ 15368 h 161365"/>
                  <a:gd name="connsiteX21" fmla="*/ 560934 w 737667"/>
                  <a:gd name="connsiteY21" fmla="*/ 0 h 161365"/>
                  <a:gd name="connsiteX22" fmla="*/ 607039 w 737667"/>
                  <a:gd name="connsiteY22" fmla="*/ 61472 h 161365"/>
                  <a:gd name="connsiteX23" fmla="*/ 630091 w 737667"/>
                  <a:gd name="connsiteY23" fmla="*/ 107576 h 161365"/>
                  <a:gd name="connsiteX24" fmla="*/ 637775 w 737667"/>
                  <a:gd name="connsiteY24" fmla="*/ 130628 h 161365"/>
                  <a:gd name="connsiteX25" fmla="*/ 660827 w 737667"/>
                  <a:gd name="connsiteY25" fmla="*/ 138312 h 161365"/>
                  <a:gd name="connsiteX26" fmla="*/ 722299 w 737667"/>
                  <a:gd name="connsiteY26" fmla="*/ 115260 h 161365"/>
                  <a:gd name="connsiteX27" fmla="*/ 729983 w 737667"/>
                  <a:gd name="connsiteY27" fmla="*/ 92208 h 161365"/>
                  <a:gd name="connsiteX28" fmla="*/ 737667 w 737667"/>
                  <a:gd name="connsiteY28" fmla="*/ 84524 h 161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737667" h="161365">
                    <a:moveTo>
                      <a:pt x="0" y="153681"/>
                    </a:moveTo>
                    <a:cubicBezTo>
                      <a:pt x="31929" y="9996"/>
                      <a:pt x="-3424" y="129793"/>
                      <a:pt x="30736" y="61472"/>
                    </a:cubicBezTo>
                    <a:cubicBezTo>
                      <a:pt x="34358" y="54227"/>
                      <a:pt x="32693" y="44147"/>
                      <a:pt x="38420" y="38420"/>
                    </a:cubicBezTo>
                    <a:cubicBezTo>
                      <a:pt x="51480" y="25360"/>
                      <a:pt x="84524" y="7684"/>
                      <a:pt x="84524" y="7684"/>
                    </a:cubicBezTo>
                    <a:cubicBezTo>
                      <a:pt x="102454" y="10245"/>
                      <a:pt x="122113" y="7268"/>
                      <a:pt x="138313" y="15368"/>
                    </a:cubicBezTo>
                    <a:cubicBezTo>
                      <a:pt x="145558" y="18990"/>
                      <a:pt x="142375" y="31175"/>
                      <a:pt x="145997" y="38420"/>
                    </a:cubicBezTo>
                    <a:cubicBezTo>
                      <a:pt x="150127" y="46680"/>
                      <a:pt x="157614" y="53033"/>
                      <a:pt x="161365" y="61472"/>
                    </a:cubicBezTo>
                    <a:cubicBezTo>
                      <a:pt x="167944" y="76275"/>
                      <a:pt x="165278" y="96121"/>
                      <a:pt x="176733" y="107576"/>
                    </a:cubicBezTo>
                    <a:lnTo>
                      <a:pt x="222837" y="153681"/>
                    </a:lnTo>
                    <a:cubicBezTo>
                      <a:pt x="230521" y="151119"/>
                      <a:pt x="239564" y="151056"/>
                      <a:pt x="245889" y="145996"/>
                    </a:cubicBezTo>
                    <a:cubicBezTo>
                      <a:pt x="259431" y="135162"/>
                      <a:pt x="263879" y="115078"/>
                      <a:pt x="268941" y="99892"/>
                    </a:cubicBezTo>
                    <a:cubicBezTo>
                      <a:pt x="271902" y="79166"/>
                      <a:pt x="264630" y="34630"/>
                      <a:pt x="299677" y="30736"/>
                    </a:cubicBezTo>
                    <a:cubicBezTo>
                      <a:pt x="315162" y="29015"/>
                      <a:pt x="330413" y="35859"/>
                      <a:pt x="345781" y="38420"/>
                    </a:cubicBezTo>
                    <a:cubicBezTo>
                      <a:pt x="376833" y="131577"/>
                      <a:pt x="348139" y="37506"/>
                      <a:pt x="368834" y="130628"/>
                    </a:cubicBezTo>
                    <a:cubicBezTo>
                      <a:pt x="370591" y="138535"/>
                      <a:pt x="370791" y="147953"/>
                      <a:pt x="376518" y="153681"/>
                    </a:cubicBezTo>
                    <a:cubicBezTo>
                      <a:pt x="382245" y="159408"/>
                      <a:pt x="391886" y="158804"/>
                      <a:pt x="399570" y="161365"/>
                    </a:cubicBezTo>
                    <a:cubicBezTo>
                      <a:pt x="409815" y="158804"/>
                      <a:pt x="422060" y="160278"/>
                      <a:pt x="430306" y="153681"/>
                    </a:cubicBezTo>
                    <a:cubicBezTo>
                      <a:pt x="436631" y="148621"/>
                      <a:pt x="434368" y="137873"/>
                      <a:pt x="437990" y="130628"/>
                    </a:cubicBezTo>
                    <a:cubicBezTo>
                      <a:pt x="442120" y="122368"/>
                      <a:pt x="449228" y="115836"/>
                      <a:pt x="453358" y="107576"/>
                    </a:cubicBezTo>
                    <a:cubicBezTo>
                      <a:pt x="472683" y="68926"/>
                      <a:pt x="443322" y="86876"/>
                      <a:pt x="491778" y="38420"/>
                    </a:cubicBezTo>
                    <a:cubicBezTo>
                      <a:pt x="499462" y="30736"/>
                      <a:pt x="505331" y="20645"/>
                      <a:pt x="514830" y="15368"/>
                    </a:cubicBezTo>
                    <a:cubicBezTo>
                      <a:pt x="528991" y="7501"/>
                      <a:pt x="560934" y="0"/>
                      <a:pt x="560934" y="0"/>
                    </a:cubicBezTo>
                    <a:cubicBezTo>
                      <a:pt x="595689" y="52132"/>
                      <a:pt x="578609" y="33044"/>
                      <a:pt x="607039" y="61472"/>
                    </a:cubicBezTo>
                    <a:cubicBezTo>
                      <a:pt x="626353" y="119414"/>
                      <a:pt x="600300" y="47993"/>
                      <a:pt x="630091" y="107576"/>
                    </a:cubicBezTo>
                    <a:cubicBezTo>
                      <a:pt x="633713" y="114821"/>
                      <a:pt x="632048" y="124901"/>
                      <a:pt x="637775" y="130628"/>
                    </a:cubicBezTo>
                    <a:cubicBezTo>
                      <a:pt x="643502" y="136355"/>
                      <a:pt x="653143" y="135751"/>
                      <a:pt x="660827" y="138312"/>
                    </a:cubicBezTo>
                    <a:cubicBezTo>
                      <a:pt x="681654" y="134147"/>
                      <a:pt x="707224" y="134104"/>
                      <a:pt x="722299" y="115260"/>
                    </a:cubicBezTo>
                    <a:cubicBezTo>
                      <a:pt x="727359" y="108935"/>
                      <a:pt x="726361" y="99453"/>
                      <a:pt x="729983" y="92208"/>
                    </a:cubicBezTo>
                    <a:cubicBezTo>
                      <a:pt x="731603" y="88968"/>
                      <a:pt x="735106" y="87085"/>
                      <a:pt x="737667" y="84524"/>
                    </a:cubicBezTo>
                  </a:path>
                </a:pathLst>
              </a:custGeom>
              <a:noFill/>
              <a:ln w="28575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FC2A2757-39F3-BC88-D2A2-4E0904002D5B}"/>
                  </a:ext>
                </a:extLst>
              </p:cNvPr>
              <p:cNvCxnSpPr/>
              <p:nvPr/>
            </p:nvCxnSpPr>
            <p:spPr bwMode="auto">
              <a:xfrm flipV="1">
                <a:off x="4604695" y="2662991"/>
                <a:ext cx="426464" cy="328931"/>
              </a:xfrm>
              <a:prstGeom prst="line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accent3">
                    <a:lumMod val="9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17203C96-790D-A7F3-F278-138F75E74BF1}"/>
                  </a:ext>
                </a:extLst>
              </p:cNvPr>
              <p:cNvCxnSpPr/>
              <p:nvPr/>
            </p:nvCxnSpPr>
            <p:spPr bwMode="auto">
              <a:xfrm>
                <a:off x="4611795" y="3015983"/>
                <a:ext cx="348305" cy="360877"/>
              </a:xfrm>
              <a:prstGeom prst="line">
                <a:avLst/>
              </a:prstGeom>
              <a:solidFill>
                <a:schemeClr val="bg1"/>
              </a:solidFill>
              <a:ln w="28575" cap="flat" cmpd="sng" algn="ctr">
                <a:solidFill>
                  <a:schemeClr val="accent3">
                    <a:lumMod val="9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3" name="Text Box 41">
                <a:extLst>
                  <a:ext uri="{FF2B5EF4-FFF2-40B4-BE49-F238E27FC236}">
                    <a16:creationId xmlns:a16="http://schemas.microsoft.com/office/drawing/2014/main" id="{7425B854-BB25-2636-2434-4B58CFC30C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60100" y="2384809"/>
                <a:ext cx="549347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2EAEC"/>
                    </a:solidFill>
                    <a:effectLst/>
                    <a:uLnTx/>
                    <a:uFillTx/>
                    <a:latin typeface="Symbol" pitchFamily="18" charset="2"/>
                    <a:ea typeface="+mn-ea"/>
                    <a:cs typeface="+mn-cs"/>
                  </a:rPr>
                  <a:t>p</a:t>
                </a:r>
              </a:p>
            </p:txBody>
          </p:sp>
          <p:sp>
            <p:nvSpPr>
              <p:cNvPr id="54" name="Text Box 41">
                <a:extLst>
                  <a:ext uri="{FF2B5EF4-FFF2-40B4-BE49-F238E27FC236}">
                    <a16:creationId xmlns:a16="http://schemas.microsoft.com/office/drawing/2014/main" id="{6790932D-394A-0635-6E14-60203856A1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96048" y="3055835"/>
                <a:ext cx="549347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2EAEC"/>
                    </a:solidFill>
                    <a:effectLst/>
                    <a:uLnTx/>
                    <a:uFillTx/>
                    <a:latin typeface="Symbol" pitchFamily="18" charset="2"/>
                    <a:ea typeface="+mn-ea"/>
                    <a:cs typeface="+mn-cs"/>
                  </a:rPr>
                  <a:t>p</a:t>
                </a:r>
              </a:p>
            </p:txBody>
          </p:sp>
          <p:sp>
            <p:nvSpPr>
              <p:cNvPr id="55" name="Text Box 41">
                <a:extLst>
                  <a:ext uri="{FF2B5EF4-FFF2-40B4-BE49-F238E27FC236}">
                    <a16:creationId xmlns:a16="http://schemas.microsoft.com/office/drawing/2014/main" id="{CFA7C9D9-C4FC-7D5C-930C-3B2F0588C3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62448" y="2564558"/>
                <a:ext cx="549347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BBE0E3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FFFF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2EAEC"/>
                    </a:solidFill>
                    <a:effectLst/>
                    <a:uLnTx/>
                    <a:uFillTx/>
                    <a:latin typeface="Symbol" pitchFamily="18" charset="2"/>
                    <a:ea typeface="+mn-ea"/>
                    <a:cs typeface="+mn-cs"/>
                  </a:rPr>
                  <a:t>g</a:t>
                </a:r>
              </a:p>
            </p:txBody>
          </p: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43710B8-E300-3BC5-FDC3-E336462FEDE0}"/>
              </a:ext>
            </a:extLst>
          </p:cNvPr>
          <p:cNvGrpSpPr/>
          <p:nvPr/>
        </p:nvGrpSpPr>
        <p:grpSpPr>
          <a:xfrm>
            <a:off x="3379341" y="1477933"/>
            <a:ext cx="751562" cy="1259067"/>
            <a:chOff x="4204093" y="2416023"/>
            <a:chExt cx="751562" cy="125906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45B79CA-00F0-59C9-76AF-33379B7FEFE6}"/>
                </a:ext>
              </a:extLst>
            </p:cNvPr>
            <p:cNvCxnSpPr/>
            <p:nvPr/>
          </p:nvCxnSpPr>
          <p:spPr bwMode="auto">
            <a:xfrm>
              <a:off x="4533899" y="2744743"/>
              <a:ext cx="404429" cy="437842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83EE135-D9D4-B2F2-0252-444468C075A2}"/>
                </a:ext>
              </a:extLst>
            </p:cNvPr>
            <p:cNvCxnSpPr/>
            <p:nvPr/>
          </p:nvCxnSpPr>
          <p:spPr bwMode="auto">
            <a:xfrm flipV="1">
              <a:off x="4475026" y="3201419"/>
              <a:ext cx="480629" cy="412076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chemeClr val="accent3">
                  <a:lumMod val="9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4" name="Text Box 41">
              <a:extLst>
                <a:ext uri="{FF2B5EF4-FFF2-40B4-BE49-F238E27FC236}">
                  <a16:creationId xmlns:a16="http://schemas.microsoft.com/office/drawing/2014/main" id="{B862D69F-D8D6-0EE8-D2BE-F0B833D8B5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5874" y="3274980"/>
              <a:ext cx="549347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D2EAE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</a:t>
              </a:r>
              <a:r>
                <a:rPr kumimoji="0" lang="en-US" sz="20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D2EAE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65" name="Text Box 41">
              <a:extLst>
                <a:ext uri="{FF2B5EF4-FFF2-40B4-BE49-F238E27FC236}">
                  <a16:creationId xmlns:a16="http://schemas.microsoft.com/office/drawing/2014/main" id="{879A1A9B-2567-2C1D-F316-27B77521D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04093" y="2416023"/>
              <a:ext cx="549347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D2EAE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</a:t>
              </a:r>
              <a:r>
                <a:rPr kumimoji="0" lang="en-US" sz="20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D2EAEC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</a:t>
              </a:r>
            </a:p>
          </p:txBody>
        </p:sp>
      </p:grp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CEDBA807-CC75-2F73-40D8-45678C5B3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D5A00CD-470B-EA82-CB88-66B209800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47"/>
          <a:stretch/>
        </p:blipFill>
        <p:spPr>
          <a:xfrm>
            <a:off x="5941099" y="970420"/>
            <a:ext cx="6039206" cy="282349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8E62664-5768-5527-EB3B-3E92E082A318}"/>
              </a:ext>
            </a:extLst>
          </p:cNvPr>
          <p:cNvSpPr txBox="1"/>
          <p:nvPr/>
        </p:nvSpPr>
        <p:spPr>
          <a:xfrm>
            <a:off x="7026045" y="1965629"/>
            <a:ext cx="1020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Symbol" panose="05050102010706020507" pitchFamily="18" charset="2"/>
              </a:rPr>
              <a:t>p</a:t>
            </a:r>
            <a:r>
              <a:rPr lang="en-US" sz="2000" b="1" baseline="30000" dirty="0" err="1">
                <a:latin typeface="Symbol" panose="05050102010706020507" pitchFamily="18" charset="2"/>
              </a:rPr>
              <a:t>+</a:t>
            </a:r>
            <a:r>
              <a:rPr lang="en-US" sz="2000" b="1" dirty="0" err="1">
                <a:latin typeface="Symbol" panose="05050102010706020507" pitchFamily="18" charset="2"/>
              </a:rPr>
              <a:t>p</a:t>
            </a:r>
            <a:r>
              <a:rPr lang="en-US" sz="2000" b="1" baseline="30000" dirty="0">
                <a:latin typeface="Symbol" panose="05050102010706020507" pitchFamily="18" charset="2"/>
              </a:rPr>
              <a:t>-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6942538-7430-FA1A-47F1-A3AA0FDDF525}"/>
              </a:ext>
            </a:extLst>
          </p:cNvPr>
          <p:cNvSpPr txBox="1"/>
          <p:nvPr/>
        </p:nvSpPr>
        <p:spPr>
          <a:xfrm>
            <a:off x="7364922" y="3827121"/>
            <a:ext cx="4179542" cy="380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i="0" u="none" strike="noStrike" baseline="0" dirty="0">
                <a:solidFill>
                  <a:srgbClr val="100BD9"/>
                </a:solidFill>
                <a:latin typeface="CMSY9"/>
              </a:rPr>
              <a:t>∼ </a:t>
            </a:r>
            <a:r>
              <a:rPr lang="en-US" sz="1400" b="1" i="0" u="none" strike="noStrike" baseline="0" dirty="0">
                <a:solidFill>
                  <a:srgbClr val="100BD9"/>
                </a:solidFill>
                <a:latin typeface="CMSS9"/>
              </a:rPr>
              <a:t>250 measurements in </a:t>
            </a:r>
            <a:r>
              <a:rPr lang="en-US" sz="1400" b="1" i="0" u="none" strike="noStrike" baseline="0" dirty="0">
                <a:solidFill>
                  <a:srgbClr val="100BD9"/>
                </a:solidFill>
                <a:latin typeface="CMMI9"/>
              </a:rPr>
              <a:t>&gt; </a:t>
            </a:r>
            <a:r>
              <a:rPr lang="en-US" sz="1400" b="1" i="0" u="none" strike="noStrike" baseline="0" dirty="0">
                <a:solidFill>
                  <a:srgbClr val="100BD9"/>
                </a:solidFill>
                <a:latin typeface="CMSS9"/>
              </a:rPr>
              <a:t>50 hadronic</a:t>
            </a:r>
            <a:r>
              <a:rPr lang="en-US" sz="1400" b="1" dirty="0">
                <a:solidFill>
                  <a:srgbClr val="100BD9"/>
                </a:solidFill>
                <a:latin typeface="CMSS9"/>
              </a:rPr>
              <a:t> </a:t>
            </a:r>
            <a:r>
              <a:rPr lang="en-US" sz="1400" b="1" i="0" u="none" strike="noStrike" baseline="0" dirty="0">
                <a:solidFill>
                  <a:srgbClr val="100BD9"/>
                </a:solidFill>
                <a:latin typeface="CMSS9"/>
              </a:rPr>
              <a:t>channels</a:t>
            </a:r>
            <a:endParaRPr lang="en-US" sz="1400" b="1" dirty="0">
              <a:solidFill>
                <a:srgbClr val="100BD9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D26F1E-9D7E-9F5C-BC92-D431ECB7752D}"/>
              </a:ext>
            </a:extLst>
          </p:cNvPr>
          <p:cNvSpPr txBox="1"/>
          <p:nvPr/>
        </p:nvSpPr>
        <p:spPr>
          <a:xfrm>
            <a:off x="7364922" y="4084949"/>
            <a:ext cx="4351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-4000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Uncertainties are “all” experimental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Bent Arrow 2">
            <a:extLst>
              <a:ext uri="{FF2B5EF4-FFF2-40B4-BE49-F238E27FC236}">
                <a16:creationId xmlns:a16="http://schemas.microsoft.com/office/drawing/2014/main" id="{EED25A2D-AD3E-BD61-41A0-526380E16CAB}"/>
              </a:ext>
            </a:extLst>
          </p:cNvPr>
          <p:cNvSpPr/>
          <p:nvPr/>
        </p:nvSpPr>
        <p:spPr>
          <a:xfrm flipV="1">
            <a:off x="7189774" y="2736999"/>
            <a:ext cx="1020278" cy="3132371"/>
          </a:xfrm>
          <a:prstGeom prst="bentArrow">
            <a:avLst>
              <a:gd name="adj1" fmla="val 8106"/>
              <a:gd name="adj2" fmla="val 10422"/>
              <a:gd name="adj3" fmla="val 27452"/>
              <a:gd name="adj4" fmla="val 4375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94524B-D6B0-686D-F8CF-B7B54AE377B5}"/>
              </a:ext>
            </a:extLst>
          </p:cNvPr>
          <p:cNvSpPr txBox="1"/>
          <p:nvPr/>
        </p:nvSpPr>
        <p:spPr>
          <a:xfrm>
            <a:off x="7133845" y="5061893"/>
            <a:ext cx="15363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Symbol" panose="05050102010706020507" pitchFamily="18" charset="2"/>
              </a:rPr>
              <a:t>pp</a:t>
            </a:r>
            <a:r>
              <a:rPr lang="en-US" sz="2000" b="1" dirty="0"/>
              <a:t> </a:t>
            </a:r>
            <a:r>
              <a:rPr lang="en-US" sz="2000" dirty="0"/>
              <a:t>region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D537CB1-CD76-03A5-BC96-2D4E3DB03F4C}"/>
              </a:ext>
            </a:extLst>
          </p:cNvPr>
          <p:cNvGrpSpPr/>
          <p:nvPr/>
        </p:nvGrpSpPr>
        <p:grpSpPr>
          <a:xfrm>
            <a:off x="8256312" y="4506964"/>
            <a:ext cx="3091250" cy="2306327"/>
            <a:chOff x="6855940" y="3669348"/>
            <a:chExt cx="3509320" cy="256133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141055D-A369-9510-AEF3-2623DABE2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5940" y="3669348"/>
              <a:ext cx="3509320" cy="2561339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2776BB1-B6B3-80EA-C508-FD524976FB24}"/>
                </a:ext>
              </a:extLst>
            </p:cNvPr>
            <p:cNvSpPr/>
            <p:nvPr/>
          </p:nvSpPr>
          <p:spPr>
            <a:xfrm>
              <a:off x="8610600" y="5568593"/>
              <a:ext cx="1139575" cy="1643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76FE89E-458A-1EE2-CEF6-8CB9F7010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376" y="6077334"/>
            <a:ext cx="1721692" cy="6939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1600" b="1" dirty="0"/>
              <a:t>9</a:t>
            </a:r>
            <a:r>
              <a:rPr lang="zh-CN" altLang="en-US" sz="1600" b="1" dirty="0"/>
              <a:t> </a:t>
            </a:r>
            <a:r>
              <a:rPr lang="en-US" sz="1600" dirty="0"/>
              <a:t>experiments contribute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362869D-C530-C632-C98E-E18B0AF6F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0188" y="4454281"/>
            <a:ext cx="3147374" cy="2297167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7E1A9AE3-F921-2725-429A-FBE69A9CFECA}"/>
              </a:ext>
            </a:extLst>
          </p:cNvPr>
          <p:cNvSpPr/>
          <p:nvPr/>
        </p:nvSpPr>
        <p:spPr>
          <a:xfrm>
            <a:off x="9260987" y="6131037"/>
            <a:ext cx="1790472" cy="246291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973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12337-D24A-D283-B569-E7285C65A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F1194-9A52-ADD1-40E7-16E7654BF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98" y="87607"/>
            <a:ext cx="11520345" cy="782989"/>
          </a:xfrm>
        </p:spPr>
        <p:txBody>
          <a:bodyPr>
            <a:noAutofit/>
          </a:bodyPr>
          <a:lstStyle/>
          <a:p>
            <a:r>
              <a:rPr lang="en-US" altLang="zh-CN" sz="3200" b="1" dirty="0"/>
              <a:t>T</a:t>
            </a:r>
            <a:r>
              <a:rPr lang="en-US" sz="3200" b="1" dirty="0"/>
              <a:t>he lattice … eventually the most precise HVP method?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6052C9-C553-9E76-84F3-D3F5F8CCC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4C2E43-88F3-428B-995A-C996C1E620A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8ED6B1-56FD-B1C6-4BF4-7E274049AABD}"/>
              </a:ext>
            </a:extLst>
          </p:cNvPr>
          <p:cNvSpPr txBox="1"/>
          <p:nvPr/>
        </p:nvSpPr>
        <p:spPr>
          <a:xfrm>
            <a:off x="313013" y="1118715"/>
            <a:ext cx="1104078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Helvetica" pitchFamily="2" charset="0"/>
              </a:rPr>
              <a:t>The 2021 BMW HVP publication</a:t>
            </a:r>
            <a:r>
              <a:rPr lang="en-US" altLang="zh-CN" sz="2400" dirty="0">
                <a:latin typeface="Helvetica" pitchFamily="2" charset="0"/>
              </a:rPr>
              <a:t>:</a:t>
            </a:r>
            <a:r>
              <a:rPr lang="en-US" sz="2400" dirty="0">
                <a:latin typeface="Helvetica" pitchFamily="2" charset="0"/>
              </a:rPr>
              <a:t> First full lattice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sz="2400" dirty="0">
                <a:latin typeface="Helvetica" pitchFamily="2" charset="0"/>
              </a:rPr>
              <a:t>prediction with errors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sz="2400" dirty="0">
                <a:latin typeface="Helvetica" pitchFamily="2" charset="0"/>
              </a:rPr>
              <a:t>matching the datadriven approach</a:t>
            </a:r>
            <a:r>
              <a:rPr lang="en-US" altLang="zh-CN" sz="2400" dirty="0">
                <a:latin typeface="Helvetica" pitchFamily="2" charset="0"/>
              </a:rPr>
              <a:t>.</a:t>
            </a:r>
            <a:r>
              <a:rPr lang="zh-CN" altLang="en-US" sz="2400" dirty="0">
                <a:latin typeface="Helvetica" pitchFamily="2" charset="0"/>
              </a:rPr>
              <a:t> </a:t>
            </a:r>
            <a:endParaRPr lang="en-GB" altLang="zh-CN" sz="2400" dirty="0">
              <a:latin typeface="Helvetica" pitchFamily="2" charset="0"/>
            </a:endParaRPr>
          </a:p>
          <a:p>
            <a:endParaRPr lang="en-GB" altLang="zh-CN" sz="2400" dirty="0"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Since then, more lattice groups have improved their precision and are also exploring alternative approaches to understand the tension</a:t>
            </a:r>
            <a:r>
              <a:rPr lang="en-US" altLang="zh-CN" sz="2400" dirty="0">
                <a:latin typeface="Helvetica" pitchFamily="2" charset="0"/>
              </a:rPr>
              <a:t>:</a:t>
            </a:r>
            <a:endParaRPr lang="en-US" sz="2400" dirty="0">
              <a:latin typeface="Helvetica" pitchFamily="2" charset="0"/>
            </a:endParaRPr>
          </a:p>
          <a:p>
            <a:endParaRPr lang="en-US" sz="2400" dirty="0">
              <a:latin typeface="Helvetica" pitchFamily="2" charset="0"/>
            </a:endParaRPr>
          </a:p>
          <a:p>
            <a:endParaRPr lang="en-US" sz="2400" dirty="0">
              <a:latin typeface="Helvetica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068D10D-927D-9254-7E07-E5B906FE3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74" y="3161246"/>
            <a:ext cx="8277726" cy="298217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7F73574-BE8F-921A-D8E2-7CC042408E38}"/>
              </a:ext>
            </a:extLst>
          </p:cNvPr>
          <p:cNvSpPr txBox="1"/>
          <p:nvPr/>
        </p:nvSpPr>
        <p:spPr>
          <a:xfrm>
            <a:off x="3367748" y="4356718"/>
            <a:ext cx="266420" cy="115416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2300" i="1">
                <a:latin typeface="Helvetica" pitchFamily="2" charset="0"/>
              </a:rPr>
              <a:t>t</a:t>
            </a:r>
          </a:p>
          <a:p>
            <a:r>
              <a:rPr lang="en-US" altLang="zh-CN" sz="2300" i="1">
                <a:latin typeface="Helvetica" pitchFamily="2" charset="0"/>
              </a:rPr>
              <a:t>t</a:t>
            </a:r>
          </a:p>
          <a:p>
            <a:r>
              <a:rPr lang="en-US" altLang="zh-CN" sz="2300" i="1">
                <a:latin typeface="Helvetica" pitchFamily="2" charset="0"/>
              </a:rPr>
              <a:t>t</a:t>
            </a:r>
            <a:endParaRPr lang="en-US" sz="2300" i="1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391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9EF55-9A51-9F07-91B6-A7BBCF9E8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6403C-A35A-C115-E2BF-31EEA2CC6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99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… and, then?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7C57B2-B8A7-8462-B2C4-5F80E9307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4C2E43-88F3-428B-995A-C996C1E620AA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CAC7CC-E5D0-7064-4115-E07E12581E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687"/>
          <a:stretch>
            <a:fillRect/>
          </a:stretch>
        </p:blipFill>
        <p:spPr>
          <a:xfrm>
            <a:off x="605061" y="3639520"/>
            <a:ext cx="4647154" cy="2869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EBB2DA-AF44-F7A7-79F8-134B12E7B1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347"/>
          <a:stretch>
            <a:fillRect/>
          </a:stretch>
        </p:blipFill>
        <p:spPr>
          <a:xfrm>
            <a:off x="5423968" y="3483999"/>
            <a:ext cx="5528133" cy="33067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8DFF6D7-650D-56E3-4C44-7539DC2251E0}"/>
              </a:ext>
            </a:extLst>
          </p:cNvPr>
          <p:cNvSpPr/>
          <p:nvPr/>
        </p:nvSpPr>
        <p:spPr>
          <a:xfrm>
            <a:off x="8977745" y="5417127"/>
            <a:ext cx="1974356" cy="1304348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B3A015-D649-2452-84EA-1B2B28F74932}"/>
              </a:ext>
            </a:extLst>
          </p:cNvPr>
          <p:cNvSpPr txBox="1"/>
          <p:nvPr/>
        </p:nvSpPr>
        <p:spPr>
          <a:xfrm>
            <a:off x="605061" y="1213687"/>
            <a:ext cx="1094963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Helvetica" pitchFamily="2" charset="0"/>
              </a:rPr>
              <a:t>1)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Data-driven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approach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needs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clarification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Helvetica" pitchFamily="2" charset="0"/>
              </a:rPr>
              <a:t>Ongoing work in experimental inputs: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Babar,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KLOE,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SND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Helvetica" pitchFamily="2" charset="0"/>
              </a:rPr>
              <a:t>MC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Generators...</a:t>
            </a:r>
          </a:p>
          <a:p>
            <a:pPr lvl="1"/>
            <a:endParaRPr lang="en-US" altLang="zh-CN" sz="2400" dirty="0">
              <a:latin typeface="Helvetica" pitchFamily="2" charset="0"/>
            </a:endParaRPr>
          </a:p>
          <a:p>
            <a:r>
              <a:rPr lang="en-US" altLang="zh-CN" sz="2400" dirty="0">
                <a:latin typeface="Helvetica" pitchFamily="2" charset="0"/>
              </a:rPr>
              <a:t>2)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sz="2400" dirty="0">
                <a:latin typeface="Helvetica" pitchFamily="2" charset="0"/>
              </a:rPr>
              <a:t>The Lattice </a:t>
            </a:r>
            <a:r>
              <a:rPr lang="en-US" altLang="zh-CN" sz="2400" dirty="0">
                <a:latin typeface="Helvetica" pitchFamily="2" charset="0"/>
              </a:rPr>
              <a:t>approach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sz="2400" dirty="0">
                <a:latin typeface="Helvetica" pitchFamily="2" charset="0"/>
              </a:rPr>
              <a:t>could take </a:t>
            </a:r>
            <a:r>
              <a:rPr lang="en-US" altLang="zh-CN" sz="2400" dirty="0">
                <a:latin typeface="Helvetica" pitchFamily="2" charset="0"/>
              </a:rPr>
              <a:t>the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sz="2400" dirty="0">
                <a:latin typeface="Helvetica" pitchFamily="2" charset="0"/>
              </a:rPr>
              <a:t>HVP uncertainty down to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the</a:t>
            </a:r>
            <a:r>
              <a:rPr lang="en-US" sz="2400" dirty="0">
                <a:latin typeface="Helvetica" pitchFamily="2" charset="0"/>
              </a:rPr>
              <a:t> 0.1% </a:t>
            </a:r>
            <a:r>
              <a:rPr lang="en-US" altLang="zh-CN" sz="2400" dirty="0">
                <a:latin typeface="Helvetica" pitchFamily="2" charset="0"/>
                <a:sym typeface="Wingdings" pitchFamily="2" charset="2"/>
              </a:rPr>
              <a:t></a:t>
            </a:r>
            <a:r>
              <a:rPr lang="en-US" sz="2400" dirty="0">
                <a:latin typeface="Helvetica" pitchFamily="2" charset="0"/>
              </a:rPr>
              <a:t> push for next-generation measurements</a:t>
            </a:r>
          </a:p>
          <a:p>
            <a:pPr marL="0" indent="0">
              <a:buNone/>
            </a:pPr>
            <a:endParaRPr lang="en-US" altLang="zh-CN" sz="2400" dirty="0">
              <a:latin typeface="Helvetica" pitchFamily="2" charset="0"/>
            </a:endParaRPr>
          </a:p>
          <a:p>
            <a:pPr marL="0" indent="0">
              <a:buNone/>
            </a:pPr>
            <a:endParaRPr lang="en-US" altLang="zh-CN" sz="24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8893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8F3B2-EC2A-DB7D-7113-516DA7197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1222D-D22E-9BFB-7D46-D576AC875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499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… and, then?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A32AE6-D514-990E-97CD-46FEE83F2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94C2E43-88F3-428B-995A-C996C1E620AA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BC8018-0A51-69E8-8217-06D63B7E0C0E}"/>
              </a:ext>
            </a:extLst>
          </p:cNvPr>
          <p:cNvSpPr txBox="1"/>
          <p:nvPr/>
        </p:nvSpPr>
        <p:spPr>
          <a:xfrm>
            <a:off x="605061" y="1213687"/>
            <a:ext cx="1094963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Helvetica" pitchFamily="2" charset="0"/>
              </a:rPr>
              <a:t>1)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Data-driven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approach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needs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clarification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Helvetica" pitchFamily="2" charset="0"/>
              </a:rPr>
              <a:t>Ongoing work in experimental inputs: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Babar,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KLOE,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SND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Helvetica" pitchFamily="2" charset="0"/>
              </a:rPr>
              <a:t>MC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Generators...</a:t>
            </a:r>
          </a:p>
          <a:p>
            <a:pPr lvl="1"/>
            <a:endParaRPr lang="en-US" altLang="zh-CN" sz="2400" dirty="0">
              <a:latin typeface="Helvetica" pitchFamily="2" charset="0"/>
            </a:endParaRPr>
          </a:p>
          <a:p>
            <a:r>
              <a:rPr lang="en-US" altLang="zh-CN" sz="2400" dirty="0">
                <a:latin typeface="Helvetica" pitchFamily="2" charset="0"/>
              </a:rPr>
              <a:t>2)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sz="2400" dirty="0">
                <a:latin typeface="Helvetica" pitchFamily="2" charset="0"/>
              </a:rPr>
              <a:t>The Lattice </a:t>
            </a:r>
            <a:r>
              <a:rPr lang="en-US" altLang="zh-CN" sz="2400" dirty="0">
                <a:latin typeface="Helvetica" pitchFamily="2" charset="0"/>
              </a:rPr>
              <a:t>approach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sz="2400" dirty="0">
                <a:latin typeface="Helvetica" pitchFamily="2" charset="0"/>
              </a:rPr>
              <a:t>could take </a:t>
            </a:r>
            <a:r>
              <a:rPr lang="en-US" altLang="zh-CN" sz="2400" dirty="0">
                <a:latin typeface="Helvetica" pitchFamily="2" charset="0"/>
              </a:rPr>
              <a:t>the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sz="2400" dirty="0">
                <a:latin typeface="Helvetica" pitchFamily="2" charset="0"/>
              </a:rPr>
              <a:t>HVP uncertainty down to</a:t>
            </a:r>
            <a:r>
              <a:rPr lang="zh-CN" altLang="en-US" sz="2400" dirty="0">
                <a:latin typeface="Helvetica" pitchFamily="2" charset="0"/>
              </a:rPr>
              <a:t> </a:t>
            </a:r>
            <a:r>
              <a:rPr lang="en-US" altLang="zh-CN" sz="2400" dirty="0">
                <a:latin typeface="Helvetica" pitchFamily="2" charset="0"/>
              </a:rPr>
              <a:t>the</a:t>
            </a:r>
            <a:r>
              <a:rPr lang="en-US" sz="2400" dirty="0">
                <a:latin typeface="Helvetica" pitchFamily="2" charset="0"/>
              </a:rPr>
              <a:t> 0.1% </a:t>
            </a:r>
            <a:r>
              <a:rPr lang="en-US" altLang="zh-CN" sz="2400" dirty="0">
                <a:latin typeface="Helvetica" pitchFamily="2" charset="0"/>
                <a:sym typeface="Wingdings" pitchFamily="2" charset="2"/>
              </a:rPr>
              <a:t></a:t>
            </a:r>
            <a:r>
              <a:rPr lang="en-US" sz="2400" dirty="0">
                <a:latin typeface="Helvetica" pitchFamily="2" charset="0"/>
              </a:rPr>
              <a:t> push for next-generation measurements</a:t>
            </a:r>
          </a:p>
          <a:p>
            <a:pPr marL="0" indent="0">
              <a:buNone/>
            </a:pPr>
            <a:endParaRPr lang="en-US" altLang="zh-CN" sz="2400" dirty="0">
              <a:latin typeface="Helvetica" pitchFamily="2" charset="0"/>
            </a:endParaRPr>
          </a:p>
          <a:p>
            <a:pPr marL="0" indent="0">
              <a:buNone/>
            </a:pPr>
            <a:endParaRPr lang="en-US" altLang="zh-CN" sz="2400" dirty="0">
              <a:latin typeface="Helvetica" pitchFamily="2" charset="0"/>
            </a:endParaRPr>
          </a:p>
          <a:p>
            <a:r>
              <a:rPr lang="en-US" altLang="zh-CN" sz="2400" b="1" dirty="0">
                <a:latin typeface="Helvetica" pitchFamily="2" charset="0"/>
              </a:rPr>
              <a:t>Theory is advancing, but no experiment approved</a:t>
            </a:r>
            <a:r>
              <a:rPr lang="zh-CN" altLang="en-US" sz="2400" b="1" dirty="0">
                <a:latin typeface="Helvetica" pitchFamily="2" charset="0"/>
              </a:rPr>
              <a:t> </a:t>
            </a:r>
            <a:r>
              <a:rPr lang="en-US" altLang="zh-CN" sz="2400" b="1" dirty="0">
                <a:latin typeface="Helvetica" pitchFamily="2" charset="0"/>
              </a:rPr>
              <a:t>today can surpass the Fermilab record</a:t>
            </a:r>
            <a:r>
              <a:rPr lang="zh-CN" altLang="en-US" sz="2400" b="1" dirty="0">
                <a:latin typeface="Helvetica" pitchFamily="2" charset="0"/>
              </a:rPr>
              <a:t> </a:t>
            </a:r>
            <a:r>
              <a:rPr lang="en-US" altLang="zh-CN" sz="2400" b="1" dirty="0">
                <a:latin typeface="Helvetica" pitchFamily="2" charset="0"/>
              </a:rPr>
              <a:t>-</a:t>
            </a:r>
            <a:r>
              <a:rPr lang="zh-CN" altLang="en-US" sz="2400" b="1" dirty="0">
                <a:latin typeface="Helvetica" pitchFamily="2" charset="0"/>
              </a:rPr>
              <a:t> </a:t>
            </a:r>
            <a:r>
              <a:rPr lang="en-US" altLang="zh-CN" sz="2400" b="1" dirty="0">
                <a:latin typeface="Helvetica" pitchFamily="2" charset="0"/>
              </a:rPr>
              <a:t>a next-generation g‑2</a:t>
            </a:r>
            <a:r>
              <a:rPr lang="zh-CN" altLang="en-US" sz="2400" b="1" dirty="0">
                <a:latin typeface="Helvetica" pitchFamily="2" charset="0"/>
              </a:rPr>
              <a:t> </a:t>
            </a:r>
            <a:r>
              <a:rPr lang="en-US" altLang="zh-CN" sz="2400" b="1" dirty="0">
                <a:latin typeface="Helvetica" pitchFamily="2" charset="0"/>
              </a:rPr>
              <a:t>experiment?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699BF0-E38C-F4F9-2D75-A40BBF8BD9D7}"/>
              </a:ext>
            </a:extLst>
          </p:cNvPr>
          <p:cNvSpPr/>
          <p:nvPr/>
        </p:nvSpPr>
        <p:spPr>
          <a:xfrm>
            <a:off x="8977745" y="5417127"/>
            <a:ext cx="1974356" cy="1304348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32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01F52-7909-7514-67A7-4D0833B6F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49" y="402703"/>
            <a:ext cx="11211698" cy="1325563"/>
          </a:xfrm>
        </p:spPr>
        <p:txBody>
          <a:bodyPr>
            <a:noAutofit/>
          </a:bodyPr>
          <a:lstStyle/>
          <a:p>
            <a:r>
              <a:rPr lang="en-US" altLang="zh-CN" sz="8000">
                <a:latin typeface="Futura" panose="020B0602020204020303" pitchFamily="34" charset="-79"/>
                <a:ea typeface="Cambria Math" panose="02040503050406030204" pitchFamily="18" charset="0"/>
                <a:cs typeface="Futura" panose="020B0602020204020303" pitchFamily="34" charset="-79"/>
              </a:rPr>
              <a:t>g</a:t>
            </a:r>
            <a:endParaRPr lang="en-US" sz="8000">
              <a:latin typeface="Futura" panose="020B0602020204020303" pitchFamily="34" charset="-79"/>
              <a:ea typeface="STHupo" panose="02010800040101010101" pitchFamily="2" charset="-122"/>
              <a:cs typeface="Futura" panose="020B0602020204020303" pitchFamily="34" charset="-79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1878A5-9D1C-D8B7-5A2A-A15404628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D11732-2D95-01E7-3250-84BFC81C8E4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151" y="1230993"/>
            <a:ext cx="11211698" cy="482635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zh-CN" altLang="en-US"/>
              <a:t>         </a:t>
            </a:r>
            <a:r>
              <a:rPr lang="en-US" altLang="zh-CN"/>
              <a:t>The gyromagnetic ratio relates a particle’s magnetic moment to its spin, and</a:t>
            </a:r>
            <a:r>
              <a:rPr lang="zh-CN" altLang="en-US"/>
              <a:t> </a:t>
            </a:r>
            <a:r>
              <a:rPr lang="en-GB" altLang="zh-CN"/>
              <a:t>determines</a:t>
            </a:r>
            <a:r>
              <a:rPr lang="en-US" altLang="zh-CN"/>
              <a:t> its precession in a magnetic field.</a:t>
            </a:r>
            <a:endParaRPr lang="en-US"/>
          </a:p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23F0DA-FB09-048B-859A-24C8927C7E71}"/>
              </a:ext>
            </a:extLst>
          </p:cNvPr>
          <p:cNvSpPr txBox="1"/>
          <p:nvPr/>
        </p:nvSpPr>
        <p:spPr>
          <a:xfrm>
            <a:off x="3562547" y="2443785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2E5286"/>
                </a:solidFill>
                <a:latin typeface="Helvetica" pitchFamily="2" charset="0"/>
              </a:rPr>
              <a:t>Magnetic Moment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9BCE07-223C-20D9-B19E-FC5A12010DEA}"/>
              </a:ext>
            </a:extLst>
          </p:cNvPr>
          <p:cNvSpPr txBox="1"/>
          <p:nvPr/>
        </p:nvSpPr>
        <p:spPr>
          <a:xfrm>
            <a:off x="899272" y="2454164"/>
            <a:ext cx="1851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2E5286"/>
                </a:solidFill>
                <a:latin typeface="Helvetica" pitchFamily="2" charset="0"/>
              </a:rPr>
              <a:t>Torque in B-field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AA9E2D-AF37-6340-CB4F-EA9E477E2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679" y="2965209"/>
            <a:ext cx="955040" cy="4470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2D4BA5-F53A-0AC9-6D74-126D2E2D1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8195" y="2843070"/>
            <a:ext cx="1737360" cy="67056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C93D8F89-2982-D246-84B7-232929402AB7}"/>
              </a:ext>
            </a:extLst>
          </p:cNvPr>
          <p:cNvGrpSpPr/>
          <p:nvPr/>
        </p:nvGrpSpPr>
        <p:grpSpPr>
          <a:xfrm>
            <a:off x="623623" y="3966042"/>
            <a:ext cx="2938924" cy="2327385"/>
            <a:chOff x="8449301" y="2876348"/>
            <a:chExt cx="3512253" cy="2783092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FFE3578-CFA0-F6AA-EAD3-6FA3D116D243}"/>
                </a:ext>
              </a:extLst>
            </p:cNvPr>
            <p:cNvCxnSpPr/>
            <p:nvPr/>
          </p:nvCxnSpPr>
          <p:spPr>
            <a:xfrm flipV="1">
              <a:off x="8970988" y="2876348"/>
              <a:ext cx="1588" cy="2335550"/>
            </a:xfrm>
            <a:prstGeom prst="straightConnector1">
              <a:avLst/>
            </a:prstGeom>
            <a:ln w="41275" cap="flat" cmpd="sng" algn="ctr">
              <a:solidFill>
                <a:srgbClr val="004C97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30DF5ED-BEC1-2072-1926-BE0DAD0FCF7B}"/>
                </a:ext>
              </a:extLst>
            </p:cNvPr>
            <p:cNvCxnSpPr/>
            <p:nvPr/>
          </p:nvCxnSpPr>
          <p:spPr>
            <a:xfrm flipV="1">
              <a:off x="10205428" y="2880178"/>
              <a:ext cx="1588" cy="2335550"/>
            </a:xfrm>
            <a:prstGeom prst="straightConnector1">
              <a:avLst/>
            </a:prstGeom>
            <a:ln w="41275" cap="flat" cmpd="sng" algn="ctr">
              <a:solidFill>
                <a:srgbClr val="004C97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F501A30-CF13-3FD2-05C7-BE809FEFFD37}"/>
                </a:ext>
              </a:extLst>
            </p:cNvPr>
            <p:cNvCxnSpPr/>
            <p:nvPr/>
          </p:nvCxnSpPr>
          <p:spPr>
            <a:xfrm flipV="1">
              <a:off x="11438280" y="2880178"/>
              <a:ext cx="1588" cy="2335550"/>
            </a:xfrm>
            <a:prstGeom prst="straightConnector1">
              <a:avLst/>
            </a:prstGeom>
            <a:ln w="41275" cap="flat" cmpd="sng" algn="ctr">
              <a:solidFill>
                <a:srgbClr val="004C97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7059C1B-EEBD-4C66-E267-FC8DA8B210DD}"/>
                </a:ext>
              </a:extLst>
            </p:cNvPr>
            <p:cNvSpPr txBox="1"/>
            <p:nvPr/>
          </p:nvSpPr>
          <p:spPr>
            <a:xfrm>
              <a:off x="8457093" y="2909002"/>
              <a:ext cx="4635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004C97"/>
                  </a:solidFill>
                </a:rPr>
                <a:t>B</a:t>
              </a:r>
            </a:p>
          </p:txBody>
        </p:sp>
        <p:pic>
          <p:nvPicPr>
            <p:cNvPr id="19" name="Picture 18" descr="out.gif">
              <a:extLst>
                <a:ext uri="{FF2B5EF4-FFF2-40B4-BE49-F238E27FC236}">
                  <a16:creationId xmlns:a16="http://schemas.microsoft.com/office/drawing/2014/main" id="{5C5BB19E-909A-8FBE-84DC-9BFD3192A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8449301" y="3025250"/>
              <a:ext cx="3512253" cy="263419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120706-4191-E5FA-0600-FA4886257A25}"/>
              </a:ext>
            </a:extLst>
          </p:cNvPr>
          <p:cNvGrpSpPr/>
          <p:nvPr/>
        </p:nvGrpSpPr>
        <p:grpSpPr>
          <a:xfrm>
            <a:off x="6184664" y="2370482"/>
            <a:ext cx="2234797" cy="1210079"/>
            <a:chOff x="5729974" y="1266618"/>
            <a:chExt cx="2586252" cy="140038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7C5CE19-2E40-FC60-3F6F-6EAB786F47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29974" y="1266618"/>
              <a:ext cx="2586252" cy="94318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B880693-7A59-F7C1-E5C3-E4E4ED3EC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72200" y="2286000"/>
              <a:ext cx="228600" cy="381000"/>
            </a:xfrm>
            <a:prstGeom prst="rect">
              <a:avLst/>
            </a:prstGeom>
          </p:spPr>
        </p:pic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9230666-AA1D-525A-31FE-AA996A5046E3}"/>
                </a:ext>
              </a:extLst>
            </p:cNvPr>
            <p:cNvCxnSpPr/>
            <p:nvPr/>
          </p:nvCxnSpPr>
          <p:spPr>
            <a:xfrm>
              <a:off x="6248400" y="2209800"/>
              <a:ext cx="1803400" cy="0"/>
            </a:xfrm>
            <a:prstGeom prst="line">
              <a:avLst/>
            </a:prstGeom>
            <a:ln w="38100" cmpd="sng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F6AB194-4158-AC3C-9923-BBE7C868D5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24800" y="2286000"/>
              <a:ext cx="228600" cy="381000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071C4844-B326-A12C-86EC-598F3E1EE1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492" y="3882420"/>
            <a:ext cx="770624" cy="297108"/>
          </a:xfrm>
          <a:prstGeom prst="rect">
            <a:avLst/>
          </a:prstGeom>
        </p:spPr>
      </p:pic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C2F38012-EBA7-61FC-BCD0-04326F16279A}"/>
              </a:ext>
            </a:extLst>
          </p:cNvPr>
          <p:cNvSpPr txBox="1">
            <a:spLocks/>
          </p:cNvSpPr>
          <p:nvPr/>
        </p:nvSpPr>
        <p:spPr>
          <a:xfrm>
            <a:off x="3464647" y="4467465"/>
            <a:ext cx="8237199" cy="176795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For a pure Dirac spin-½ charged fermion, g is exactly 2</a:t>
            </a:r>
          </a:p>
          <a:p>
            <a:pPr>
              <a:spcBef>
                <a:spcPts val="1776"/>
              </a:spcBef>
            </a:pPr>
            <a:r>
              <a:rPr lang="en-US" dirty="0">
                <a:solidFill>
                  <a:srgbClr val="000000"/>
                </a:solidFill>
              </a:rPr>
              <a:t>Interactions between the lepton and </a:t>
            </a:r>
            <a:r>
              <a:rPr lang="en-US" b="1" dirty="0">
                <a:solidFill>
                  <a:srgbClr val="000000"/>
                </a:solidFill>
              </a:rPr>
              <a:t>virtual particles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drive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g&gt;2.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X &amp; Y particles could be SM or new physics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E909EC8-57F1-751B-43F6-F03F4E8DB5F0}"/>
              </a:ext>
            </a:extLst>
          </p:cNvPr>
          <p:cNvGrpSpPr/>
          <p:nvPr/>
        </p:nvGrpSpPr>
        <p:grpSpPr>
          <a:xfrm>
            <a:off x="8867436" y="2277169"/>
            <a:ext cx="1847424" cy="1610365"/>
            <a:chOff x="3357348" y="1936612"/>
            <a:chExt cx="2586252" cy="225438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FA697CF-60EE-519B-2A01-353810AB0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7348" y="1936612"/>
              <a:ext cx="2586252" cy="2254388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6E2F4A4-7A56-AFF2-9035-98953F7CB2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38800" y="3657600"/>
              <a:ext cx="228600" cy="381000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4247B521-3954-1CE9-4B86-53619F75EA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986" y="3908679"/>
            <a:ext cx="750324" cy="289282"/>
          </a:xfrm>
          <a:prstGeom prst="rect">
            <a:avLst/>
          </a:prstGeom>
        </p:spPr>
      </p:pic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CF5D456A-39B8-96AA-9277-1D451BA0A26E}"/>
              </a:ext>
            </a:extLst>
          </p:cNvPr>
          <p:cNvSpPr txBox="1">
            <a:spLocks/>
          </p:cNvSpPr>
          <p:nvPr/>
        </p:nvSpPr>
        <p:spPr>
          <a:xfrm>
            <a:off x="4345567" y="4969622"/>
            <a:ext cx="7356279" cy="152292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86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02246-27B2-9E95-5BCF-591FDEBD8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58E35-EEA0-DA65-5FAE-7D4B0F049A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7D1A3-1EBA-BB29-4A14-9D28CF46D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170" y="3577292"/>
            <a:ext cx="11080829" cy="246392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altLang="zh-CN" sz="2200" dirty="0">
                <a:solidFill>
                  <a:schemeClr val="bg1">
                    <a:lumMod val="65000"/>
                  </a:schemeClr>
                </a:solidFill>
                <a:ea typeface="PingFang SC" panose="020B0400000000000000" pitchFamily="34" charset="-122"/>
              </a:rPr>
              <a:t>Why</a:t>
            </a:r>
            <a:r>
              <a:rPr lang="zh-CN" altLang="en-US" sz="2200" dirty="0">
                <a:solidFill>
                  <a:schemeClr val="bg1">
                    <a:lumMod val="65000"/>
                  </a:schemeClr>
                </a:solidFill>
                <a:ea typeface="PingFang SC" panose="020B0400000000000000" pitchFamily="34" charset="-122"/>
              </a:rPr>
              <a:t> </a:t>
            </a:r>
            <a:r>
              <a:rPr lang="en-US" altLang="zh-CN" sz="2200" dirty="0">
                <a:solidFill>
                  <a:schemeClr val="bg1">
                    <a:lumMod val="65000"/>
                  </a:schemeClr>
                </a:solidFill>
                <a:ea typeface="PingFang SC" panose="020B0400000000000000" pitchFamily="34" charset="-122"/>
              </a:rPr>
              <a:t>muon</a:t>
            </a:r>
            <a:r>
              <a:rPr lang="zh-CN" altLang="en-US" sz="2200" dirty="0">
                <a:solidFill>
                  <a:schemeClr val="bg1">
                    <a:lumMod val="65000"/>
                  </a:schemeClr>
                </a:solidFill>
                <a:ea typeface="PingFang SC" panose="020B0400000000000000" pitchFamily="34" charset="-122"/>
              </a:rPr>
              <a:t> </a:t>
            </a:r>
            <a:r>
              <a:rPr lang="en-US" altLang="zh-CN" sz="2200" dirty="0">
                <a:solidFill>
                  <a:schemeClr val="bg1">
                    <a:lumMod val="65000"/>
                  </a:schemeClr>
                </a:solidFill>
                <a:ea typeface="PingFang SC" panose="020B0400000000000000" pitchFamily="34" charset="-122"/>
              </a:rPr>
              <a:t>g-2?</a:t>
            </a:r>
            <a:endParaRPr lang="en-GB" altLang="zh-CN" sz="2200">
              <a:solidFill>
                <a:schemeClr val="bg1">
                  <a:lumMod val="65000"/>
                </a:schemeClr>
              </a:solidFill>
              <a:ea typeface="Cambria Math" panose="02040503050406030204" pitchFamily="18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200" dirty="0">
                <a:ea typeface="PingFang SC" panose="020B0400000000000000" pitchFamily="34" charset="-122"/>
              </a:rPr>
              <a:t>(Some)</a:t>
            </a:r>
            <a:r>
              <a:rPr lang="zh-CN" altLang="en-US" sz="2200" dirty="0">
                <a:ea typeface="PingFang SC" panose="020B0400000000000000" pitchFamily="34" charset="-122"/>
              </a:rPr>
              <a:t> </a:t>
            </a:r>
            <a:r>
              <a:rPr lang="en-US" altLang="zh-CN" sz="2200" dirty="0">
                <a:ea typeface="PingFang SC" panose="020B0400000000000000" pitchFamily="34" charset="-122"/>
              </a:rPr>
              <a:t>Lessons</a:t>
            </a:r>
            <a:r>
              <a:rPr lang="zh-CN" altLang="en-US" sz="2200" dirty="0">
                <a:ea typeface="PingFang SC" panose="020B0400000000000000" pitchFamily="34" charset="-122"/>
              </a:rPr>
              <a:t> </a:t>
            </a:r>
            <a:r>
              <a:rPr lang="en-US" altLang="zh-CN" sz="2200" dirty="0">
                <a:ea typeface="PingFang SC" panose="020B0400000000000000" pitchFamily="34" charset="-122"/>
              </a:rPr>
              <a:t>learned</a:t>
            </a:r>
            <a:r>
              <a:rPr lang="zh-CN" altLang="en-US" sz="2200" dirty="0">
                <a:ea typeface="PingFang SC" panose="020B0400000000000000" pitchFamily="34" charset="-122"/>
              </a:rPr>
              <a:t> </a:t>
            </a:r>
            <a:r>
              <a:rPr lang="en-US" altLang="zh-CN" sz="2200" dirty="0">
                <a:ea typeface="PingFang SC" panose="020B0400000000000000" pitchFamily="34" charset="-122"/>
              </a:rPr>
              <a:t>from</a:t>
            </a:r>
            <a:r>
              <a:rPr lang="zh-CN" altLang="en-US" sz="2200" dirty="0">
                <a:ea typeface="PingFang SC" panose="020B0400000000000000" pitchFamily="34" charset="-122"/>
              </a:rPr>
              <a:t> </a:t>
            </a:r>
            <a:r>
              <a:rPr lang="en-US" altLang="zh-CN" sz="2200" dirty="0">
                <a:ea typeface="PingFang SC" panose="020B0400000000000000" pitchFamily="34" charset="-122"/>
              </a:rPr>
              <a:t>Fermilab</a:t>
            </a:r>
            <a:endParaRPr lang="en-GB" altLang="zh-CN" sz="2200">
              <a:ea typeface="Cambria Math" panose="02040503050406030204" pitchFamily="18" charset="0"/>
            </a:endParaRPr>
          </a:p>
          <a:p>
            <a:pPr>
              <a:lnSpc>
                <a:spcPct val="100000"/>
              </a:lnSpc>
            </a:pPr>
            <a:r>
              <a:rPr lang="en-US" altLang="zh-CN" sz="2200" dirty="0">
                <a:ea typeface="PingFang SC" panose="020B0400000000000000" pitchFamily="34" charset="-122"/>
              </a:rPr>
              <a:t>Next-generation</a:t>
            </a:r>
            <a:r>
              <a:rPr lang="zh-CN" altLang="en-US" sz="2200" dirty="0">
                <a:ea typeface="PingFang SC" panose="020B0400000000000000" pitchFamily="34" charset="-122"/>
              </a:rPr>
              <a:t> </a:t>
            </a:r>
            <a:r>
              <a:rPr lang="en-US" altLang="zh-CN" sz="2200" dirty="0">
                <a:ea typeface="PingFang SC" panose="020B0400000000000000" pitchFamily="34" charset="-122"/>
              </a:rPr>
              <a:t>experimental</a:t>
            </a:r>
            <a:r>
              <a:rPr lang="zh-CN" altLang="en-US" sz="2200" dirty="0">
                <a:ea typeface="PingFang SC" panose="020B0400000000000000" pitchFamily="34" charset="-122"/>
              </a:rPr>
              <a:t> </a:t>
            </a:r>
            <a:r>
              <a:rPr lang="en-US" altLang="zh-CN" sz="2200" dirty="0">
                <a:ea typeface="PingFang SC" panose="020B0400000000000000" pitchFamily="34" charset="-122"/>
              </a:rPr>
              <a:t>ideas?</a:t>
            </a:r>
            <a:endParaRPr lang="en-US" sz="2200" dirty="0">
              <a:ea typeface="PingFang SC" panose="020B04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le 7">
                <a:extLst>
                  <a:ext uri="{FF2B5EF4-FFF2-40B4-BE49-F238E27FC236}">
                    <a16:creationId xmlns:a16="http://schemas.microsoft.com/office/drawing/2014/main" id="{2708469D-5029-EF78-80A6-E494D0FFDF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611875"/>
                <a:ext cx="10850451" cy="2484336"/>
              </a:xfrm>
              <a:prstGeom prst="rect">
                <a:avLst/>
              </a:prstGeom>
              <a:solidFill>
                <a:srgbClr val="164A9B"/>
              </a:solidFill>
            </p:spPr>
            <p:txBody>
              <a:bodyPr vert="horz" wrap="square" lIns="251999" tIns="72000" rIns="90000" bIns="144000" rtlCol="0" anchor="ctr" anchorCtr="0">
                <a:normAutofit/>
              </a:bodyPr>
              <a:lstStyle>
                <a:lvl1pPr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4400" b="1" kern="1200">
                    <a:solidFill>
                      <a:schemeClr val="bg1"/>
                    </a:solidFill>
                    <a:latin typeface="Helvetica" pitchFamily="2" charset="0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20000"/>
                  </a:lnSpc>
                  <a:spcBef>
                    <a:spcPts val="0"/>
                  </a:spcBef>
                </a:pPr>
                <a:r>
                  <a:rPr lang="zh-CN" altLang="en-US" sz="2500" dirty="0"/>
                  <a:t>   </a:t>
                </a:r>
                <a:r>
                  <a:rPr lang="en-US" altLang="zh-CN" sz="3200" dirty="0"/>
                  <a:t>The</a:t>
                </a:r>
                <a:r>
                  <a:rPr lang="zh-CN" altLang="en-US" sz="3200" dirty="0"/>
                  <a:t> </a:t>
                </a:r>
                <a:r>
                  <a:rPr lang="en-US" altLang="zh-CN" sz="3200" dirty="0"/>
                  <a:t>M</a:t>
                </a:r>
                <a:r>
                  <a:rPr lang="en-US" sz="3200" dirty="0"/>
                  <a:t>uon </a:t>
                </a:r>
                <a14:m>
                  <m:oMath xmlns:m="http://schemas.openxmlformats.org/officeDocument/2006/math">
                    <m:r>
                      <a:rPr lang="en-US" altLang="zh-CN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𝒈</m:t>
                    </m:r>
                    <m:r>
                      <a:rPr lang="en-US" altLang="zh-CN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altLang="zh-CN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3200" dirty="0"/>
                  <a:t> in the </a:t>
                </a:r>
                <a:r>
                  <a:rPr lang="en-US" altLang="zh-CN" sz="3200" dirty="0"/>
                  <a:t>P</a:t>
                </a:r>
                <a:r>
                  <a:rPr lang="en-US" sz="3200" dirty="0"/>
                  <a:t>ost-Fermilab Era</a:t>
                </a:r>
                <a:r>
                  <a:rPr lang="en-US" altLang="zh-CN" sz="3200" dirty="0">
                    <a:ea typeface="PingFang SC" panose="020B0400000000000000" pitchFamily="34" charset="-122"/>
                  </a:rPr>
                  <a:t>:</a:t>
                </a:r>
                <a:br>
                  <a:rPr lang="en-US" altLang="zh-CN" sz="3200" dirty="0">
                    <a:ea typeface="PingFang SC" panose="020B0400000000000000" pitchFamily="34" charset="-122"/>
                  </a:rPr>
                </a:br>
                <a:endParaRPr lang="en-US" sz="2500" b="0" dirty="0">
                  <a:latin typeface="PingFang SC" panose="020B0400000000000000" pitchFamily="34" charset="-122"/>
                  <a:ea typeface="PingFang SC" panose="020B0400000000000000" pitchFamily="34" charset="-122"/>
                </a:endParaRPr>
              </a:p>
            </p:txBody>
          </p:sp>
        </mc:Choice>
        <mc:Fallback xmlns="">
          <p:sp>
            <p:nvSpPr>
              <p:cNvPr id="9" name="Title 7">
                <a:extLst>
                  <a:ext uri="{FF2B5EF4-FFF2-40B4-BE49-F238E27FC236}">
                    <a16:creationId xmlns:a16="http://schemas.microsoft.com/office/drawing/2014/main" id="{CD59B711-2705-5B52-68D3-7E21A5A99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11875"/>
                <a:ext cx="10850451" cy="248433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le 7">
            <a:extLst>
              <a:ext uri="{FF2B5EF4-FFF2-40B4-BE49-F238E27FC236}">
                <a16:creationId xmlns:a16="http://schemas.microsoft.com/office/drawing/2014/main" id="{E55587E0-F09F-D6FB-A2FE-65697D937693}"/>
              </a:ext>
            </a:extLst>
          </p:cNvPr>
          <p:cNvSpPr txBox="1">
            <a:spLocks/>
          </p:cNvSpPr>
          <p:nvPr/>
        </p:nvSpPr>
        <p:spPr>
          <a:xfrm>
            <a:off x="1121218" y="1972638"/>
            <a:ext cx="10723452" cy="632923"/>
          </a:xfrm>
          <a:prstGeom prst="rect">
            <a:avLst/>
          </a:prstGeom>
          <a:solidFill>
            <a:srgbClr val="164A9B"/>
          </a:solidFill>
        </p:spPr>
        <p:txBody>
          <a:bodyPr vert="horz" wrap="square" lIns="251999" tIns="72000" rIns="90000" bIns="144000" rtlCol="0" anchor="ctr" anchorCtr="0">
            <a:noAutofit/>
          </a:bodyPr>
          <a:lstStyle>
            <a:lvl1pPr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pPr>
              <a:spcBef>
                <a:spcPts val="3000"/>
              </a:spcBef>
              <a:spcAft>
                <a:spcPts val="1200"/>
              </a:spcAft>
            </a:pPr>
            <a:r>
              <a:rPr lang="en-US" altLang="zh-CN" sz="3200"/>
              <a:t>Status and Experimental Outlook</a:t>
            </a:r>
            <a:endParaRPr lang="en-US" sz="3200" dirty="0">
              <a:ea typeface="PingFang SC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11549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565F9-84CD-326A-8D9F-8B6A8CDC7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BD8FF6-50FA-3647-DEA6-994625094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4" y="105878"/>
            <a:ext cx="11463688" cy="713522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ea typeface="Arial Unicode MS" pitchFamily="34" charset="-128"/>
                <a:cs typeface="Arial Unicode MS" pitchFamily="34" charset="-128"/>
              </a:rPr>
              <a:t>The Basic Principle is Simple</a:t>
            </a:r>
            <a:endParaRPr lang="en-US" sz="3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itle 1">
                <a:extLst>
                  <a:ext uri="{FF2B5EF4-FFF2-40B4-BE49-F238E27FC236}">
                    <a16:creationId xmlns:a16="http://schemas.microsoft.com/office/drawing/2014/main" id="{C2C3A0D5-6CE2-B434-F252-B24D6D2D6BE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777959" y="879360"/>
                <a:ext cx="6414041" cy="19800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2pPr>
                <a:lvl3pPr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3pPr>
                <a:lvl4pPr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4pPr>
                <a:lvl5pPr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9pPr>
              </a:lstStyle>
              <a:p>
                <a:pPr lvl="0" algn="l">
                  <a:defRPr/>
                </a:pPr>
                <a:r>
                  <a:rPr kumimoji="0" lang="en-US" sz="24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j-ea"/>
                    <a:cs typeface="+mj-cs"/>
                  </a:rPr>
                  <a:t>Determine difference between </a:t>
                </a:r>
                <a:endParaRPr lang="en-US" altLang="zh-CN" sz="2400" kern="0" dirty="0">
                  <a:solidFill>
                    <a:schemeClr val="tx1"/>
                  </a:solidFill>
                  <a:latin typeface="Arial"/>
                </a:endParaRPr>
              </a:p>
              <a:p>
                <a:pPr marL="342900" lvl="0" indent="-342900" algn="l">
                  <a:spcBef>
                    <a:spcPts val="6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CA12C"/>
                    </a:solidFill>
                    <a:effectLst/>
                    <a:uLnTx/>
                    <a:uFillTx/>
                    <a:latin typeface="Arial"/>
                  </a:rPr>
                  <a:t>spin precession frequency</a:t>
                </a:r>
                <a:r>
                  <a:rPr kumimoji="0" lang="zh-CN" alt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CA12C"/>
                    </a:solidFill>
                    <a:effectLst/>
                    <a:uLnTx/>
                    <a:uFillTx/>
                    <a:latin typeface="Arial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2800" b="1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2CA12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zh-CN" altLang="en-US" sz="2800" b="1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2CA12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kumimoji="0" lang="en-US" altLang="zh-CN" sz="2800" b="1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2CA12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</m:sSub>
                  </m:oMath>
                </a14:m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CA12C"/>
                    </a:solidFill>
                    <a:effectLst/>
                    <a:uLnTx/>
                    <a:uFillTx/>
                    <a:latin typeface="Arial"/>
                  </a:rPr>
                  <a:t> </a:t>
                </a:r>
                <a:r>
                  <a:rPr kumimoji="0" lang="zh-CN" alt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CA12C"/>
                    </a:solidFill>
                    <a:effectLst/>
                    <a:uLnTx/>
                    <a:uFillTx/>
                    <a:latin typeface="Arial"/>
                  </a:rPr>
                  <a:t> </a:t>
                </a:r>
                <a:r>
                  <a:rPr kumimoji="0" lang="en-US" sz="24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j-ea"/>
                    <a:cs typeface="+mj-cs"/>
                  </a:rPr>
                  <a:t>and </a:t>
                </a:r>
              </a:p>
              <a:p>
                <a:pPr marL="342900" lvl="0" indent="-342900" algn="l"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</a:rPr>
                  <a:t>cyclotron frequenc</a:t>
                </a: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</a:rPr>
                  <a:t>y</a:t>
                </a:r>
                <a:r>
                  <a:rPr lang="zh-CN" altLang="en-US" sz="2400" b="1" kern="0" dirty="0">
                    <a:solidFill>
                      <a:schemeClr val="tx1"/>
                    </a:solidFill>
                    <a:latin typeface="Arial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kern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3200" b="1" i="1" kern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altLang="zh-CN" sz="3200" b="1" i="1" kern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</a:rPr>
                  <a:t> 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</a:endParaRPr>
              </a:p>
              <a:p>
                <a:pPr lvl="0" algn="l">
                  <a:spcBef>
                    <a:spcPts val="1200"/>
                  </a:spcBef>
                  <a:defRPr/>
                </a:pPr>
                <a:r>
                  <a:rPr kumimoji="0" lang="en-US" sz="24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j-ea"/>
                    <a:cs typeface="+mj-cs"/>
                  </a:rPr>
                  <a:t>for a </a:t>
                </a:r>
                <a:r>
                  <a:rPr kumimoji="0" lang="en-US" altLang="zh-CN" sz="24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j-ea"/>
                    <a:cs typeface="+mj-cs"/>
                  </a:rPr>
                  <a:t>(polarized)</a:t>
                </a:r>
                <a:r>
                  <a:rPr kumimoji="0" lang="zh-CN" altLang="en-US" sz="24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j-ea"/>
                    <a:cs typeface="+mj-cs"/>
                  </a:rPr>
                  <a:t> </a:t>
                </a:r>
                <a:r>
                  <a:rPr kumimoji="0" lang="en-US" sz="24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j-ea"/>
                    <a:cs typeface="+mj-cs"/>
                  </a:rPr>
                  <a:t>muon moving in a </a:t>
                </a:r>
                <a:r>
                  <a:rPr kumimoji="0" lang="en-US" altLang="zh-CN" sz="24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j-ea"/>
                    <a:cs typeface="+mj-cs"/>
                  </a:rPr>
                  <a:t>B</a:t>
                </a:r>
                <a:r>
                  <a:rPr kumimoji="0" lang="en-US" sz="24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j-ea"/>
                    <a:cs typeface="+mj-cs"/>
                  </a:rPr>
                  <a:t> field</a:t>
                </a:r>
              </a:p>
            </p:txBody>
          </p:sp>
        </mc:Choice>
        <mc:Fallback xmlns="">
          <p:sp>
            <p:nvSpPr>
              <p:cNvPr id="43" name="Title 1">
                <a:extLst>
                  <a:ext uri="{FF2B5EF4-FFF2-40B4-BE49-F238E27FC236}">
                    <a16:creationId xmlns:a16="http://schemas.microsoft.com/office/drawing/2014/main" id="{C2C3A0D5-6CE2-B434-F252-B24D6D2D6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77959" y="879360"/>
                <a:ext cx="6414041" cy="1980027"/>
              </a:xfrm>
              <a:prstGeom prst="rect">
                <a:avLst/>
              </a:prstGeom>
              <a:blipFill>
                <a:blip r:embed="rId3"/>
                <a:stretch>
                  <a:fillRect l="-1581" t="-2548" b="-636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9AA6BE02-C1E8-E009-20BC-21CA49D3B399}"/>
              </a:ext>
            </a:extLst>
          </p:cNvPr>
          <p:cNvGrpSpPr/>
          <p:nvPr/>
        </p:nvGrpSpPr>
        <p:grpSpPr>
          <a:xfrm>
            <a:off x="299937" y="852805"/>
            <a:ext cx="5226217" cy="2210875"/>
            <a:chOff x="2554802" y="1078659"/>
            <a:chExt cx="4186951" cy="1819917"/>
          </a:xfrm>
        </p:grpSpPr>
        <p:grpSp>
          <p:nvGrpSpPr>
            <p:cNvPr id="472067" name="Group 3">
              <a:extLst>
                <a:ext uri="{FF2B5EF4-FFF2-40B4-BE49-F238E27FC236}">
                  <a16:creationId xmlns:a16="http://schemas.microsoft.com/office/drawing/2014/main" id="{DA3336ED-461D-E256-0858-B42BB75762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54802" y="1085651"/>
              <a:ext cx="4156073" cy="1595401"/>
              <a:chOff x="432" y="1008"/>
              <a:chExt cx="4842" cy="2117"/>
            </a:xfrm>
          </p:grpSpPr>
          <p:sp>
            <p:nvSpPr>
              <p:cNvPr id="472068" name="Rectangle 4">
                <a:extLst>
                  <a:ext uri="{FF2B5EF4-FFF2-40B4-BE49-F238E27FC236}">
                    <a16:creationId xmlns:a16="http://schemas.microsoft.com/office/drawing/2014/main" id="{B2FD8577-E3E0-442D-070F-F6C07CFE9B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" y="1008"/>
                <a:ext cx="4842" cy="2117"/>
              </a:xfrm>
              <a:prstGeom prst="rect">
                <a:avLst/>
              </a:prstGeom>
              <a:solidFill>
                <a:srgbClr val="BBE0E3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0" name="Freeform 6">
                <a:extLst>
                  <a:ext uri="{FF2B5EF4-FFF2-40B4-BE49-F238E27FC236}">
                    <a16:creationId xmlns:a16="http://schemas.microsoft.com/office/drawing/2014/main" id="{754E1E02-33B6-802F-928A-186A9ED030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" y="1069"/>
                <a:ext cx="2082" cy="1966"/>
              </a:xfrm>
              <a:custGeom>
                <a:avLst/>
                <a:gdLst>
                  <a:gd name="T0" fmla="*/ 0 w 1696"/>
                  <a:gd name="T1" fmla="*/ 0 h 1680"/>
                  <a:gd name="T2" fmla="*/ 624 w 1696"/>
                  <a:gd name="T3" fmla="*/ 48 h 1680"/>
                  <a:gd name="T4" fmla="*/ 1152 w 1696"/>
                  <a:gd name="T5" fmla="*/ 288 h 1680"/>
                  <a:gd name="T6" fmla="*/ 1440 w 1696"/>
                  <a:gd name="T7" fmla="*/ 576 h 1680"/>
                  <a:gd name="T8" fmla="*/ 1584 w 1696"/>
                  <a:gd name="T9" fmla="*/ 864 h 1680"/>
                  <a:gd name="T10" fmla="*/ 1680 w 1696"/>
                  <a:gd name="T11" fmla="*/ 1248 h 1680"/>
                  <a:gd name="T12" fmla="*/ 1680 w 1696"/>
                  <a:gd name="T13" fmla="*/ 1440 h 1680"/>
                  <a:gd name="T14" fmla="*/ 1632 w 1696"/>
                  <a:gd name="T15" fmla="*/ 1680 h 1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96" h="1680">
                    <a:moveTo>
                      <a:pt x="0" y="0"/>
                    </a:moveTo>
                    <a:cubicBezTo>
                      <a:pt x="216" y="0"/>
                      <a:pt x="432" y="0"/>
                      <a:pt x="624" y="48"/>
                    </a:cubicBezTo>
                    <a:cubicBezTo>
                      <a:pt x="816" y="96"/>
                      <a:pt x="1016" y="200"/>
                      <a:pt x="1152" y="288"/>
                    </a:cubicBezTo>
                    <a:cubicBezTo>
                      <a:pt x="1288" y="376"/>
                      <a:pt x="1368" y="480"/>
                      <a:pt x="1440" y="576"/>
                    </a:cubicBezTo>
                    <a:cubicBezTo>
                      <a:pt x="1512" y="672"/>
                      <a:pt x="1544" y="752"/>
                      <a:pt x="1584" y="864"/>
                    </a:cubicBezTo>
                    <a:cubicBezTo>
                      <a:pt x="1624" y="976"/>
                      <a:pt x="1664" y="1152"/>
                      <a:pt x="1680" y="1248"/>
                    </a:cubicBezTo>
                    <a:cubicBezTo>
                      <a:pt x="1696" y="1344"/>
                      <a:pt x="1688" y="1368"/>
                      <a:pt x="1680" y="1440"/>
                    </a:cubicBezTo>
                    <a:cubicBezTo>
                      <a:pt x="1672" y="1512"/>
                      <a:pt x="1652" y="1596"/>
                      <a:pt x="1632" y="168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1" name="Line 7">
                <a:extLst>
                  <a:ext uri="{FF2B5EF4-FFF2-40B4-BE49-F238E27FC236}">
                    <a16:creationId xmlns:a16="http://schemas.microsoft.com/office/drawing/2014/main" id="{2999B19D-1296-343F-5C28-F7AF8811A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8" y="1069"/>
                <a:ext cx="405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2" name="Line 8">
                <a:extLst>
                  <a:ext uri="{FF2B5EF4-FFF2-40B4-BE49-F238E27FC236}">
                    <a16:creationId xmlns:a16="http://schemas.microsoft.com/office/drawing/2014/main" id="{CD7F849D-DD34-FBD7-C222-B8309973D7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1171"/>
                <a:ext cx="372" cy="151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3" name="Line 9">
                <a:extLst>
                  <a:ext uri="{FF2B5EF4-FFF2-40B4-BE49-F238E27FC236}">
                    <a16:creationId xmlns:a16="http://schemas.microsoft.com/office/drawing/2014/main" id="{4FE2058E-3AF7-CBD6-AD5C-4F3A8B77D1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9" y="1586"/>
                <a:ext cx="242" cy="23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4" name="Line 10">
                <a:extLst>
                  <a:ext uri="{FF2B5EF4-FFF2-40B4-BE49-F238E27FC236}">
                    <a16:creationId xmlns:a16="http://schemas.microsoft.com/office/drawing/2014/main" id="{4870756D-DC39-B4D3-6162-B7A7B5D4B0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2" y="2067"/>
                <a:ext cx="134" cy="33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5" name="Line 11">
                <a:extLst>
                  <a:ext uri="{FF2B5EF4-FFF2-40B4-BE49-F238E27FC236}">
                    <a16:creationId xmlns:a16="http://schemas.microsoft.com/office/drawing/2014/main" id="{395ECF37-6C5E-C1FD-193A-9753BFEF1E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25" y="2702"/>
                <a:ext cx="44" cy="27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6" name="Line 12">
                <a:extLst>
                  <a:ext uri="{FF2B5EF4-FFF2-40B4-BE49-F238E27FC236}">
                    <a16:creationId xmlns:a16="http://schemas.microsoft.com/office/drawing/2014/main" id="{96425B96-45BC-D4BE-A672-02B95A1435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8" y="1095"/>
                <a:ext cx="405" cy="0"/>
              </a:xfrm>
              <a:prstGeom prst="line">
                <a:avLst/>
              </a:prstGeom>
              <a:noFill/>
              <a:ln w="38100">
                <a:solidFill>
                  <a:srgbClr val="00B05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7" name="Line 13">
                <a:extLst>
                  <a:ext uri="{FF2B5EF4-FFF2-40B4-BE49-F238E27FC236}">
                    <a16:creationId xmlns:a16="http://schemas.microsoft.com/office/drawing/2014/main" id="{8D005362-AE93-4AF6-3870-9B58D0345A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09" y="1171"/>
                <a:ext cx="282" cy="227"/>
              </a:xfrm>
              <a:prstGeom prst="line">
                <a:avLst/>
              </a:prstGeom>
              <a:noFill/>
              <a:ln w="38100">
                <a:solidFill>
                  <a:srgbClr val="00B05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8" name="Line 14">
                <a:extLst>
                  <a:ext uri="{FF2B5EF4-FFF2-40B4-BE49-F238E27FC236}">
                    <a16:creationId xmlns:a16="http://schemas.microsoft.com/office/drawing/2014/main" id="{7BF568EA-9FD4-C536-5E1D-3EAAEF8DC2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1" y="1590"/>
                <a:ext cx="91" cy="281"/>
              </a:xfrm>
              <a:prstGeom prst="line">
                <a:avLst/>
              </a:prstGeom>
              <a:noFill/>
              <a:ln w="38100">
                <a:solidFill>
                  <a:srgbClr val="00B05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9" name="Line 15">
                <a:extLst>
                  <a:ext uri="{FF2B5EF4-FFF2-40B4-BE49-F238E27FC236}">
                    <a16:creationId xmlns:a16="http://schemas.microsoft.com/office/drawing/2014/main" id="{B677A40E-DDC4-AEB2-490F-BCCC445451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59" y="2070"/>
                <a:ext cx="80" cy="293"/>
              </a:xfrm>
              <a:prstGeom prst="line">
                <a:avLst/>
              </a:prstGeom>
              <a:noFill/>
              <a:ln w="38100">
                <a:solidFill>
                  <a:srgbClr val="00B05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0" name="Line 16">
                <a:extLst>
                  <a:ext uri="{FF2B5EF4-FFF2-40B4-BE49-F238E27FC236}">
                    <a16:creationId xmlns:a16="http://schemas.microsoft.com/office/drawing/2014/main" id="{9DFF061C-6E50-50A9-8577-39F431E0CA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94" y="2706"/>
                <a:ext cx="267" cy="130"/>
              </a:xfrm>
              <a:prstGeom prst="line">
                <a:avLst/>
              </a:prstGeom>
              <a:noFill/>
              <a:ln w="38100">
                <a:solidFill>
                  <a:srgbClr val="00B05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1" name="Rectangle 17">
                <a:extLst>
                  <a:ext uri="{FF2B5EF4-FFF2-40B4-BE49-F238E27FC236}">
                    <a16:creationId xmlns:a16="http://schemas.microsoft.com/office/drawing/2014/main" id="{D9EB1859-D6C3-5636-4BCE-5A9DF86479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99615">
                <a:off x="1418" y="1286"/>
                <a:ext cx="116" cy="174"/>
              </a:xfrm>
              <a:prstGeom prst="rect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2" name="Rectangle 18">
                <a:extLst>
                  <a:ext uri="{FF2B5EF4-FFF2-40B4-BE49-F238E27FC236}">
                    <a16:creationId xmlns:a16="http://schemas.microsoft.com/office/drawing/2014/main" id="{F1585DE8-88D7-D266-DBF0-D7CC5CCFC0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08345">
                <a:off x="938" y="1156"/>
                <a:ext cx="116" cy="174"/>
              </a:xfrm>
              <a:prstGeom prst="rect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3" name="Rectangle 19">
                <a:extLst>
                  <a:ext uri="{FF2B5EF4-FFF2-40B4-BE49-F238E27FC236}">
                    <a16:creationId xmlns:a16="http://schemas.microsoft.com/office/drawing/2014/main" id="{1917D57C-8113-0983-0082-361409B59F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33019">
                <a:off x="1798" y="1456"/>
                <a:ext cx="116" cy="173"/>
              </a:xfrm>
              <a:prstGeom prst="rect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4" name="Rectangle 20">
                <a:extLst>
                  <a:ext uri="{FF2B5EF4-FFF2-40B4-BE49-F238E27FC236}">
                    <a16:creationId xmlns:a16="http://schemas.microsoft.com/office/drawing/2014/main" id="{4D44FF4D-7D1E-004B-393A-B2B90D83B1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40891">
                <a:off x="2080" y="1691"/>
                <a:ext cx="115" cy="173"/>
              </a:xfrm>
              <a:prstGeom prst="rect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5" name="Rectangle 21">
                <a:extLst>
                  <a:ext uri="{FF2B5EF4-FFF2-40B4-BE49-F238E27FC236}">
                    <a16:creationId xmlns:a16="http://schemas.microsoft.com/office/drawing/2014/main" id="{355793BE-E850-5A43-CE9F-F719D5768F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118301">
                <a:off x="2279" y="2012"/>
                <a:ext cx="116" cy="173"/>
              </a:xfrm>
              <a:prstGeom prst="rect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6" name="Rectangle 22">
                <a:extLst>
                  <a:ext uri="{FF2B5EF4-FFF2-40B4-BE49-F238E27FC236}">
                    <a16:creationId xmlns:a16="http://schemas.microsoft.com/office/drawing/2014/main" id="{95273C8C-3F1C-5C24-75CF-56826487AE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266545">
                <a:off x="2380" y="2392"/>
                <a:ext cx="115" cy="173"/>
              </a:xfrm>
              <a:prstGeom prst="rect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7" name="Rectangle 23">
                <a:extLst>
                  <a:ext uri="{FF2B5EF4-FFF2-40B4-BE49-F238E27FC236}">
                    <a16:creationId xmlns:a16="http://schemas.microsoft.com/office/drawing/2014/main" id="{0D187654-A6CB-2670-B65A-0F477A4306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5180955">
                <a:off x="2398" y="2840"/>
                <a:ext cx="115" cy="173"/>
              </a:xfrm>
              <a:prstGeom prst="rect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8" name="Freeform 24">
                <a:extLst>
                  <a:ext uri="{FF2B5EF4-FFF2-40B4-BE49-F238E27FC236}">
                    <a16:creationId xmlns:a16="http://schemas.microsoft.com/office/drawing/2014/main" id="{2D10C550-3FF5-067A-2272-286D875CF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2" y="1084"/>
                <a:ext cx="339" cy="289"/>
              </a:xfrm>
              <a:custGeom>
                <a:avLst/>
                <a:gdLst>
                  <a:gd name="T0" fmla="*/ 0 w 282"/>
                  <a:gd name="T1" fmla="*/ 0 h 240"/>
                  <a:gd name="T2" fmla="*/ 114 w 282"/>
                  <a:gd name="T3" fmla="*/ 30 h 240"/>
                  <a:gd name="T4" fmla="*/ 159 w 282"/>
                  <a:gd name="T5" fmla="*/ 60 h 240"/>
                  <a:gd name="T6" fmla="*/ 186 w 282"/>
                  <a:gd name="T7" fmla="*/ 81 h 240"/>
                  <a:gd name="T8" fmla="*/ 228 w 282"/>
                  <a:gd name="T9" fmla="*/ 135 h 240"/>
                  <a:gd name="T10" fmla="*/ 267 w 282"/>
                  <a:gd name="T11" fmla="*/ 201 h 240"/>
                  <a:gd name="T12" fmla="*/ 282 w 282"/>
                  <a:gd name="T13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2" h="240">
                    <a:moveTo>
                      <a:pt x="0" y="0"/>
                    </a:moveTo>
                    <a:cubicBezTo>
                      <a:pt x="51" y="4"/>
                      <a:pt x="70" y="15"/>
                      <a:pt x="114" y="30"/>
                    </a:cubicBezTo>
                    <a:cubicBezTo>
                      <a:pt x="132" y="36"/>
                      <a:pt x="142" y="54"/>
                      <a:pt x="159" y="60"/>
                    </a:cubicBezTo>
                    <a:cubicBezTo>
                      <a:pt x="173" y="74"/>
                      <a:pt x="164" y="67"/>
                      <a:pt x="186" y="81"/>
                    </a:cubicBezTo>
                    <a:cubicBezTo>
                      <a:pt x="204" y="93"/>
                      <a:pt x="217" y="118"/>
                      <a:pt x="228" y="135"/>
                    </a:cubicBezTo>
                    <a:cubicBezTo>
                      <a:pt x="244" y="159"/>
                      <a:pt x="259" y="174"/>
                      <a:pt x="267" y="201"/>
                    </a:cubicBezTo>
                    <a:cubicBezTo>
                      <a:pt x="271" y="215"/>
                      <a:pt x="282" y="226"/>
                      <a:pt x="282" y="240"/>
                    </a:cubicBezTo>
                  </a:path>
                </a:pathLst>
              </a:custGeom>
              <a:noFill/>
              <a:ln w="19050" cap="flat" cmpd="sng">
                <a:solidFill>
                  <a:srgbClr val="333399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9" name="Line 25">
                <a:extLst>
                  <a:ext uri="{FF2B5EF4-FFF2-40B4-BE49-F238E27FC236}">
                    <a16:creationId xmlns:a16="http://schemas.microsoft.com/office/drawing/2014/main" id="{0372C896-92CE-6542-2C97-3FF6E36EF3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6" y="2341"/>
                <a:ext cx="289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90" name="Text Box 26">
                <a:extLst>
                  <a:ext uri="{FF2B5EF4-FFF2-40B4-BE49-F238E27FC236}">
                    <a16:creationId xmlns:a16="http://schemas.microsoft.com/office/drawing/2014/main" id="{CDB4BDE7-FEFF-4CB4-3BF1-8E9EA4158B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5" y="2199"/>
                <a:ext cx="1358" cy="5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99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Momentum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A12C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Spin</a:t>
                </a:r>
              </a:p>
            </p:txBody>
          </p:sp>
          <p:sp>
            <p:nvSpPr>
              <p:cNvPr id="472091" name="Line 27">
                <a:extLst>
                  <a:ext uri="{FF2B5EF4-FFF2-40B4-BE49-F238E27FC236}">
                    <a16:creationId xmlns:a16="http://schemas.microsoft.com/office/drawing/2014/main" id="{56718681-9524-02D3-2DF8-57F1342183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4" y="2632"/>
                <a:ext cx="289" cy="0"/>
              </a:xfrm>
              <a:prstGeom prst="line">
                <a:avLst/>
              </a:prstGeom>
              <a:noFill/>
              <a:ln w="38100">
                <a:solidFill>
                  <a:srgbClr val="00B05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92" name="Text Box 28">
                <a:extLst>
                  <a:ext uri="{FF2B5EF4-FFF2-40B4-BE49-F238E27FC236}">
                    <a16:creationId xmlns:a16="http://schemas.microsoft.com/office/drawing/2014/main" id="{2D8D9C0A-BF17-974C-C7E9-1ECF634F0E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0" y="1131"/>
                <a:ext cx="404" cy="4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99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99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e</a:t>
                </a:r>
                <a:endParaRPr kumimoji="0" lang="en-US" sz="1600" b="1" i="0" u="none" strike="noStrike" kern="1200" cap="none" spc="0" normalizeH="0" baseline="3000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93" name="Line 29">
                <a:extLst>
                  <a:ext uri="{FF2B5EF4-FFF2-40B4-BE49-F238E27FC236}">
                    <a16:creationId xmlns:a16="http://schemas.microsoft.com/office/drawing/2014/main" id="{3246136B-9EE2-E9BC-8635-765E277710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4" y="1008"/>
                <a:ext cx="0" cy="2117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3C0947-750A-76A8-C902-CC55ACE04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95" t="11863" r="-595" b="-11863"/>
            <a:stretch/>
          </p:blipFill>
          <p:spPr>
            <a:xfrm>
              <a:off x="4605589" y="1078659"/>
              <a:ext cx="2136164" cy="1819917"/>
            </a:xfrm>
            <a:prstGeom prst="rect">
              <a:avLst/>
            </a:prstGeom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94CC2-6E91-60EF-87B4-F042DCD2D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02EE75-A51F-45CD-A44A-71720F7956D7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607B297-E527-F7B9-B494-E50DB57A5BEE}"/>
              </a:ext>
            </a:extLst>
          </p:cNvPr>
          <p:cNvGrpSpPr/>
          <p:nvPr/>
        </p:nvGrpSpPr>
        <p:grpSpPr>
          <a:xfrm>
            <a:off x="453404" y="3291641"/>
            <a:ext cx="6121983" cy="1228062"/>
            <a:chOff x="866662" y="3751659"/>
            <a:chExt cx="6121983" cy="122806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1DB5E49-E732-A5C3-0169-F998B1D412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2514" y="3751659"/>
              <a:ext cx="6086131" cy="122806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8866112-6FB9-19CA-B4B1-A212B5EBC796}"/>
                    </a:ext>
                  </a:extLst>
                </p:cNvPr>
                <p:cNvSpPr txBox="1"/>
                <p:nvPr/>
              </p:nvSpPr>
              <p:spPr>
                <a:xfrm>
                  <a:off x="866662" y="4058574"/>
                  <a:ext cx="637436" cy="58477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3200" b="1" i="1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2CA12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zh-CN" altLang="en-US" sz="3200" b="1" i="1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2CA12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kumimoji="0" lang="en-US" altLang="zh-CN" sz="3200" b="1" i="1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2CA12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𝑺</m:t>
                          </m:r>
                        </m:sub>
                      </m:sSub>
                    </m:oMath>
                  </a14:m>
                  <a:r>
                    <a:rPr kumimoji="0" lang="en-US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CA12C"/>
                      </a:solidFill>
                      <a:effectLst/>
                      <a:uLnTx/>
                      <a:uFillTx/>
                      <a:latin typeface="Arial"/>
                    </a:rPr>
                    <a:t> </a:t>
                  </a:r>
                  <a:endParaRPr lang="en-US" sz="320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8866112-6FB9-19CA-B4B1-A212B5EBC7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662" y="4058574"/>
                  <a:ext cx="637436" cy="584775"/>
                </a:xfrm>
                <a:prstGeom prst="rect">
                  <a:avLst/>
                </a:prstGeom>
                <a:blipFill>
                  <a:blip r:embed="rId6"/>
                  <a:stretch>
                    <a:fillRect l="-1961" r="-9804" b="-63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8E592DE-11B1-9B38-2548-76E136C51FF6}"/>
              </a:ext>
            </a:extLst>
          </p:cNvPr>
          <p:cNvGrpSpPr/>
          <p:nvPr/>
        </p:nvGrpSpPr>
        <p:grpSpPr>
          <a:xfrm>
            <a:off x="7148411" y="3150822"/>
            <a:ext cx="2732468" cy="1456023"/>
            <a:chOff x="6599771" y="3138630"/>
            <a:chExt cx="2732468" cy="145602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2E1132C-A38E-2BAA-6759-360189F7C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19732" y="3138630"/>
              <a:ext cx="2312507" cy="14560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CE36B29C-B0AC-115D-CB3F-5B8510B030C6}"/>
                    </a:ext>
                  </a:extLst>
                </p:cNvPr>
                <p:cNvSpPr txBox="1"/>
                <p:nvPr/>
              </p:nvSpPr>
              <p:spPr>
                <a:xfrm>
                  <a:off x="6599771" y="3544717"/>
                  <a:ext cx="1154467" cy="64633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3600" kern="0" dirty="0"/>
                    <a:t>,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3600" b="1" i="1" kern="0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3600" b="1" i="1" kern="0" dirty="0"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zh-CN" altLang="en-US" sz="3600" b="1" i="1" kern="0" dirty="0"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en-US" altLang="zh-CN" sz="3600" b="1" i="1" kern="0" dirty="0"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</m:oMath>
                  </a14:m>
                  <a:endParaRPr lang="en-US" sz="360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CE36B29C-B0AC-115D-CB3F-5B8510B030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9771" y="3544717"/>
                  <a:ext cx="1154467" cy="646331"/>
                </a:xfrm>
                <a:prstGeom prst="rect">
                  <a:avLst/>
                </a:prstGeom>
                <a:blipFill>
                  <a:blip r:embed="rId8"/>
                  <a:stretch>
                    <a:fillRect l="-16304" t="-13208" b="-320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974C7A-6660-6AEE-3C67-7B06973617A8}"/>
                  </a:ext>
                </a:extLst>
              </p:cNvPr>
              <p:cNvSpPr txBox="1"/>
              <p:nvPr/>
            </p:nvSpPr>
            <p:spPr>
              <a:xfrm>
                <a:off x="589814" y="4775700"/>
                <a:ext cx="9663658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2CA12C"/>
                    </a:solidFill>
                    <a:latin typeface="Helvetica" pitchFamily="2" charset="0"/>
                  </a:rPr>
                  <a:t>Spin</a:t>
                </a:r>
                <a:r>
                  <a:rPr lang="en-US" sz="2000" b="1" dirty="0">
                    <a:solidFill>
                      <a:srgbClr val="000000"/>
                    </a:solidFill>
                    <a:latin typeface="Helvetica" pitchFamily="2" charset="0"/>
                  </a:rPr>
                  <a:t> rotates ahead of momentum </a:t>
                </a:r>
                <a:r>
                  <a:rPr lang="en-US" sz="2000" dirty="0">
                    <a:solidFill>
                      <a:srgbClr val="000000"/>
                    </a:solidFill>
                    <a:latin typeface="Helvetica" pitchFamily="2" charset="0"/>
                  </a:rPr>
                  <a:t>as muon orbits the ring</a:t>
                </a:r>
              </a:p>
              <a:p>
                <a:pPr marL="342900" indent="-34290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000000"/>
                    </a:solidFill>
                    <a:latin typeface="Helvetica" pitchFamily="2" charset="0"/>
                  </a:rPr>
                  <a:t>if</a:t>
                </a:r>
                <a:r>
                  <a:rPr lang="zh-CN" altLang="en-US" sz="2000" dirty="0">
                    <a:solidFill>
                      <a:srgbClr val="000000"/>
                    </a:solidFill>
                    <a:latin typeface="Helvetica" pitchFamily="2" charset="0"/>
                  </a:rPr>
                  <a:t> </a:t>
                </a:r>
                <a:r>
                  <a:rPr lang="en-US" altLang="zh-CN" sz="2000" dirty="0">
                    <a:solidFill>
                      <a:srgbClr val="000000"/>
                    </a:solidFill>
                    <a:latin typeface="Helvetica" pitchFamily="2" charset="0"/>
                  </a:rPr>
                  <a:t>pure</a:t>
                </a:r>
                <a:r>
                  <a:rPr lang="zh-CN" altLang="en-US" sz="2000" dirty="0">
                    <a:solidFill>
                      <a:srgbClr val="000000"/>
                    </a:solidFill>
                    <a:latin typeface="Helvetica" pitchFamily="2" charset="0"/>
                  </a:rPr>
                  <a:t> </a:t>
                </a:r>
                <a:r>
                  <a:rPr lang="en-US" altLang="zh-CN" sz="2000" dirty="0">
                    <a:solidFill>
                      <a:srgbClr val="000000"/>
                    </a:solidFill>
                    <a:latin typeface="Helvetica" pitchFamily="2" charset="0"/>
                  </a:rPr>
                  <a:t>spin</a:t>
                </a:r>
                <a:r>
                  <a:rPr lang="zh-CN" altLang="en-US" sz="2000" dirty="0">
                    <a:solidFill>
                      <a:srgbClr val="000000"/>
                    </a:solidFill>
                    <a:latin typeface="Helvetica" pitchFamily="2" charset="0"/>
                  </a:rPr>
                  <a:t> </a:t>
                </a:r>
                <a:r>
                  <a:rPr lang="en-US" altLang="zh-CN" sz="2000" dirty="0">
                    <a:solidFill>
                      <a:srgbClr val="000000"/>
                    </a:solidFill>
                    <a:latin typeface="Helvetica" pitchFamily="2" charset="0"/>
                  </a:rPr>
                  <a:t>precession</a:t>
                </a:r>
                <a:r>
                  <a:rPr lang="zh-CN" altLang="en-US" sz="2000" dirty="0">
                    <a:solidFill>
                      <a:srgbClr val="000000"/>
                    </a:solidFill>
                    <a:latin typeface="Helvetica" pitchFamily="2" charset="0"/>
                  </a:rPr>
                  <a:t> </a:t>
                </a:r>
                <a:r>
                  <a:rPr lang="en-US" altLang="zh-CN" sz="2000" dirty="0">
                    <a:solidFill>
                      <a:srgbClr val="000000"/>
                    </a:solidFill>
                    <a:latin typeface="Helvetica" pitchFamily="2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kern="0" dirty="0">
                            <a:solidFill>
                              <a:srgbClr val="2CA12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b="1" i="1" kern="0" dirty="0">
                            <a:solidFill>
                              <a:srgbClr val="2CA12C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altLang="zh-CN" sz="2000" b="1" i="1" kern="0" dirty="0">
                            <a:solidFill>
                              <a:srgbClr val="2CA12C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</m:sSub>
                  </m:oMath>
                </a14:m>
                <a:r>
                  <a:rPr lang="en-US" sz="2000" b="1" kern="0" dirty="0">
                    <a:solidFill>
                      <a:srgbClr val="2CA12C"/>
                    </a:solidFill>
                    <a:latin typeface="Arial"/>
                  </a:rPr>
                  <a:t> </a:t>
                </a:r>
                <a:r>
                  <a:rPr lang="en-US" altLang="zh-CN" sz="2000" b="1" kern="0" dirty="0">
                    <a:solidFill>
                      <a:srgbClr val="000000"/>
                    </a:solidFill>
                    <a:latin typeface="Helvetica" pitchFamily="2" charset="0"/>
                  </a:rPr>
                  <a:t>)</a:t>
                </a:r>
                <a:r>
                  <a:rPr lang="zh-CN" altLang="en-US" sz="2000" b="1" kern="0" dirty="0">
                    <a:solidFill>
                      <a:srgbClr val="000000"/>
                    </a:solidFill>
                    <a:latin typeface="Helvetica" pitchFamily="2" charset="0"/>
                  </a:rPr>
                  <a:t> </a:t>
                </a:r>
                <a:r>
                  <a:rPr lang="en-US" altLang="zh-CN" sz="2000" b="1" kern="0" dirty="0">
                    <a:solidFill>
                      <a:srgbClr val="000000"/>
                    </a:solidFill>
                    <a:latin typeface="Helvetica" pitchFamily="2" charset="0"/>
                    <a:sym typeface="Wingdings" pitchFamily="2" charset="2"/>
                  </a:rPr>
                  <a:t></a:t>
                </a:r>
                <a:r>
                  <a:rPr lang="zh-CN" altLang="en-US" sz="2000" b="1" kern="0" dirty="0">
                    <a:solidFill>
                      <a:srgbClr val="000000"/>
                    </a:solidFill>
                    <a:latin typeface="Helvetica" pitchFamily="2" charset="0"/>
                    <a:sym typeface="Wingdings" pitchFamily="2" charset="2"/>
                  </a:rPr>
                  <a:t> </a:t>
                </a:r>
                <a:r>
                  <a:rPr lang="en-US" altLang="zh-CN" sz="2000" b="1" kern="0" dirty="0">
                    <a:solidFill>
                      <a:srgbClr val="000000"/>
                    </a:solidFill>
                    <a:latin typeface="Helvetica" pitchFamily="2" charset="0"/>
                    <a:sym typeface="Wingdings" pitchFamily="2" charset="2"/>
                  </a:rPr>
                  <a:t>muSR</a:t>
                </a:r>
                <a:r>
                  <a:rPr lang="zh-CN" altLang="en-US" sz="2000" b="1" kern="0" dirty="0">
                    <a:solidFill>
                      <a:srgbClr val="000000"/>
                    </a:solidFill>
                    <a:latin typeface="Helvetica" pitchFamily="2" charset="0"/>
                    <a:sym typeface="Wingdings" pitchFamily="2" charset="2"/>
                  </a:rPr>
                  <a:t> </a:t>
                </a:r>
                <a:r>
                  <a:rPr lang="en-US" altLang="zh-CN" sz="2000" kern="0" dirty="0">
                    <a:solidFill>
                      <a:srgbClr val="000000"/>
                    </a:solidFill>
                    <a:latin typeface="Helvetica" pitchFamily="2" charset="0"/>
                    <a:sym typeface="Wingdings" pitchFamily="2" charset="2"/>
                  </a:rPr>
                  <a:t>(Lamor</a:t>
                </a:r>
                <a:r>
                  <a:rPr lang="zh-CN" altLang="en-US" sz="2000" kern="0" dirty="0">
                    <a:solidFill>
                      <a:srgbClr val="000000"/>
                    </a:solidFill>
                    <a:latin typeface="Helvetica" pitchFamily="2" charset="0"/>
                    <a:sym typeface="Wingdings" pitchFamily="2" charset="2"/>
                  </a:rPr>
                  <a:t> </a:t>
                </a:r>
                <a:r>
                  <a:rPr lang="en-US" altLang="zh-CN" sz="2000" kern="0" dirty="0">
                    <a:solidFill>
                      <a:srgbClr val="000000"/>
                    </a:solidFill>
                    <a:latin typeface="Helvetica" pitchFamily="2" charset="0"/>
                    <a:sym typeface="Wingdings" pitchFamily="2" charset="2"/>
                  </a:rPr>
                  <a:t>precession,</a:t>
                </a:r>
                <a:r>
                  <a:rPr lang="zh-CN" altLang="en-US" sz="2000" kern="0" dirty="0">
                    <a:solidFill>
                      <a:srgbClr val="000000"/>
                    </a:solidFill>
                    <a:latin typeface="Helvetica" pitchFamily="2" charset="0"/>
                    <a:sym typeface="Wingdings" pitchFamily="2" charset="2"/>
                  </a:rPr>
                  <a:t> </a:t>
                </a:r>
                <a:r>
                  <a:rPr lang="en-US" altLang="zh-CN" sz="2000" kern="0" dirty="0">
                    <a:solidFill>
                      <a:srgbClr val="000000"/>
                    </a:solidFill>
                    <a:latin typeface="Helvetica" pitchFamily="2" charset="0"/>
                    <a:sym typeface="Wingdings" pitchFamily="2" charset="2"/>
                  </a:rPr>
                  <a:t>' g'</a:t>
                </a:r>
                <a:r>
                  <a:rPr lang="zh-CN" altLang="en-US" sz="2000" kern="0" dirty="0">
                    <a:solidFill>
                      <a:srgbClr val="000000"/>
                    </a:solidFill>
                    <a:latin typeface="Helvetica" pitchFamily="2" charset="0"/>
                    <a:sym typeface="Wingdings" pitchFamily="2" charset="2"/>
                  </a:rPr>
                  <a:t> </a:t>
                </a:r>
                <a:r>
                  <a:rPr lang="en-US" altLang="zh-CN" sz="2000" kern="0" dirty="0">
                    <a:solidFill>
                      <a:srgbClr val="000000"/>
                    </a:solidFill>
                    <a:latin typeface="Helvetica" pitchFamily="2" charset="0"/>
                    <a:sym typeface="Wingdings" pitchFamily="2" charset="2"/>
                  </a:rPr>
                  <a:t>rather</a:t>
                </a:r>
                <a:r>
                  <a:rPr lang="zh-CN" altLang="en-US" sz="2000" kern="0" dirty="0">
                    <a:solidFill>
                      <a:srgbClr val="000000"/>
                    </a:solidFill>
                    <a:latin typeface="Helvetica" pitchFamily="2" charset="0"/>
                    <a:sym typeface="Wingdings" pitchFamily="2" charset="2"/>
                  </a:rPr>
                  <a:t> </a:t>
                </a:r>
                <a:r>
                  <a:rPr lang="en-US" altLang="zh-CN" sz="2000" kern="0" dirty="0">
                    <a:solidFill>
                      <a:srgbClr val="000000"/>
                    </a:solidFill>
                    <a:latin typeface="Helvetica" pitchFamily="2" charset="0"/>
                    <a:sym typeface="Wingdings" pitchFamily="2" charset="2"/>
                  </a:rPr>
                  <a:t>than</a:t>
                </a:r>
                <a:r>
                  <a:rPr lang="zh-CN" altLang="en-US" sz="2000" kern="0" dirty="0">
                    <a:solidFill>
                      <a:srgbClr val="000000"/>
                    </a:solidFill>
                    <a:latin typeface="Helvetica" pitchFamily="2" charset="0"/>
                    <a:sym typeface="Wingdings" pitchFamily="2" charset="2"/>
                  </a:rPr>
                  <a:t> </a:t>
                </a:r>
                <a:r>
                  <a:rPr lang="en-US" altLang="zh-CN" sz="2000" kern="0" dirty="0">
                    <a:solidFill>
                      <a:srgbClr val="000000"/>
                    </a:solidFill>
                    <a:latin typeface="Helvetica" pitchFamily="2" charset="0"/>
                    <a:sym typeface="Wingdings" pitchFamily="2" charset="2"/>
                  </a:rPr>
                  <a:t>'g-2')</a:t>
                </a:r>
                <a:endParaRPr lang="en-US" sz="20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974C7A-6660-6AEE-3C67-7B06973617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814" y="4775700"/>
                <a:ext cx="9663658" cy="861774"/>
              </a:xfrm>
              <a:prstGeom prst="rect">
                <a:avLst/>
              </a:prstGeom>
              <a:blipFill>
                <a:blip r:embed="rId9"/>
                <a:stretch>
                  <a:fillRect l="-525" t="-2857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5A624FE-86E8-089F-FD49-E2AEB4ADF45D}"/>
              </a:ext>
            </a:extLst>
          </p:cNvPr>
          <p:cNvSpPr txBox="1"/>
          <p:nvPr/>
        </p:nvSpPr>
        <p:spPr>
          <a:xfrm>
            <a:off x="602006" y="5701214"/>
            <a:ext cx="8346922" cy="917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l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latin typeface="Arial"/>
              </a:rPr>
              <a:t>Muons have intrinsic properties enabling a spin measurement:</a:t>
            </a:r>
          </a:p>
          <a:p>
            <a:pPr marL="742950" lvl="1" indent="-285750" algn="l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400" kern="0" dirty="0">
                <a:latin typeface="Arial"/>
              </a:rPr>
              <a:t>They are born polarized</a:t>
            </a:r>
          </a:p>
          <a:p>
            <a:pPr marL="742950" lvl="1" indent="-285750" algn="l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lang="en-US" sz="1400" kern="0" dirty="0">
                <a:latin typeface="Arial"/>
              </a:rPr>
              <a:t>Their decay is self analyzing to the spin direction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8C27D3-81A1-9A79-4579-E9BA044D3F8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6504"/>
          <a:stretch>
            <a:fillRect/>
          </a:stretch>
        </p:blipFill>
        <p:spPr>
          <a:xfrm>
            <a:off x="4482719" y="3456231"/>
            <a:ext cx="2682060" cy="942132"/>
          </a:xfrm>
          <a:prstGeom prst="rect">
            <a:avLst/>
          </a:prstGeom>
        </p:spPr>
      </p:pic>
      <p:pic>
        <p:nvPicPr>
          <p:cNvPr id="11" name="Picture 10" descr="\documentclass{article}&#10;\usepackage{amsmath}&#10;\usepackage{color}&#10;\usepackage{xfrac}&#10;\pagestyle{empty}&#10;\begin{document}&#10;&#10;Remember: $  a_\mu \equiv \frac{g_\mu -2}{2}                                 $&#10;&#10;&#10;&#10;\end{document}" title="IguanaTex Picture Display">
            <a:extLst>
              <a:ext uri="{FF2B5EF4-FFF2-40B4-BE49-F238E27FC236}">
                <a16:creationId xmlns:a16="http://schemas.microsoft.com/office/drawing/2014/main" id="{540E4FEE-1E9E-EAC3-C265-0593AB4F5F5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-856" b="-16764"/>
          <a:stretch>
            <a:fillRect/>
          </a:stretch>
        </p:blipFill>
        <p:spPr>
          <a:xfrm>
            <a:off x="4586226" y="3115640"/>
            <a:ext cx="2025013" cy="31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584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9A900-EB6A-3236-15B2-58094A5AF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13A10E-B545-1971-5E2A-9F6338FFE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4" y="105878"/>
            <a:ext cx="11463688" cy="713522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ea typeface="Arial Unicode MS" pitchFamily="34" charset="-128"/>
                <a:cs typeface="Arial Unicode MS" pitchFamily="34" charset="-128"/>
              </a:rPr>
              <a:t>The Basic Principle is Simple</a:t>
            </a:r>
            <a:endParaRPr lang="en-US" sz="3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itle 1">
                <a:extLst>
                  <a:ext uri="{FF2B5EF4-FFF2-40B4-BE49-F238E27FC236}">
                    <a16:creationId xmlns:a16="http://schemas.microsoft.com/office/drawing/2014/main" id="{67080C4F-79B5-629F-3C5A-5853C7B3FAA0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777959" y="879360"/>
                <a:ext cx="6414041" cy="19800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2pPr>
                <a:lvl3pPr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3pPr>
                <a:lvl4pPr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4pPr>
                <a:lvl5pPr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9pPr>
              </a:lstStyle>
              <a:p>
                <a:pPr lvl="0" algn="l">
                  <a:defRPr/>
                </a:pPr>
                <a:r>
                  <a:rPr kumimoji="0" lang="en-US" sz="24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j-ea"/>
                    <a:cs typeface="+mj-cs"/>
                  </a:rPr>
                  <a:t>Determine difference between </a:t>
                </a:r>
                <a:endParaRPr lang="en-US" altLang="zh-CN" sz="2400" kern="0" dirty="0">
                  <a:solidFill>
                    <a:schemeClr val="tx1"/>
                  </a:solidFill>
                  <a:latin typeface="Arial"/>
                </a:endParaRPr>
              </a:p>
              <a:p>
                <a:pPr marL="342900" lvl="0" indent="-342900" algn="l">
                  <a:spcBef>
                    <a:spcPts val="6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CA12C"/>
                    </a:solidFill>
                    <a:effectLst/>
                    <a:uLnTx/>
                    <a:uFillTx/>
                    <a:latin typeface="Arial"/>
                  </a:rPr>
                  <a:t>spin precession frequency</a:t>
                </a:r>
                <a:r>
                  <a:rPr kumimoji="0" lang="zh-CN" alt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CA12C"/>
                    </a:solidFill>
                    <a:effectLst/>
                    <a:uLnTx/>
                    <a:uFillTx/>
                    <a:latin typeface="Arial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2800" b="1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2CA12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zh-CN" altLang="en-US" sz="2800" b="1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2CA12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kumimoji="0" lang="en-US" altLang="zh-CN" sz="2800" b="1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2CA12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</m:sSub>
                  </m:oMath>
                </a14:m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CA12C"/>
                    </a:solidFill>
                    <a:effectLst/>
                    <a:uLnTx/>
                    <a:uFillTx/>
                    <a:latin typeface="Arial"/>
                  </a:rPr>
                  <a:t> </a:t>
                </a:r>
                <a:r>
                  <a:rPr kumimoji="0" lang="zh-CN" alt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CA12C"/>
                    </a:solidFill>
                    <a:effectLst/>
                    <a:uLnTx/>
                    <a:uFillTx/>
                    <a:latin typeface="Arial"/>
                  </a:rPr>
                  <a:t> </a:t>
                </a:r>
                <a:r>
                  <a:rPr kumimoji="0" lang="en-US" sz="24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j-ea"/>
                    <a:cs typeface="+mj-cs"/>
                  </a:rPr>
                  <a:t>and </a:t>
                </a:r>
              </a:p>
              <a:p>
                <a:pPr marL="342900" lvl="0" indent="-342900" algn="l"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</a:rPr>
                  <a:t>cyclotron frequenc</a:t>
                </a: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</a:rPr>
                  <a:t>y</a:t>
                </a:r>
                <a:r>
                  <a:rPr lang="zh-CN" altLang="en-US" sz="2400" b="1" kern="0" dirty="0">
                    <a:solidFill>
                      <a:schemeClr val="tx1"/>
                    </a:solidFill>
                    <a:latin typeface="Arial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kern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3200" b="1" i="1" kern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altLang="zh-CN" sz="3200" b="1" i="1" kern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</a:rPr>
                  <a:t> 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</a:endParaRPr>
              </a:p>
              <a:p>
                <a:pPr lvl="0" algn="l">
                  <a:spcBef>
                    <a:spcPts val="1200"/>
                  </a:spcBef>
                  <a:defRPr/>
                </a:pPr>
                <a:r>
                  <a:rPr kumimoji="0" lang="en-US" sz="24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j-ea"/>
                    <a:cs typeface="+mj-cs"/>
                  </a:rPr>
                  <a:t>for a </a:t>
                </a:r>
                <a:r>
                  <a:rPr kumimoji="0" lang="en-US" altLang="zh-CN" sz="24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j-ea"/>
                    <a:cs typeface="+mj-cs"/>
                  </a:rPr>
                  <a:t>(polarized)</a:t>
                </a:r>
                <a:r>
                  <a:rPr kumimoji="0" lang="zh-CN" altLang="en-US" sz="24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j-ea"/>
                    <a:cs typeface="+mj-cs"/>
                  </a:rPr>
                  <a:t> </a:t>
                </a:r>
                <a:r>
                  <a:rPr kumimoji="0" lang="en-US" sz="24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j-ea"/>
                    <a:cs typeface="+mj-cs"/>
                  </a:rPr>
                  <a:t>muon moving in a </a:t>
                </a:r>
                <a:r>
                  <a:rPr kumimoji="0" lang="en-US" altLang="zh-CN" sz="24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j-ea"/>
                    <a:cs typeface="+mj-cs"/>
                  </a:rPr>
                  <a:t>B</a:t>
                </a:r>
                <a:r>
                  <a:rPr kumimoji="0" lang="en-US" sz="24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j-ea"/>
                    <a:cs typeface="+mj-cs"/>
                  </a:rPr>
                  <a:t> field</a:t>
                </a:r>
              </a:p>
            </p:txBody>
          </p:sp>
        </mc:Choice>
        <mc:Fallback xmlns="">
          <p:sp>
            <p:nvSpPr>
              <p:cNvPr id="43" name="Title 1">
                <a:extLst>
                  <a:ext uri="{FF2B5EF4-FFF2-40B4-BE49-F238E27FC236}">
                    <a16:creationId xmlns:a16="http://schemas.microsoft.com/office/drawing/2014/main" id="{67080C4F-79B5-629F-3C5A-5853C7B3FA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77959" y="879360"/>
                <a:ext cx="6414041" cy="1980027"/>
              </a:xfrm>
              <a:prstGeom prst="rect">
                <a:avLst/>
              </a:prstGeom>
              <a:blipFill>
                <a:blip r:embed="rId4"/>
                <a:stretch>
                  <a:fillRect l="-1581" t="-2548" b="-636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63DEC638-DFDE-1713-38A8-4E1EECB12B2D}"/>
              </a:ext>
            </a:extLst>
          </p:cNvPr>
          <p:cNvGrpSpPr/>
          <p:nvPr/>
        </p:nvGrpSpPr>
        <p:grpSpPr>
          <a:xfrm>
            <a:off x="299937" y="852805"/>
            <a:ext cx="5226217" cy="2210875"/>
            <a:chOff x="2554802" y="1078659"/>
            <a:chExt cx="4186951" cy="1819917"/>
          </a:xfrm>
        </p:grpSpPr>
        <p:grpSp>
          <p:nvGrpSpPr>
            <p:cNvPr id="472067" name="Group 3">
              <a:extLst>
                <a:ext uri="{FF2B5EF4-FFF2-40B4-BE49-F238E27FC236}">
                  <a16:creationId xmlns:a16="http://schemas.microsoft.com/office/drawing/2014/main" id="{3D85132B-9EA8-E092-EDD2-515F2A1557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54802" y="1085651"/>
              <a:ext cx="4156073" cy="1595401"/>
              <a:chOff x="432" y="1008"/>
              <a:chExt cx="4842" cy="2117"/>
            </a:xfrm>
          </p:grpSpPr>
          <p:sp>
            <p:nvSpPr>
              <p:cNvPr id="472068" name="Rectangle 4">
                <a:extLst>
                  <a:ext uri="{FF2B5EF4-FFF2-40B4-BE49-F238E27FC236}">
                    <a16:creationId xmlns:a16="http://schemas.microsoft.com/office/drawing/2014/main" id="{01F52B71-7B4B-796F-325D-82179973D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" y="1008"/>
                <a:ext cx="4842" cy="2117"/>
              </a:xfrm>
              <a:prstGeom prst="rect">
                <a:avLst/>
              </a:prstGeom>
              <a:solidFill>
                <a:srgbClr val="BBE0E3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0" name="Freeform 6">
                <a:extLst>
                  <a:ext uri="{FF2B5EF4-FFF2-40B4-BE49-F238E27FC236}">
                    <a16:creationId xmlns:a16="http://schemas.microsoft.com/office/drawing/2014/main" id="{79B4E2F2-8508-B4A0-F44B-475D64DD14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" y="1069"/>
                <a:ext cx="2082" cy="1966"/>
              </a:xfrm>
              <a:custGeom>
                <a:avLst/>
                <a:gdLst>
                  <a:gd name="T0" fmla="*/ 0 w 1696"/>
                  <a:gd name="T1" fmla="*/ 0 h 1680"/>
                  <a:gd name="T2" fmla="*/ 624 w 1696"/>
                  <a:gd name="T3" fmla="*/ 48 h 1680"/>
                  <a:gd name="T4" fmla="*/ 1152 w 1696"/>
                  <a:gd name="T5" fmla="*/ 288 h 1680"/>
                  <a:gd name="T6" fmla="*/ 1440 w 1696"/>
                  <a:gd name="T7" fmla="*/ 576 h 1680"/>
                  <a:gd name="T8" fmla="*/ 1584 w 1696"/>
                  <a:gd name="T9" fmla="*/ 864 h 1680"/>
                  <a:gd name="T10" fmla="*/ 1680 w 1696"/>
                  <a:gd name="T11" fmla="*/ 1248 h 1680"/>
                  <a:gd name="T12" fmla="*/ 1680 w 1696"/>
                  <a:gd name="T13" fmla="*/ 1440 h 1680"/>
                  <a:gd name="T14" fmla="*/ 1632 w 1696"/>
                  <a:gd name="T15" fmla="*/ 1680 h 1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96" h="1680">
                    <a:moveTo>
                      <a:pt x="0" y="0"/>
                    </a:moveTo>
                    <a:cubicBezTo>
                      <a:pt x="216" y="0"/>
                      <a:pt x="432" y="0"/>
                      <a:pt x="624" y="48"/>
                    </a:cubicBezTo>
                    <a:cubicBezTo>
                      <a:pt x="816" y="96"/>
                      <a:pt x="1016" y="200"/>
                      <a:pt x="1152" y="288"/>
                    </a:cubicBezTo>
                    <a:cubicBezTo>
                      <a:pt x="1288" y="376"/>
                      <a:pt x="1368" y="480"/>
                      <a:pt x="1440" y="576"/>
                    </a:cubicBezTo>
                    <a:cubicBezTo>
                      <a:pt x="1512" y="672"/>
                      <a:pt x="1544" y="752"/>
                      <a:pt x="1584" y="864"/>
                    </a:cubicBezTo>
                    <a:cubicBezTo>
                      <a:pt x="1624" y="976"/>
                      <a:pt x="1664" y="1152"/>
                      <a:pt x="1680" y="1248"/>
                    </a:cubicBezTo>
                    <a:cubicBezTo>
                      <a:pt x="1696" y="1344"/>
                      <a:pt x="1688" y="1368"/>
                      <a:pt x="1680" y="1440"/>
                    </a:cubicBezTo>
                    <a:cubicBezTo>
                      <a:pt x="1672" y="1512"/>
                      <a:pt x="1652" y="1596"/>
                      <a:pt x="1632" y="168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1" name="Line 7">
                <a:extLst>
                  <a:ext uri="{FF2B5EF4-FFF2-40B4-BE49-F238E27FC236}">
                    <a16:creationId xmlns:a16="http://schemas.microsoft.com/office/drawing/2014/main" id="{879588FD-2441-6C32-3A43-007731E8EE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8" y="1069"/>
                <a:ext cx="405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2" name="Line 8">
                <a:extLst>
                  <a:ext uri="{FF2B5EF4-FFF2-40B4-BE49-F238E27FC236}">
                    <a16:creationId xmlns:a16="http://schemas.microsoft.com/office/drawing/2014/main" id="{9A71AE4D-4F7B-5F79-F044-DA7E51F8F0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1171"/>
                <a:ext cx="372" cy="151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3" name="Line 9">
                <a:extLst>
                  <a:ext uri="{FF2B5EF4-FFF2-40B4-BE49-F238E27FC236}">
                    <a16:creationId xmlns:a16="http://schemas.microsoft.com/office/drawing/2014/main" id="{FCDB99FB-214F-DF45-A083-514610324F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9" y="1586"/>
                <a:ext cx="242" cy="23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4" name="Line 10">
                <a:extLst>
                  <a:ext uri="{FF2B5EF4-FFF2-40B4-BE49-F238E27FC236}">
                    <a16:creationId xmlns:a16="http://schemas.microsoft.com/office/drawing/2014/main" id="{F4D9EF4F-9F30-A652-38ED-7F1D72477F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2" y="2067"/>
                <a:ext cx="134" cy="33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5" name="Line 11">
                <a:extLst>
                  <a:ext uri="{FF2B5EF4-FFF2-40B4-BE49-F238E27FC236}">
                    <a16:creationId xmlns:a16="http://schemas.microsoft.com/office/drawing/2014/main" id="{7D43F1EA-F223-0B9C-CCF5-C7EFF361FD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25" y="2702"/>
                <a:ext cx="44" cy="27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6" name="Line 12">
                <a:extLst>
                  <a:ext uri="{FF2B5EF4-FFF2-40B4-BE49-F238E27FC236}">
                    <a16:creationId xmlns:a16="http://schemas.microsoft.com/office/drawing/2014/main" id="{9A899BFF-528F-B224-C9C0-E7805707B3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8" y="1095"/>
                <a:ext cx="405" cy="0"/>
              </a:xfrm>
              <a:prstGeom prst="line">
                <a:avLst/>
              </a:prstGeom>
              <a:noFill/>
              <a:ln w="38100">
                <a:solidFill>
                  <a:srgbClr val="00B05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7" name="Line 13">
                <a:extLst>
                  <a:ext uri="{FF2B5EF4-FFF2-40B4-BE49-F238E27FC236}">
                    <a16:creationId xmlns:a16="http://schemas.microsoft.com/office/drawing/2014/main" id="{88B0B4EA-BB9D-3295-A361-3A215C7E04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09" y="1171"/>
                <a:ext cx="282" cy="227"/>
              </a:xfrm>
              <a:prstGeom prst="line">
                <a:avLst/>
              </a:prstGeom>
              <a:noFill/>
              <a:ln w="38100">
                <a:solidFill>
                  <a:srgbClr val="00B05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8" name="Line 14">
                <a:extLst>
                  <a:ext uri="{FF2B5EF4-FFF2-40B4-BE49-F238E27FC236}">
                    <a16:creationId xmlns:a16="http://schemas.microsoft.com/office/drawing/2014/main" id="{12B93853-52DC-0F02-AB1A-60A7956C55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1" y="1590"/>
                <a:ext cx="91" cy="281"/>
              </a:xfrm>
              <a:prstGeom prst="line">
                <a:avLst/>
              </a:prstGeom>
              <a:noFill/>
              <a:ln w="38100">
                <a:solidFill>
                  <a:srgbClr val="00B05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9" name="Line 15">
                <a:extLst>
                  <a:ext uri="{FF2B5EF4-FFF2-40B4-BE49-F238E27FC236}">
                    <a16:creationId xmlns:a16="http://schemas.microsoft.com/office/drawing/2014/main" id="{5DFFF37E-E75D-91E7-1472-EA7CC2C114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59" y="2070"/>
                <a:ext cx="80" cy="293"/>
              </a:xfrm>
              <a:prstGeom prst="line">
                <a:avLst/>
              </a:prstGeom>
              <a:noFill/>
              <a:ln w="38100">
                <a:solidFill>
                  <a:srgbClr val="00B05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0" name="Line 16">
                <a:extLst>
                  <a:ext uri="{FF2B5EF4-FFF2-40B4-BE49-F238E27FC236}">
                    <a16:creationId xmlns:a16="http://schemas.microsoft.com/office/drawing/2014/main" id="{65DA3724-0C52-A0DE-14EA-EDF950A983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94" y="2706"/>
                <a:ext cx="267" cy="130"/>
              </a:xfrm>
              <a:prstGeom prst="line">
                <a:avLst/>
              </a:prstGeom>
              <a:noFill/>
              <a:ln w="38100">
                <a:solidFill>
                  <a:srgbClr val="00B05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1" name="Rectangle 17">
                <a:extLst>
                  <a:ext uri="{FF2B5EF4-FFF2-40B4-BE49-F238E27FC236}">
                    <a16:creationId xmlns:a16="http://schemas.microsoft.com/office/drawing/2014/main" id="{457C38D6-113D-A378-3766-A1823F4F55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99615">
                <a:off x="1418" y="1286"/>
                <a:ext cx="116" cy="174"/>
              </a:xfrm>
              <a:prstGeom prst="rect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2" name="Rectangle 18">
                <a:extLst>
                  <a:ext uri="{FF2B5EF4-FFF2-40B4-BE49-F238E27FC236}">
                    <a16:creationId xmlns:a16="http://schemas.microsoft.com/office/drawing/2014/main" id="{7A089B63-6B5B-406D-B9FB-0EE038463F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08345">
                <a:off x="938" y="1156"/>
                <a:ext cx="116" cy="174"/>
              </a:xfrm>
              <a:prstGeom prst="rect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3" name="Rectangle 19">
                <a:extLst>
                  <a:ext uri="{FF2B5EF4-FFF2-40B4-BE49-F238E27FC236}">
                    <a16:creationId xmlns:a16="http://schemas.microsoft.com/office/drawing/2014/main" id="{4EA647B3-759C-A457-E2C6-6BFA39217A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33019">
                <a:off x="1798" y="1456"/>
                <a:ext cx="116" cy="173"/>
              </a:xfrm>
              <a:prstGeom prst="rect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4" name="Rectangle 20">
                <a:extLst>
                  <a:ext uri="{FF2B5EF4-FFF2-40B4-BE49-F238E27FC236}">
                    <a16:creationId xmlns:a16="http://schemas.microsoft.com/office/drawing/2014/main" id="{B28884BB-28D7-7F69-409D-B2BAD264CC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40891">
                <a:off x="2080" y="1691"/>
                <a:ext cx="115" cy="173"/>
              </a:xfrm>
              <a:prstGeom prst="rect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5" name="Rectangle 21">
                <a:extLst>
                  <a:ext uri="{FF2B5EF4-FFF2-40B4-BE49-F238E27FC236}">
                    <a16:creationId xmlns:a16="http://schemas.microsoft.com/office/drawing/2014/main" id="{094B7688-67B6-3151-E0A8-A8E56289E0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118301">
                <a:off x="2279" y="2012"/>
                <a:ext cx="116" cy="173"/>
              </a:xfrm>
              <a:prstGeom prst="rect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6" name="Rectangle 22">
                <a:extLst>
                  <a:ext uri="{FF2B5EF4-FFF2-40B4-BE49-F238E27FC236}">
                    <a16:creationId xmlns:a16="http://schemas.microsoft.com/office/drawing/2014/main" id="{C4DC1C4B-CC27-F409-6415-F448F7B2DB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266545">
                <a:off x="2380" y="2392"/>
                <a:ext cx="115" cy="173"/>
              </a:xfrm>
              <a:prstGeom prst="rect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7" name="Rectangle 23">
                <a:extLst>
                  <a:ext uri="{FF2B5EF4-FFF2-40B4-BE49-F238E27FC236}">
                    <a16:creationId xmlns:a16="http://schemas.microsoft.com/office/drawing/2014/main" id="{25AB554B-A111-0FC5-A0F3-EDC572A115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5180955">
                <a:off x="2398" y="2840"/>
                <a:ext cx="115" cy="173"/>
              </a:xfrm>
              <a:prstGeom prst="rect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8" name="Freeform 24">
                <a:extLst>
                  <a:ext uri="{FF2B5EF4-FFF2-40B4-BE49-F238E27FC236}">
                    <a16:creationId xmlns:a16="http://schemas.microsoft.com/office/drawing/2014/main" id="{6CA402A0-729D-855F-A3BC-1545F53791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2" y="1084"/>
                <a:ext cx="339" cy="289"/>
              </a:xfrm>
              <a:custGeom>
                <a:avLst/>
                <a:gdLst>
                  <a:gd name="T0" fmla="*/ 0 w 282"/>
                  <a:gd name="T1" fmla="*/ 0 h 240"/>
                  <a:gd name="T2" fmla="*/ 114 w 282"/>
                  <a:gd name="T3" fmla="*/ 30 h 240"/>
                  <a:gd name="T4" fmla="*/ 159 w 282"/>
                  <a:gd name="T5" fmla="*/ 60 h 240"/>
                  <a:gd name="T6" fmla="*/ 186 w 282"/>
                  <a:gd name="T7" fmla="*/ 81 h 240"/>
                  <a:gd name="T8" fmla="*/ 228 w 282"/>
                  <a:gd name="T9" fmla="*/ 135 h 240"/>
                  <a:gd name="T10" fmla="*/ 267 w 282"/>
                  <a:gd name="T11" fmla="*/ 201 h 240"/>
                  <a:gd name="T12" fmla="*/ 282 w 282"/>
                  <a:gd name="T13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2" h="240">
                    <a:moveTo>
                      <a:pt x="0" y="0"/>
                    </a:moveTo>
                    <a:cubicBezTo>
                      <a:pt x="51" y="4"/>
                      <a:pt x="70" y="15"/>
                      <a:pt x="114" y="30"/>
                    </a:cubicBezTo>
                    <a:cubicBezTo>
                      <a:pt x="132" y="36"/>
                      <a:pt x="142" y="54"/>
                      <a:pt x="159" y="60"/>
                    </a:cubicBezTo>
                    <a:cubicBezTo>
                      <a:pt x="173" y="74"/>
                      <a:pt x="164" y="67"/>
                      <a:pt x="186" y="81"/>
                    </a:cubicBezTo>
                    <a:cubicBezTo>
                      <a:pt x="204" y="93"/>
                      <a:pt x="217" y="118"/>
                      <a:pt x="228" y="135"/>
                    </a:cubicBezTo>
                    <a:cubicBezTo>
                      <a:pt x="244" y="159"/>
                      <a:pt x="259" y="174"/>
                      <a:pt x="267" y="201"/>
                    </a:cubicBezTo>
                    <a:cubicBezTo>
                      <a:pt x="271" y="215"/>
                      <a:pt x="282" y="226"/>
                      <a:pt x="282" y="240"/>
                    </a:cubicBezTo>
                  </a:path>
                </a:pathLst>
              </a:custGeom>
              <a:noFill/>
              <a:ln w="19050" cap="flat" cmpd="sng">
                <a:solidFill>
                  <a:srgbClr val="333399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9" name="Line 25">
                <a:extLst>
                  <a:ext uri="{FF2B5EF4-FFF2-40B4-BE49-F238E27FC236}">
                    <a16:creationId xmlns:a16="http://schemas.microsoft.com/office/drawing/2014/main" id="{36D0EA17-A1BB-2A26-CA58-CCA0FBEB43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6" y="2341"/>
                <a:ext cx="289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90" name="Text Box 26">
                <a:extLst>
                  <a:ext uri="{FF2B5EF4-FFF2-40B4-BE49-F238E27FC236}">
                    <a16:creationId xmlns:a16="http://schemas.microsoft.com/office/drawing/2014/main" id="{075437A7-CD9E-143B-8180-AFE3F1CFA1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5" y="2199"/>
                <a:ext cx="1358" cy="5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99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Momentum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A12C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Spin</a:t>
                </a:r>
              </a:p>
            </p:txBody>
          </p:sp>
          <p:sp>
            <p:nvSpPr>
              <p:cNvPr id="472091" name="Line 27">
                <a:extLst>
                  <a:ext uri="{FF2B5EF4-FFF2-40B4-BE49-F238E27FC236}">
                    <a16:creationId xmlns:a16="http://schemas.microsoft.com/office/drawing/2014/main" id="{302593B9-8731-C83B-0BCD-545C99E630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4" y="2632"/>
                <a:ext cx="289" cy="0"/>
              </a:xfrm>
              <a:prstGeom prst="line">
                <a:avLst/>
              </a:prstGeom>
              <a:noFill/>
              <a:ln w="38100">
                <a:solidFill>
                  <a:srgbClr val="00B05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92" name="Text Box 28">
                <a:extLst>
                  <a:ext uri="{FF2B5EF4-FFF2-40B4-BE49-F238E27FC236}">
                    <a16:creationId xmlns:a16="http://schemas.microsoft.com/office/drawing/2014/main" id="{A4061C03-0AC5-0319-44E5-F1CEF53C7F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0" y="1131"/>
                <a:ext cx="404" cy="4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99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99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e</a:t>
                </a:r>
                <a:endParaRPr kumimoji="0" lang="en-US" sz="1600" b="1" i="0" u="none" strike="noStrike" kern="1200" cap="none" spc="0" normalizeH="0" baseline="3000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93" name="Line 29">
                <a:extLst>
                  <a:ext uri="{FF2B5EF4-FFF2-40B4-BE49-F238E27FC236}">
                    <a16:creationId xmlns:a16="http://schemas.microsoft.com/office/drawing/2014/main" id="{388D995B-0543-A080-5460-51D38F61FB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4" y="1008"/>
                <a:ext cx="0" cy="2117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23359BB-242D-3BFB-FF25-091C850597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95" t="11863" r="-595" b="-11863"/>
            <a:stretch/>
          </p:blipFill>
          <p:spPr>
            <a:xfrm>
              <a:off x="4605589" y="1078659"/>
              <a:ext cx="2136164" cy="1819917"/>
            </a:xfrm>
            <a:prstGeom prst="rect">
              <a:avLst/>
            </a:prstGeom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5C8A6F-FC94-DA9B-85CD-7F1F2F7DF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02EE75-A51F-45CD-A44A-71720F7956D7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0CC132-5366-B791-8268-BC4626D7ADB4}"/>
              </a:ext>
            </a:extLst>
          </p:cNvPr>
          <p:cNvGrpSpPr/>
          <p:nvPr/>
        </p:nvGrpSpPr>
        <p:grpSpPr>
          <a:xfrm>
            <a:off x="453404" y="3291641"/>
            <a:ext cx="6121983" cy="1228062"/>
            <a:chOff x="866662" y="3751659"/>
            <a:chExt cx="6121983" cy="122806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F457507-DF35-D95C-FE7B-A0CD5C99B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2514" y="3751659"/>
              <a:ext cx="6086131" cy="122806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59E6195F-9613-439C-EEEE-E66DE3DA5D04}"/>
                    </a:ext>
                  </a:extLst>
                </p:cNvPr>
                <p:cNvSpPr txBox="1"/>
                <p:nvPr/>
              </p:nvSpPr>
              <p:spPr>
                <a:xfrm>
                  <a:off x="866662" y="4058574"/>
                  <a:ext cx="637436" cy="58477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3200" b="1" i="1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2CA12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zh-CN" altLang="en-US" sz="3200" b="1" i="1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2CA12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kumimoji="0" lang="en-US" altLang="zh-CN" sz="3200" b="1" i="1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2CA12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𝑺</m:t>
                          </m:r>
                        </m:sub>
                      </m:sSub>
                    </m:oMath>
                  </a14:m>
                  <a:r>
                    <a:rPr kumimoji="0" lang="en-US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CA12C"/>
                      </a:solidFill>
                      <a:effectLst/>
                      <a:uLnTx/>
                      <a:uFillTx/>
                      <a:latin typeface="Arial"/>
                    </a:rPr>
                    <a:t> </a:t>
                  </a:r>
                  <a:endParaRPr lang="en-US" sz="320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8866112-6FB9-19CA-B4B1-A212B5EBC7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662" y="4058574"/>
                  <a:ext cx="637436" cy="584775"/>
                </a:xfrm>
                <a:prstGeom prst="rect">
                  <a:avLst/>
                </a:prstGeom>
                <a:blipFill>
                  <a:blip r:embed="rId7"/>
                  <a:stretch>
                    <a:fillRect l="-1961" r="-9804" b="-63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4288DFBC-5997-5D61-8D51-12976496A7A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6504"/>
          <a:stretch>
            <a:fillRect/>
          </a:stretch>
        </p:blipFill>
        <p:spPr>
          <a:xfrm>
            <a:off x="4482719" y="3456231"/>
            <a:ext cx="2682060" cy="94213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6974647-1C52-DBDB-221D-1FB6367561BD}"/>
              </a:ext>
            </a:extLst>
          </p:cNvPr>
          <p:cNvGrpSpPr/>
          <p:nvPr/>
        </p:nvGrpSpPr>
        <p:grpSpPr>
          <a:xfrm>
            <a:off x="7148411" y="3150822"/>
            <a:ext cx="2732468" cy="1456023"/>
            <a:chOff x="6599771" y="3138630"/>
            <a:chExt cx="2732468" cy="145602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08B08F1-B87F-CD93-8790-B88761D2B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19732" y="3138630"/>
              <a:ext cx="2312507" cy="14560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3F3F8FC-FE79-7CAD-69F4-9D8A2C6AE48D}"/>
                    </a:ext>
                  </a:extLst>
                </p:cNvPr>
                <p:cNvSpPr txBox="1"/>
                <p:nvPr/>
              </p:nvSpPr>
              <p:spPr>
                <a:xfrm>
                  <a:off x="6599771" y="3544717"/>
                  <a:ext cx="1154467" cy="64633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3600" kern="0" dirty="0"/>
                    <a:t>,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3600" b="1" i="1" kern="0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3600" b="1" i="1" kern="0" dirty="0"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zh-CN" altLang="en-US" sz="3600" b="1" i="1" kern="0" dirty="0"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en-US" altLang="zh-CN" sz="3600" b="1" i="1" kern="0" dirty="0"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</m:sSub>
                    </m:oMath>
                  </a14:m>
                  <a:endParaRPr lang="en-US" sz="360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CE36B29C-B0AC-115D-CB3F-5B8510B030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9771" y="3544717"/>
                  <a:ext cx="1154467" cy="646331"/>
                </a:xfrm>
                <a:prstGeom prst="rect">
                  <a:avLst/>
                </a:prstGeom>
                <a:blipFill>
                  <a:blip r:embed="rId10"/>
                  <a:stretch>
                    <a:fillRect l="-16304" t="-13208" b="-320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6A8CF78-3D76-021E-15AD-A9FC4C146A8C}"/>
              </a:ext>
            </a:extLst>
          </p:cNvPr>
          <p:cNvGrpSpPr/>
          <p:nvPr/>
        </p:nvGrpSpPr>
        <p:grpSpPr>
          <a:xfrm>
            <a:off x="426165" y="4615473"/>
            <a:ext cx="4386703" cy="1110853"/>
            <a:chOff x="1424420" y="4647341"/>
            <a:chExt cx="5274631" cy="147385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D77ED5A-9202-9084-BE00-EF762F66A4A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928"/>
            <a:stretch>
              <a:fillRect/>
            </a:stretch>
          </p:blipFill>
          <p:spPr>
            <a:xfrm>
              <a:off x="1504098" y="4883816"/>
              <a:ext cx="4971653" cy="105433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DEC3E53-CB85-1145-CD52-A31EC38459C5}"/>
                    </a:ext>
                  </a:extLst>
                </p:cNvPr>
                <p:cNvSpPr txBox="1"/>
                <p:nvPr/>
              </p:nvSpPr>
              <p:spPr>
                <a:xfrm>
                  <a:off x="1424420" y="5011917"/>
                  <a:ext cx="637436" cy="64633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3600" b="1" i="1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2CA12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zh-CN" altLang="en-US" sz="3600" b="1" i="1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2CA12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kumimoji="0" lang="en-US" altLang="zh-CN" sz="3600" b="1" i="1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2CA12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𝑺</m:t>
                          </m:r>
                        </m:sub>
                      </m:sSub>
                    </m:oMath>
                  </a14:m>
                  <a:r>
                    <a:rPr kumimoji="0" lang="en-US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CA12C"/>
                      </a:solidFill>
                      <a:effectLst/>
                      <a:uLnTx/>
                      <a:uFillTx/>
                      <a:latin typeface="Arial"/>
                    </a:rPr>
                    <a:t> </a:t>
                  </a:r>
                  <a:endParaRPr lang="en-US" sz="360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39E7FAF-D674-A039-3F2B-BEAB91DE22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4420" y="5011917"/>
                  <a:ext cx="637436" cy="646331"/>
                </a:xfrm>
                <a:prstGeom prst="rect">
                  <a:avLst/>
                </a:prstGeom>
                <a:blipFill>
                  <a:blip r:embed="rId12"/>
                  <a:stretch>
                    <a:fillRect l="-3846" r="-19231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C5A6071-4259-1B1C-A749-40D0C7AA9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14877" y="4647341"/>
              <a:ext cx="2384174" cy="147385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28FA3304-F53A-DC4B-A42D-6BA5F1E0FF6D}"/>
                    </a:ext>
                  </a:extLst>
                </p:cNvPr>
                <p:cNvSpPr txBox="1"/>
                <p:nvPr/>
              </p:nvSpPr>
              <p:spPr>
                <a:xfrm>
                  <a:off x="2801901" y="5039955"/>
                  <a:ext cx="637436" cy="64633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3600" b="1" i="1" kern="0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3600" b="1" i="1" kern="0" dirty="0">
                                <a:latin typeface="Cambria Math" panose="02040503050406030204" pitchFamily="18" charset="0"/>
                              </a:rPr>
                              <m:t>𝝎</m:t>
                            </m:r>
                          </m:e>
                          <m:sub>
                            <m:r>
                              <a:rPr lang="en-US" altLang="zh-CN" sz="3600" b="1" i="1" kern="0" dirty="0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en-US" sz="360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6864152-C68E-11BD-675C-F156CC2216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1901" y="5039955"/>
                  <a:ext cx="637436" cy="646331"/>
                </a:xfrm>
                <a:prstGeom prst="rect">
                  <a:avLst/>
                </a:prstGeom>
                <a:blipFill>
                  <a:blip r:embed="rId14"/>
                  <a:stretch>
                    <a:fillRect l="-3922" r="-11765" b="-1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2A46652-CC3D-030C-5925-8B61A4AF299A}"/>
                    </a:ext>
                  </a:extLst>
                </p:cNvPr>
                <p:cNvSpPr txBox="1"/>
                <p:nvPr/>
              </p:nvSpPr>
              <p:spPr>
                <a:xfrm>
                  <a:off x="4192955" y="5011916"/>
                  <a:ext cx="858187" cy="85753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3600" b="1" i="1" kern="0" dirty="0">
                              <a:solidFill>
                                <a:srgbClr val="33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3600" b="1" i="1" kern="0" dirty="0">
                              <a:solidFill>
                                <a:srgbClr val="333399"/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en-US" altLang="zh-CN" sz="3600" b="1" i="1" kern="0" dirty="0">
                              <a:solidFill>
                                <a:srgbClr val="333399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</m:oMath>
                  </a14:m>
                  <a:r>
                    <a:rPr kumimoji="0" lang="en-US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latin typeface="Arial"/>
                    </a:rPr>
                    <a:t> </a:t>
                  </a:r>
                  <a:endParaRPr lang="en-US" sz="360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2A46652-CC3D-030C-5925-8B61A4AF29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2955" y="5011916"/>
                  <a:ext cx="858187" cy="857536"/>
                </a:xfrm>
                <a:prstGeom prst="rect">
                  <a:avLst/>
                </a:prstGeom>
                <a:blipFill>
                  <a:blip r:embed="rId15"/>
                  <a:stretch>
                    <a:fillRect l="-5263" r="-5263" b="-1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F2897A2-84B2-14E3-0CC7-B26B850A7D9F}"/>
                  </a:ext>
                </a:extLst>
              </p:cNvPr>
              <p:cNvSpPr txBox="1"/>
              <p:nvPr/>
            </p:nvSpPr>
            <p:spPr>
              <a:xfrm>
                <a:off x="4148780" y="4999257"/>
                <a:ext cx="614597" cy="3992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𝝁</m:t>
                          </m:r>
                        </m:sub>
                      </m:sSub>
                    </m:oMath>
                  </m:oMathPara>
                </a14:m>
                <a:endParaRPr lang="en-US" sz="2400" b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F2897A2-84B2-14E3-0CC7-B26B850A7D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780" y="4999257"/>
                <a:ext cx="614597" cy="399276"/>
              </a:xfrm>
              <a:prstGeom prst="rect">
                <a:avLst/>
              </a:prstGeom>
              <a:blipFill>
                <a:blip r:embed="rId16"/>
                <a:stretch>
                  <a:fillRect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5014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E96AF-7D6A-CCA1-9D46-CC4BB2AB1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EE1BDFC1-6C85-EA9F-9F19-0B05FD0D8287}"/>
              </a:ext>
            </a:extLst>
          </p:cNvPr>
          <p:cNvGrpSpPr/>
          <p:nvPr/>
        </p:nvGrpSpPr>
        <p:grpSpPr>
          <a:xfrm>
            <a:off x="426165" y="4615473"/>
            <a:ext cx="4386703" cy="1110853"/>
            <a:chOff x="1424420" y="4647341"/>
            <a:chExt cx="5274631" cy="147385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E4E8D63-ADA2-61DA-1090-36C54D03064E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928"/>
            <a:stretch>
              <a:fillRect/>
            </a:stretch>
          </p:blipFill>
          <p:spPr>
            <a:xfrm>
              <a:off x="1504098" y="4883816"/>
              <a:ext cx="4971653" cy="105433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2488898F-5291-EB42-60B7-AC14DF43C4F2}"/>
                    </a:ext>
                  </a:extLst>
                </p:cNvPr>
                <p:cNvSpPr txBox="1"/>
                <p:nvPr/>
              </p:nvSpPr>
              <p:spPr>
                <a:xfrm>
                  <a:off x="1424420" y="5011917"/>
                  <a:ext cx="637436" cy="64633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3600" b="1" i="1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2CA12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zh-CN" altLang="en-US" sz="3600" b="1" i="1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2CA12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kumimoji="0" lang="en-US" altLang="zh-CN" sz="3600" b="1" i="1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2CA12C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𝑺</m:t>
                          </m:r>
                        </m:sub>
                      </m:sSub>
                    </m:oMath>
                  </a14:m>
                  <a:r>
                    <a:rPr kumimoji="0" lang="en-US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CA12C"/>
                      </a:solidFill>
                      <a:effectLst/>
                      <a:uLnTx/>
                      <a:uFillTx/>
                      <a:latin typeface="Arial"/>
                    </a:rPr>
                    <a:t> </a:t>
                  </a:r>
                  <a:endParaRPr lang="en-US" sz="360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39E7FAF-D674-A039-3F2B-BEAB91DE22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4420" y="5011917"/>
                  <a:ext cx="637436" cy="646331"/>
                </a:xfrm>
                <a:prstGeom prst="rect">
                  <a:avLst/>
                </a:prstGeom>
                <a:blipFill>
                  <a:blip r:embed="rId10"/>
                  <a:stretch>
                    <a:fillRect l="-3846" r="-19231" b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554D782-B5A5-ED70-CCED-A7D6C96F0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14877" y="4647341"/>
              <a:ext cx="2384174" cy="147385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6B562913-D118-2DC5-6D51-9E6EE40AE096}"/>
                    </a:ext>
                  </a:extLst>
                </p:cNvPr>
                <p:cNvSpPr txBox="1"/>
                <p:nvPr/>
              </p:nvSpPr>
              <p:spPr>
                <a:xfrm>
                  <a:off x="2801901" y="5039955"/>
                  <a:ext cx="637436" cy="64633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3600" b="1" i="1" kern="0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sz="3600" b="1" i="1" kern="0" dirty="0">
                                <a:latin typeface="Cambria Math" panose="02040503050406030204" pitchFamily="18" charset="0"/>
                              </a:rPr>
                              <m:t>𝝎</m:t>
                            </m:r>
                          </m:e>
                          <m:sub>
                            <m:r>
                              <a:rPr lang="en-US" altLang="zh-CN" sz="3600" b="1" i="1" kern="0" dirty="0">
                                <a:latin typeface="Cambria Math" panose="02040503050406030204" pitchFamily="18" charset="0"/>
                              </a:rPr>
                              <m:t>𝒄</m:t>
                            </m:r>
                          </m:sub>
                        </m:sSub>
                      </m:oMath>
                    </m:oMathPara>
                  </a14:m>
                  <a:endParaRPr lang="en-US" sz="360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6864152-C68E-11BD-675C-F156CC2216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1901" y="5039955"/>
                  <a:ext cx="637436" cy="646331"/>
                </a:xfrm>
                <a:prstGeom prst="rect">
                  <a:avLst/>
                </a:prstGeom>
                <a:blipFill>
                  <a:blip r:embed="rId12"/>
                  <a:stretch>
                    <a:fillRect l="-3922" r="-11765" b="-1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EB773A24-A119-3062-DCE1-122816307867}"/>
                    </a:ext>
                  </a:extLst>
                </p:cNvPr>
                <p:cNvSpPr txBox="1"/>
                <p:nvPr/>
              </p:nvSpPr>
              <p:spPr>
                <a:xfrm>
                  <a:off x="4192955" y="5011916"/>
                  <a:ext cx="858187" cy="85753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3600" b="1" i="1" kern="0" dirty="0">
                              <a:solidFill>
                                <a:srgbClr val="33339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3600" b="1" i="1" kern="0" dirty="0">
                              <a:solidFill>
                                <a:srgbClr val="333399"/>
                              </a:solidFill>
                              <a:latin typeface="Cambria Math" panose="02040503050406030204" pitchFamily="18" charset="0"/>
                            </a:rPr>
                            <m:t>𝝎</m:t>
                          </m:r>
                        </m:e>
                        <m:sub>
                          <m:r>
                            <a:rPr lang="en-US" altLang="zh-CN" sz="3600" b="1" i="1" kern="0" dirty="0">
                              <a:solidFill>
                                <a:srgbClr val="333399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sub>
                      </m:sSub>
                    </m:oMath>
                  </a14:m>
                  <a:r>
                    <a:rPr kumimoji="0" lang="en-US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latin typeface="Arial"/>
                    </a:rPr>
                    <a:t> </a:t>
                  </a:r>
                  <a:endParaRPr lang="en-US" sz="360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EB773A24-A119-3062-DCE1-1228163078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2955" y="5011916"/>
                  <a:ext cx="858187" cy="857536"/>
                </a:xfrm>
                <a:prstGeom prst="rect">
                  <a:avLst/>
                </a:prstGeom>
                <a:blipFill>
                  <a:blip r:embed="rId13"/>
                  <a:stretch>
                    <a:fillRect l="-5263" r="-5263" b="-1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8E1AACB7-B62D-C534-399B-BDEB7B125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4" y="105878"/>
            <a:ext cx="11463688" cy="713522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ea typeface="Arial Unicode MS" pitchFamily="34" charset="-128"/>
                <a:cs typeface="Arial Unicode MS" pitchFamily="34" charset="-128"/>
              </a:rPr>
              <a:t>The Basic Principle is Simple</a:t>
            </a:r>
            <a:endParaRPr lang="en-US" sz="36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itle 1">
                <a:extLst>
                  <a:ext uri="{FF2B5EF4-FFF2-40B4-BE49-F238E27FC236}">
                    <a16:creationId xmlns:a16="http://schemas.microsoft.com/office/drawing/2014/main" id="{ABF4353A-CAE9-F05B-7420-553B73CCC60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5777959" y="879360"/>
                <a:ext cx="6414041" cy="19800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2pPr>
                <a:lvl3pPr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3pPr>
                <a:lvl4pPr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4pPr>
                <a:lvl5pPr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charset="0"/>
                  </a:defRPr>
                </a:lvl9pPr>
              </a:lstStyle>
              <a:p>
                <a:pPr lvl="0" algn="l">
                  <a:defRPr/>
                </a:pPr>
                <a:r>
                  <a:rPr kumimoji="0" lang="en-US" sz="24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j-ea"/>
                    <a:cs typeface="+mj-cs"/>
                  </a:rPr>
                  <a:t>Determine difference between </a:t>
                </a:r>
                <a:endParaRPr lang="en-US" altLang="zh-CN" sz="2400" kern="0" dirty="0">
                  <a:solidFill>
                    <a:schemeClr val="tx1"/>
                  </a:solidFill>
                  <a:latin typeface="Arial"/>
                </a:endParaRPr>
              </a:p>
              <a:p>
                <a:pPr marL="342900" lvl="0" indent="-342900" algn="l">
                  <a:spcBef>
                    <a:spcPts val="60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CA12C"/>
                    </a:solidFill>
                    <a:effectLst/>
                    <a:uLnTx/>
                    <a:uFillTx/>
                    <a:latin typeface="Arial"/>
                  </a:rPr>
                  <a:t>spin precession frequency</a:t>
                </a:r>
                <a:r>
                  <a:rPr kumimoji="0" lang="zh-CN" alt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CA12C"/>
                    </a:solidFill>
                    <a:effectLst/>
                    <a:uLnTx/>
                    <a:uFillTx/>
                    <a:latin typeface="Arial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2800" b="1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2CA12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zh-CN" altLang="en-US" sz="2800" b="1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2CA12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kumimoji="0" lang="en-US" altLang="zh-CN" sz="2800" b="1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2CA12C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</m:sSub>
                  </m:oMath>
                </a14:m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CA12C"/>
                    </a:solidFill>
                    <a:effectLst/>
                    <a:uLnTx/>
                    <a:uFillTx/>
                    <a:latin typeface="Arial"/>
                  </a:rPr>
                  <a:t> </a:t>
                </a:r>
                <a:r>
                  <a:rPr kumimoji="0" lang="zh-CN" alt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CA12C"/>
                    </a:solidFill>
                    <a:effectLst/>
                    <a:uLnTx/>
                    <a:uFillTx/>
                    <a:latin typeface="Arial"/>
                  </a:rPr>
                  <a:t> </a:t>
                </a:r>
                <a:r>
                  <a:rPr kumimoji="0" lang="en-US" sz="24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j-ea"/>
                    <a:cs typeface="+mj-cs"/>
                  </a:rPr>
                  <a:t>and </a:t>
                </a:r>
              </a:p>
              <a:p>
                <a:pPr marL="342900" lvl="0" indent="-342900" algn="l">
                  <a:buFont typeface="Arial" panose="020B0604020202020204" pitchFamily="34" charset="0"/>
                  <a:buChar char="•"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</a:rPr>
                  <a:t>cyclotron frequenc</a:t>
                </a: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</a:rPr>
                  <a:t>y</a:t>
                </a:r>
                <a:r>
                  <a:rPr lang="zh-CN" altLang="en-US" sz="2400" b="1" kern="0" dirty="0">
                    <a:solidFill>
                      <a:schemeClr val="tx1"/>
                    </a:solidFill>
                    <a:latin typeface="Arial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200" b="1" i="1" kern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3200" b="1" i="1" kern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altLang="zh-CN" sz="3200" b="1" i="1" kern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</a:rPr>
                  <a:t> 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/>
                </a:endParaRPr>
              </a:p>
              <a:p>
                <a:pPr lvl="0" algn="l">
                  <a:spcBef>
                    <a:spcPts val="1200"/>
                  </a:spcBef>
                  <a:defRPr/>
                </a:pPr>
                <a:r>
                  <a:rPr kumimoji="0" lang="en-US" sz="24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j-ea"/>
                    <a:cs typeface="+mj-cs"/>
                  </a:rPr>
                  <a:t>for a </a:t>
                </a:r>
                <a:r>
                  <a:rPr kumimoji="0" lang="en-US" altLang="zh-CN" sz="24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j-ea"/>
                    <a:cs typeface="+mj-cs"/>
                  </a:rPr>
                  <a:t>(polarized)</a:t>
                </a:r>
                <a:r>
                  <a:rPr kumimoji="0" lang="zh-CN" altLang="en-US" sz="24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j-ea"/>
                    <a:cs typeface="+mj-cs"/>
                  </a:rPr>
                  <a:t> </a:t>
                </a:r>
                <a:r>
                  <a:rPr kumimoji="0" lang="en-US" sz="24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j-ea"/>
                    <a:cs typeface="+mj-cs"/>
                  </a:rPr>
                  <a:t>muon moving in a </a:t>
                </a:r>
                <a:r>
                  <a:rPr kumimoji="0" lang="en-US" altLang="zh-CN" sz="24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j-ea"/>
                    <a:cs typeface="+mj-cs"/>
                  </a:rPr>
                  <a:t>B</a:t>
                </a:r>
                <a:r>
                  <a:rPr kumimoji="0" lang="en-US" sz="240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/>
                    <a:ea typeface="+mj-ea"/>
                    <a:cs typeface="+mj-cs"/>
                  </a:rPr>
                  <a:t> field</a:t>
                </a:r>
              </a:p>
            </p:txBody>
          </p:sp>
        </mc:Choice>
        <mc:Fallback xmlns="">
          <p:sp>
            <p:nvSpPr>
              <p:cNvPr id="43" name="Title 1">
                <a:extLst>
                  <a:ext uri="{FF2B5EF4-FFF2-40B4-BE49-F238E27FC236}">
                    <a16:creationId xmlns:a16="http://schemas.microsoft.com/office/drawing/2014/main" id="{67080C4F-79B5-629F-3C5A-5853C7B3FA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77959" y="879360"/>
                <a:ext cx="6414041" cy="1980027"/>
              </a:xfrm>
              <a:prstGeom prst="rect">
                <a:avLst/>
              </a:prstGeom>
              <a:blipFill>
                <a:blip r:embed="rId14"/>
                <a:stretch>
                  <a:fillRect l="-1581" t="-2548" b="-636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5BBCA607-65F9-A7DC-DF82-B9E359F1AF0F}"/>
              </a:ext>
            </a:extLst>
          </p:cNvPr>
          <p:cNvGrpSpPr/>
          <p:nvPr/>
        </p:nvGrpSpPr>
        <p:grpSpPr>
          <a:xfrm>
            <a:off x="299937" y="852805"/>
            <a:ext cx="5226217" cy="2210875"/>
            <a:chOff x="2554802" y="1078659"/>
            <a:chExt cx="4186951" cy="1819917"/>
          </a:xfrm>
        </p:grpSpPr>
        <p:grpSp>
          <p:nvGrpSpPr>
            <p:cNvPr id="472067" name="Group 3">
              <a:extLst>
                <a:ext uri="{FF2B5EF4-FFF2-40B4-BE49-F238E27FC236}">
                  <a16:creationId xmlns:a16="http://schemas.microsoft.com/office/drawing/2014/main" id="{765505CF-FC0B-BE27-09DA-80D4A3197A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54802" y="1085651"/>
              <a:ext cx="4156073" cy="1595401"/>
              <a:chOff x="432" y="1008"/>
              <a:chExt cx="4842" cy="2117"/>
            </a:xfrm>
          </p:grpSpPr>
          <p:sp>
            <p:nvSpPr>
              <p:cNvPr id="472068" name="Rectangle 4">
                <a:extLst>
                  <a:ext uri="{FF2B5EF4-FFF2-40B4-BE49-F238E27FC236}">
                    <a16:creationId xmlns:a16="http://schemas.microsoft.com/office/drawing/2014/main" id="{2AE8693F-32F2-78F7-C47C-D3922BD887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" y="1008"/>
                <a:ext cx="4842" cy="2117"/>
              </a:xfrm>
              <a:prstGeom prst="rect">
                <a:avLst/>
              </a:prstGeom>
              <a:solidFill>
                <a:srgbClr val="BBE0E3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0" name="Freeform 6">
                <a:extLst>
                  <a:ext uri="{FF2B5EF4-FFF2-40B4-BE49-F238E27FC236}">
                    <a16:creationId xmlns:a16="http://schemas.microsoft.com/office/drawing/2014/main" id="{1D8691C1-A64D-225A-3DCB-F0B5CB8262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8" y="1069"/>
                <a:ext cx="2082" cy="1966"/>
              </a:xfrm>
              <a:custGeom>
                <a:avLst/>
                <a:gdLst>
                  <a:gd name="T0" fmla="*/ 0 w 1696"/>
                  <a:gd name="T1" fmla="*/ 0 h 1680"/>
                  <a:gd name="T2" fmla="*/ 624 w 1696"/>
                  <a:gd name="T3" fmla="*/ 48 h 1680"/>
                  <a:gd name="T4" fmla="*/ 1152 w 1696"/>
                  <a:gd name="T5" fmla="*/ 288 h 1680"/>
                  <a:gd name="T6" fmla="*/ 1440 w 1696"/>
                  <a:gd name="T7" fmla="*/ 576 h 1680"/>
                  <a:gd name="T8" fmla="*/ 1584 w 1696"/>
                  <a:gd name="T9" fmla="*/ 864 h 1680"/>
                  <a:gd name="T10" fmla="*/ 1680 w 1696"/>
                  <a:gd name="T11" fmla="*/ 1248 h 1680"/>
                  <a:gd name="T12" fmla="*/ 1680 w 1696"/>
                  <a:gd name="T13" fmla="*/ 1440 h 1680"/>
                  <a:gd name="T14" fmla="*/ 1632 w 1696"/>
                  <a:gd name="T15" fmla="*/ 1680 h 16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96" h="1680">
                    <a:moveTo>
                      <a:pt x="0" y="0"/>
                    </a:moveTo>
                    <a:cubicBezTo>
                      <a:pt x="216" y="0"/>
                      <a:pt x="432" y="0"/>
                      <a:pt x="624" y="48"/>
                    </a:cubicBezTo>
                    <a:cubicBezTo>
                      <a:pt x="816" y="96"/>
                      <a:pt x="1016" y="200"/>
                      <a:pt x="1152" y="288"/>
                    </a:cubicBezTo>
                    <a:cubicBezTo>
                      <a:pt x="1288" y="376"/>
                      <a:pt x="1368" y="480"/>
                      <a:pt x="1440" y="576"/>
                    </a:cubicBezTo>
                    <a:cubicBezTo>
                      <a:pt x="1512" y="672"/>
                      <a:pt x="1544" y="752"/>
                      <a:pt x="1584" y="864"/>
                    </a:cubicBezTo>
                    <a:cubicBezTo>
                      <a:pt x="1624" y="976"/>
                      <a:pt x="1664" y="1152"/>
                      <a:pt x="1680" y="1248"/>
                    </a:cubicBezTo>
                    <a:cubicBezTo>
                      <a:pt x="1696" y="1344"/>
                      <a:pt x="1688" y="1368"/>
                      <a:pt x="1680" y="1440"/>
                    </a:cubicBezTo>
                    <a:cubicBezTo>
                      <a:pt x="1672" y="1512"/>
                      <a:pt x="1652" y="1596"/>
                      <a:pt x="1632" y="1680"/>
                    </a:cubicBezTo>
                  </a:path>
                </a:pathLst>
              </a:custGeom>
              <a:noFill/>
              <a:ln w="19050" cap="rnd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1" name="Line 7">
                <a:extLst>
                  <a:ext uri="{FF2B5EF4-FFF2-40B4-BE49-F238E27FC236}">
                    <a16:creationId xmlns:a16="http://schemas.microsoft.com/office/drawing/2014/main" id="{BD4D42B8-5846-CA32-80AE-2E3E3D8082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8" y="1069"/>
                <a:ext cx="405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2" name="Line 8">
                <a:extLst>
                  <a:ext uri="{FF2B5EF4-FFF2-40B4-BE49-F238E27FC236}">
                    <a16:creationId xmlns:a16="http://schemas.microsoft.com/office/drawing/2014/main" id="{1F26A9E7-EC56-7B94-7873-A4DE12A8C5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0" y="1171"/>
                <a:ext cx="372" cy="151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3" name="Line 9">
                <a:extLst>
                  <a:ext uri="{FF2B5EF4-FFF2-40B4-BE49-F238E27FC236}">
                    <a16:creationId xmlns:a16="http://schemas.microsoft.com/office/drawing/2014/main" id="{03B65A9C-B679-0908-52F5-48E9E55DA6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9" y="1586"/>
                <a:ext cx="242" cy="23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4" name="Line 10">
                <a:extLst>
                  <a:ext uri="{FF2B5EF4-FFF2-40B4-BE49-F238E27FC236}">
                    <a16:creationId xmlns:a16="http://schemas.microsoft.com/office/drawing/2014/main" id="{8DABA12A-181C-2595-7FC1-DBBCF520C6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2" y="2067"/>
                <a:ext cx="134" cy="33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5" name="Line 11">
                <a:extLst>
                  <a:ext uri="{FF2B5EF4-FFF2-40B4-BE49-F238E27FC236}">
                    <a16:creationId xmlns:a16="http://schemas.microsoft.com/office/drawing/2014/main" id="{B7072604-55FD-2A7B-D343-B25D2876E3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25" y="2702"/>
                <a:ext cx="44" cy="27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6" name="Line 12">
                <a:extLst>
                  <a:ext uri="{FF2B5EF4-FFF2-40B4-BE49-F238E27FC236}">
                    <a16:creationId xmlns:a16="http://schemas.microsoft.com/office/drawing/2014/main" id="{BB61456F-F6EB-79EB-3640-2F46C691E1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8" y="1095"/>
                <a:ext cx="405" cy="0"/>
              </a:xfrm>
              <a:prstGeom prst="line">
                <a:avLst/>
              </a:prstGeom>
              <a:noFill/>
              <a:ln w="38100">
                <a:solidFill>
                  <a:srgbClr val="00B05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7" name="Line 13">
                <a:extLst>
                  <a:ext uri="{FF2B5EF4-FFF2-40B4-BE49-F238E27FC236}">
                    <a16:creationId xmlns:a16="http://schemas.microsoft.com/office/drawing/2014/main" id="{B84AF0A4-63CA-367A-CBAC-9B7F15C453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09" y="1171"/>
                <a:ext cx="282" cy="227"/>
              </a:xfrm>
              <a:prstGeom prst="line">
                <a:avLst/>
              </a:prstGeom>
              <a:noFill/>
              <a:ln w="38100">
                <a:solidFill>
                  <a:srgbClr val="00B05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8" name="Line 14">
                <a:extLst>
                  <a:ext uri="{FF2B5EF4-FFF2-40B4-BE49-F238E27FC236}">
                    <a16:creationId xmlns:a16="http://schemas.microsoft.com/office/drawing/2014/main" id="{2F5C5576-C039-4150-DDC7-0D863B4383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31" y="1590"/>
                <a:ext cx="91" cy="281"/>
              </a:xfrm>
              <a:prstGeom prst="line">
                <a:avLst/>
              </a:prstGeom>
              <a:noFill/>
              <a:ln w="38100">
                <a:solidFill>
                  <a:srgbClr val="00B05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79" name="Line 15">
                <a:extLst>
                  <a:ext uri="{FF2B5EF4-FFF2-40B4-BE49-F238E27FC236}">
                    <a16:creationId xmlns:a16="http://schemas.microsoft.com/office/drawing/2014/main" id="{D6EF5466-7A83-72E7-A6C2-133040A17A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459" y="2070"/>
                <a:ext cx="80" cy="293"/>
              </a:xfrm>
              <a:prstGeom prst="line">
                <a:avLst/>
              </a:prstGeom>
              <a:noFill/>
              <a:ln w="38100">
                <a:solidFill>
                  <a:srgbClr val="00B05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0" name="Line 16">
                <a:extLst>
                  <a:ext uri="{FF2B5EF4-FFF2-40B4-BE49-F238E27FC236}">
                    <a16:creationId xmlns:a16="http://schemas.microsoft.com/office/drawing/2014/main" id="{52047660-9423-F017-9568-8C40AE5274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394" y="2706"/>
                <a:ext cx="267" cy="130"/>
              </a:xfrm>
              <a:prstGeom prst="line">
                <a:avLst/>
              </a:prstGeom>
              <a:noFill/>
              <a:ln w="38100">
                <a:solidFill>
                  <a:srgbClr val="00B05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1" name="Rectangle 17">
                <a:extLst>
                  <a:ext uri="{FF2B5EF4-FFF2-40B4-BE49-F238E27FC236}">
                    <a16:creationId xmlns:a16="http://schemas.microsoft.com/office/drawing/2014/main" id="{F4AA2C61-6130-D70D-50C4-C6AEE5AD7A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199615">
                <a:off x="1418" y="1286"/>
                <a:ext cx="116" cy="174"/>
              </a:xfrm>
              <a:prstGeom prst="rect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2" name="Rectangle 18">
                <a:extLst>
                  <a:ext uri="{FF2B5EF4-FFF2-40B4-BE49-F238E27FC236}">
                    <a16:creationId xmlns:a16="http://schemas.microsoft.com/office/drawing/2014/main" id="{9784209A-2A63-7879-A9DD-37F5790467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08345">
                <a:off x="938" y="1156"/>
                <a:ext cx="116" cy="174"/>
              </a:xfrm>
              <a:prstGeom prst="rect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3" name="Rectangle 19">
                <a:extLst>
                  <a:ext uri="{FF2B5EF4-FFF2-40B4-BE49-F238E27FC236}">
                    <a16:creationId xmlns:a16="http://schemas.microsoft.com/office/drawing/2014/main" id="{AE507B8E-A01E-08AB-9D0E-49E17A265D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33019">
                <a:off x="1798" y="1456"/>
                <a:ext cx="116" cy="173"/>
              </a:xfrm>
              <a:prstGeom prst="rect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4" name="Rectangle 20">
                <a:extLst>
                  <a:ext uri="{FF2B5EF4-FFF2-40B4-BE49-F238E27FC236}">
                    <a16:creationId xmlns:a16="http://schemas.microsoft.com/office/drawing/2014/main" id="{9811140C-A361-60CE-AE8A-4DC7D9F391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940891">
                <a:off x="2080" y="1691"/>
                <a:ext cx="115" cy="173"/>
              </a:xfrm>
              <a:prstGeom prst="rect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5" name="Rectangle 21">
                <a:extLst>
                  <a:ext uri="{FF2B5EF4-FFF2-40B4-BE49-F238E27FC236}">
                    <a16:creationId xmlns:a16="http://schemas.microsoft.com/office/drawing/2014/main" id="{F46EFA9C-FCE6-D3A6-1989-1EA236CF5A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118301">
                <a:off x="2279" y="2012"/>
                <a:ext cx="116" cy="173"/>
              </a:xfrm>
              <a:prstGeom prst="rect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6" name="Rectangle 22">
                <a:extLst>
                  <a:ext uri="{FF2B5EF4-FFF2-40B4-BE49-F238E27FC236}">
                    <a16:creationId xmlns:a16="http://schemas.microsoft.com/office/drawing/2014/main" id="{4535D9CF-0D8E-F085-E9DE-21376144DB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266545">
                <a:off x="2380" y="2392"/>
                <a:ext cx="115" cy="173"/>
              </a:xfrm>
              <a:prstGeom prst="rect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7" name="Rectangle 23">
                <a:extLst>
                  <a:ext uri="{FF2B5EF4-FFF2-40B4-BE49-F238E27FC236}">
                    <a16:creationId xmlns:a16="http://schemas.microsoft.com/office/drawing/2014/main" id="{5CE50258-8D02-86C0-182A-A330E7583A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5180955">
                <a:off x="2398" y="2840"/>
                <a:ext cx="115" cy="173"/>
              </a:xfrm>
              <a:prstGeom prst="rect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8" name="Freeform 24">
                <a:extLst>
                  <a:ext uri="{FF2B5EF4-FFF2-40B4-BE49-F238E27FC236}">
                    <a16:creationId xmlns:a16="http://schemas.microsoft.com/office/drawing/2014/main" id="{5529793A-5D5E-52EC-AF57-E5F2846AF1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2" y="1084"/>
                <a:ext cx="339" cy="289"/>
              </a:xfrm>
              <a:custGeom>
                <a:avLst/>
                <a:gdLst>
                  <a:gd name="T0" fmla="*/ 0 w 282"/>
                  <a:gd name="T1" fmla="*/ 0 h 240"/>
                  <a:gd name="T2" fmla="*/ 114 w 282"/>
                  <a:gd name="T3" fmla="*/ 30 h 240"/>
                  <a:gd name="T4" fmla="*/ 159 w 282"/>
                  <a:gd name="T5" fmla="*/ 60 h 240"/>
                  <a:gd name="T6" fmla="*/ 186 w 282"/>
                  <a:gd name="T7" fmla="*/ 81 h 240"/>
                  <a:gd name="T8" fmla="*/ 228 w 282"/>
                  <a:gd name="T9" fmla="*/ 135 h 240"/>
                  <a:gd name="T10" fmla="*/ 267 w 282"/>
                  <a:gd name="T11" fmla="*/ 201 h 240"/>
                  <a:gd name="T12" fmla="*/ 282 w 282"/>
                  <a:gd name="T13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2" h="240">
                    <a:moveTo>
                      <a:pt x="0" y="0"/>
                    </a:moveTo>
                    <a:cubicBezTo>
                      <a:pt x="51" y="4"/>
                      <a:pt x="70" y="15"/>
                      <a:pt x="114" y="30"/>
                    </a:cubicBezTo>
                    <a:cubicBezTo>
                      <a:pt x="132" y="36"/>
                      <a:pt x="142" y="54"/>
                      <a:pt x="159" y="60"/>
                    </a:cubicBezTo>
                    <a:cubicBezTo>
                      <a:pt x="173" y="74"/>
                      <a:pt x="164" y="67"/>
                      <a:pt x="186" y="81"/>
                    </a:cubicBezTo>
                    <a:cubicBezTo>
                      <a:pt x="204" y="93"/>
                      <a:pt x="217" y="118"/>
                      <a:pt x="228" y="135"/>
                    </a:cubicBezTo>
                    <a:cubicBezTo>
                      <a:pt x="244" y="159"/>
                      <a:pt x="259" y="174"/>
                      <a:pt x="267" y="201"/>
                    </a:cubicBezTo>
                    <a:cubicBezTo>
                      <a:pt x="271" y="215"/>
                      <a:pt x="282" y="226"/>
                      <a:pt x="282" y="240"/>
                    </a:cubicBezTo>
                  </a:path>
                </a:pathLst>
              </a:custGeom>
              <a:noFill/>
              <a:ln w="19050" cap="flat" cmpd="sng">
                <a:solidFill>
                  <a:srgbClr val="333399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89" name="Line 25">
                <a:extLst>
                  <a:ext uri="{FF2B5EF4-FFF2-40B4-BE49-F238E27FC236}">
                    <a16:creationId xmlns:a16="http://schemas.microsoft.com/office/drawing/2014/main" id="{BBB107BC-3BD7-9B09-44C5-FEC7F3AE0D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56" y="2341"/>
                <a:ext cx="289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90" name="Text Box 26">
                <a:extLst>
                  <a:ext uri="{FF2B5EF4-FFF2-40B4-BE49-F238E27FC236}">
                    <a16:creationId xmlns:a16="http://schemas.microsoft.com/office/drawing/2014/main" id="{2F4D5340-F77D-47F9-E1C2-292F2C6605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5" y="2199"/>
                <a:ext cx="1358" cy="5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99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Momentum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CA12C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Spin</a:t>
                </a:r>
              </a:p>
            </p:txBody>
          </p:sp>
          <p:sp>
            <p:nvSpPr>
              <p:cNvPr id="472091" name="Line 27">
                <a:extLst>
                  <a:ext uri="{FF2B5EF4-FFF2-40B4-BE49-F238E27FC236}">
                    <a16:creationId xmlns:a16="http://schemas.microsoft.com/office/drawing/2014/main" id="{7B88BC97-BE82-F561-91CF-394127BEFA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4" y="2632"/>
                <a:ext cx="289" cy="0"/>
              </a:xfrm>
              <a:prstGeom prst="line">
                <a:avLst/>
              </a:prstGeom>
              <a:noFill/>
              <a:ln w="38100">
                <a:solidFill>
                  <a:srgbClr val="00B05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92" name="Text Box 28">
                <a:extLst>
                  <a:ext uri="{FF2B5EF4-FFF2-40B4-BE49-F238E27FC236}">
                    <a16:creationId xmlns:a16="http://schemas.microsoft.com/office/drawing/2014/main" id="{B56F465B-8F23-26D8-A39A-351B26FB7A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0" y="1131"/>
                <a:ext cx="404" cy="4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333399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333399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e</a:t>
                </a:r>
                <a:endParaRPr kumimoji="0" lang="en-US" sz="1600" b="1" i="0" u="none" strike="noStrike" kern="1200" cap="none" spc="0" normalizeH="0" baseline="30000" noProof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72093" name="Line 29">
                <a:extLst>
                  <a:ext uri="{FF2B5EF4-FFF2-40B4-BE49-F238E27FC236}">
                    <a16:creationId xmlns:a16="http://schemas.microsoft.com/office/drawing/2014/main" id="{FA22A103-014D-B036-7F2D-D2B8236F9E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24" y="1008"/>
                <a:ext cx="0" cy="2117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96D056A-93E4-9F9A-259F-D87D2F958D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595" t="11863" r="-595" b="-11863"/>
            <a:stretch/>
          </p:blipFill>
          <p:spPr>
            <a:xfrm>
              <a:off x="4605589" y="1078659"/>
              <a:ext cx="2136164" cy="1819917"/>
            </a:xfrm>
            <a:prstGeom prst="rect">
              <a:avLst/>
            </a:prstGeom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99837-9182-6244-BDDA-E3DC78345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02EE75-A51F-45CD-A44A-71720F7956D7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D1CB80-7F82-618C-44A5-B80B312E9AB3}"/>
              </a:ext>
            </a:extLst>
          </p:cNvPr>
          <p:cNvSpPr txBox="1"/>
          <p:nvPr/>
        </p:nvSpPr>
        <p:spPr>
          <a:xfrm>
            <a:off x="2334859" y="3713006"/>
            <a:ext cx="2921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Measure these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202BA88-FF83-8083-66AC-6415468F1FB8}"/>
              </a:ext>
            </a:extLst>
          </p:cNvPr>
          <p:cNvGrpSpPr/>
          <p:nvPr/>
        </p:nvGrpSpPr>
        <p:grpSpPr>
          <a:xfrm>
            <a:off x="3795676" y="5538482"/>
            <a:ext cx="1143000" cy="940960"/>
            <a:chOff x="1895654" y="4017176"/>
            <a:chExt cx="1143000" cy="940960"/>
          </a:xfrm>
        </p:grpSpPr>
        <p:sp>
          <p:nvSpPr>
            <p:cNvPr id="19" name="Up Arrow 18">
              <a:extLst>
                <a:ext uri="{FF2B5EF4-FFF2-40B4-BE49-F238E27FC236}">
                  <a16:creationId xmlns:a16="http://schemas.microsoft.com/office/drawing/2014/main" id="{EF5287FF-9A12-4573-8405-901F48B5F224}"/>
                </a:ext>
              </a:extLst>
            </p:cNvPr>
            <p:cNvSpPr/>
            <p:nvPr/>
          </p:nvSpPr>
          <p:spPr>
            <a:xfrm rot="10800000" flipV="1">
              <a:off x="2332245" y="4017176"/>
              <a:ext cx="343677" cy="522293"/>
            </a:xfrm>
            <a:prstGeom prst="up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E514F37-5ED3-F4DD-63DB-DE6FC0EF15CE}"/>
                </a:ext>
              </a:extLst>
            </p:cNvPr>
            <p:cNvSpPr txBox="1"/>
            <p:nvPr/>
          </p:nvSpPr>
          <p:spPr>
            <a:xfrm>
              <a:off x="1895654" y="4588804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b="1" dirty="0">
                  <a:solidFill>
                    <a:srgbClr val="FF0000"/>
                  </a:solidFill>
                  <a:latin typeface="Arial" charset="0"/>
                </a:rPr>
                <a:t>E</a:t>
              </a: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xtract</a:t>
              </a:r>
              <a:endPara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endParaRPr>
            </a:p>
          </p:txBody>
        </p:sp>
      </p:grpSp>
      <p:sp>
        <p:nvSpPr>
          <p:cNvPr id="26" name="Up Arrow 25">
            <a:extLst>
              <a:ext uri="{FF2B5EF4-FFF2-40B4-BE49-F238E27FC236}">
                <a16:creationId xmlns:a16="http://schemas.microsoft.com/office/drawing/2014/main" id="{721CD199-1C91-5261-32FA-129CCBD5F2A2}"/>
              </a:ext>
            </a:extLst>
          </p:cNvPr>
          <p:cNvSpPr/>
          <p:nvPr/>
        </p:nvSpPr>
        <p:spPr>
          <a:xfrm rot="10800000">
            <a:off x="2868878" y="4131122"/>
            <a:ext cx="313337" cy="536864"/>
          </a:xfrm>
          <a:prstGeom prst="upArrow">
            <a:avLst>
              <a:gd name="adj1" fmla="val 25138"/>
              <a:gd name="adj2" fmla="val 59323"/>
            </a:avLst>
          </a:prstGeom>
          <a:solidFill>
            <a:srgbClr val="333399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Up Arrow 26">
            <a:extLst>
              <a:ext uri="{FF2B5EF4-FFF2-40B4-BE49-F238E27FC236}">
                <a16:creationId xmlns:a16="http://schemas.microsoft.com/office/drawing/2014/main" id="{389217AB-9FC3-8038-15D3-4F7672E9E709}"/>
              </a:ext>
            </a:extLst>
          </p:cNvPr>
          <p:cNvSpPr/>
          <p:nvPr/>
        </p:nvSpPr>
        <p:spPr>
          <a:xfrm rot="10800000">
            <a:off x="3910367" y="4131760"/>
            <a:ext cx="313337" cy="536864"/>
          </a:xfrm>
          <a:prstGeom prst="upArrow">
            <a:avLst>
              <a:gd name="adj1" fmla="val 25138"/>
              <a:gd name="adj2" fmla="val 59323"/>
            </a:avLst>
          </a:prstGeom>
          <a:solidFill>
            <a:srgbClr val="333399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E2EBAD5-2E44-99AB-DDB2-1C08343AA81C}"/>
                  </a:ext>
                </a:extLst>
              </p:cNvPr>
              <p:cNvSpPr txBox="1"/>
              <p:nvPr/>
            </p:nvSpPr>
            <p:spPr>
              <a:xfrm>
                <a:off x="5450202" y="3807732"/>
                <a:ext cx="4117130" cy="24923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87157" indent="-187157">
                  <a:spcBef>
                    <a:spcPts val="1800"/>
                  </a:spcBef>
                  <a:buClr>
                    <a:srgbClr val="333399"/>
                  </a:buClr>
                  <a:buSzPct val="100000"/>
                  <a:buAutoNum type="arabicPeriod"/>
                  <a:defRPr sz="2100">
                    <a:solidFill>
                      <a:srgbClr val="2929B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lang="en-GB" sz="2000">
                    <a:solidFill>
                      <a:srgbClr val="333399"/>
                    </a:solidFill>
                  </a:rPr>
                  <a:t>Measure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ar-AE" sz="2400" b="1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ar-AE" sz="2400" b="1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ar-AE" sz="2400" b="1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  <m:sup>
                        <m:r>
                          <a:rPr lang="zh-CN" altLang="en-US" sz="2400" b="1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</m:oMath>
                </a14:m>
                <a:r>
                  <a:rPr lang="ar-AE" sz="2000">
                    <a:solidFill>
                      <a:srgbClr val="000000"/>
                    </a:solidFill>
                  </a:rPr>
                  <a:t>: </a:t>
                </a:r>
                <a:r>
                  <a:rPr lang="en-GB" sz="2000">
                    <a:solidFill>
                      <a:srgbClr val="000000"/>
                    </a:solidFill>
                  </a:rPr>
                  <a:t>modulation of decay positron time spectrum</a:t>
                </a:r>
              </a:p>
              <a:p>
                <a:pPr marL="187157" indent="-187157">
                  <a:spcBef>
                    <a:spcPts val="1800"/>
                  </a:spcBef>
                  <a:buSzPct val="100000"/>
                  <a:buAutoNum type="arabicPeriod"/>
                  <a:defRPr sz="2100">
                    <a:solidFill>
                      <a:srgbClr val="2929BC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lang="en-GB"/>
                  <a:t> Measure </a:t>
                </a:r>
                <a14:m>
                  <m:oMath xmlns:m="http://schemas.openxmlformats.org/officeDocument/2006/math">
                    <m:r>
                      <a:rPr lang="en-GB" sz="2400" b="1" i="1">
                        <a:solidFill>
                          <a:srgbClr val="2828BC"/>
                        </a:solidFill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GB">
                    <a:solidFill>
                      <a:srgbClr val="000000"/>
                    </a:solidFill>
                  </a:rPr>
                  <a:t>: proton nuclear magnetic resonance (NMR) </a:t>
                </a:r>
              </a:p>
              <a:p>
                <a:pPr marL="187157" indent="-187157">
                  <a:spcBef>
                    <a:spcPts val="3600"/>
                  </a:spcBef>
                  <a:buSzPct val="100000"/>
                  <a:buAutoNum type="arabicPeriod"/>
                  <a:defRPr sz="2100">
                    <a:solidFill>
                      <a:srgbClr val="BF281B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rPr lang="en-GB"/>
                  <a:t> Extract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2000" i="1">
                            <a:solidFill>
                              <a:srgbClr val="BF281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000" i="1">
                            <a:solidFill>
                              <a:srgbClr val="BF281A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ar-AE" sz="2000" i="1">
                            <a:solidFill>
                              <a:srgbClr val="BF281A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endParaRPr lang="ar-AE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E2EBAD5-2E44-99AB-DDB2-1C08343AA8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0202" y="3807732"/>
                <a:ext cx="4117130" cy="2492349"/>
              </a:xfrm>
              <a:prstGeom prst="rect">
                <a:avLst/>
              </a:prstGeom>
              <a:blipFill>
                <a:blip r:embed="rId16"/>
                <a:stretch>
                  <a:fillRect l="-1538" t="-510" b="-2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ModuloPlot_Fit5_FiveParameterFit.png" descr="ModuloPlot_Fit5_FiveParameterFit.png">
            <a:extLst>
              <a:ext uri="{FF2B5EF4-FFF2-40B4-BE49-F238E27FC236}">
                <a16:creationId xmlns:a16="http://schemas.microsoft.com/office/drawing/2014/main" id="{DF41E881-0BDD-EDC3-2201-40F707EEA3B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16472" y="3011175"/>
            <a:ext cx="2921634" cy="2145460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Equation">
                <a:extLst>
                  <a:ext uri="{FF2B5EF4-FFF2-40B4-BE49-F238E27FC236}">
                    <a16:creationId xmlns:a16="http://schemas.microsoft.com/office/drawing/2014/main" id="{0B8CDC11-C411-9734-BB96-9C3810FD83E0}"/>
                  </a:ext>
                </a:extLst>
              </p:cNvPr>
              <p:cNvSpPr txBox="1"/>
              <p:nvPr/>
            </p:nvSpPr>
            <p:spPr>
              <a:xfrm>
                <a:off x="7846963" y="5558534"/>
                <a:ext cx="4117130" cy="36939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square" lIns="0" tIns="0" rIns="0" bIns="0">
                <a:spAutoFit/>
              </a:bodyPr>
              <a:lstStyle/>
              <a:p>
                <a:pPr latinLnBrk="1"/>
                <a:r>
                  <a:rPr lang="en-GB" sz="2000">
                    <a:solidFill>
                      <a:srgbClr val="000000"/>
                    </a:solidFill>
                  </a:rPr>
                  <a:t>→ </a:t>
                </a:r>
                <a:r>
                  <a:rPr lang="zh-CN" altLang="en-US" sz="200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  <m:sSubSup>
                      <m:sSubSupPr>
                        <m:ctrlPr>
                          <a:rPr lang="ar-AE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ar-AE" sz="20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  <m:sub>
                        <m:r>
                          <a:rPr lang="ar-AE" sz="20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d>
                      <m:dPr>
                        <m:ctrlPr>
                          <a:rPr lang="ar-AE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ar-AE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20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ar-AE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GB" sz="2000" i="1">
                            <a:latin typeface="Cambria Math" panose="02040503050406030204" pitchFamily="18" charset="0"/>
                          </a:rPr>
                          <m:t>O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e>
                    </m:d>
                    <m:r>
                      <a:rPr lang="ar-AE" sz="20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ar-AE" sz="2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ar-AE" sz="2000" i="1">
                        <a:latin typeface="Cambria Math" panose="02040503050406030204" pitchFamily="18" charset="0"/>
                      </a:rPr>
                      <m:t>ℏ</m:t>
                    </m:r>
                    <m:sSubSup>
                      <m:sSubSupPr>
                        <m:ctrlPr>
                          <a:rPr lang="ar-AE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p>
                          <m:sSupPr>
                            <m:ctrlPr>
                              <a:rPr lang="en-US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ar-AE" sz="20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en-US" sz="2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  <m:sub>
                        <m:r>
                          <a:rPr lang="ar-AE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ar-AE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O</m:t>
                    </m:r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sz="2000" dirty="0"/>
              </a:p>
            </p:txBody>
          </p:sp>
        </mc:Choice>
        <mc:Fallback xmlns="">
          <p:sp>
            <p:nvSpPr>
              <p:cNvPr id="36" name="Equation">
                <a:extLst>
                  <a:ext uri="{FF2B5EF4-FFF2-40B4-BE49-F238E27FC236}">
                    <a16:creationId xmlns:a16="http://schemas.microsoft.com/office/drawing/2014/main" id="{0B8CDC11-C411-9734-BB96-9C3810FD83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6963" y="5558534"/>
                <a:ext cx="4117130" cy="369397"/>
              </a:xfrm>
              <a:prstGeom prst="rect">
                <a:avLst/>
              </a:prstGeom>
              <a:blipFill>
                <a:blip r:embed="rId18"/>
                <a:stretch>
                  <a:fillRect l="-3681" t="-23333" b="-2333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4EC8B4A-10A8-CEF7-9BDE-12513CB71138}"/>
                  </a:ext>
                </a:extLst>
              </p:cNvPr>
              <p:cNvSpPr txBox="1"/>
              <p:nvPr/>
            </p:nvSpPr>
            <p:spPr>
              <a:xfrm>
                <a:off x="4148780" y="4999257"/>
                <a:ext cx="614597" cy="3992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en-US" altLang="zh-CN" sz="2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𝝁</m:t>
                          </m:r>
                        </m:sub>
                      </m:sSub>
                    </m:oMath>
                  </m:oMathPara>
                </a14:m>
                <a:endParaRPr lang="en-US" sz="2400" b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4EC8B4A-10A8-CEF7-9BDE-12513CB711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780" y="4999257"/>
                <a:ext cx="614597" cy="399276"/>
              </a:xfrm>
              <a:prstGeom prst="rect">
                <a:avLst/>
              </a:prstGeom>
              <a:blipFill>
                <a:blip r:embed="rId19"/>
                <a:stretch>
                  <a:fillRect b="-2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Equation">
                <a:extLst>
                  <a:ext uri="{FF2B5EF4-FFF2-40B4-BE49-F238E27FC236}">
                    <a16:creationId xmlns:a16="http://schemas.microsoft.com/office/drawing/2014/main" id="{61B792C6-673D-36AF-72C4-828569D5E822}"/>
                  </a:ext>
                </a:extLst>
              </p:cNvPr>
              <p:cNvSpPr txBox="1"/>
              <p:nvPr/>
            </p:nvSpPr>
            <p:spPr>
              <a:xfrm>
                <a:off x="9034220" y="3024116"/>
                <a:ext cx="2974340" cy="22435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sSup>
                        <m:sSupPr>
                          <m:ctrlP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(−</m:t>
                          </m:r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𝝉</m:t>
                          </m:r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m:rPr>
                              <m:sty m:val="p"/>
                            </m:rP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</m:e>
                            <m:sub>
                              <m:r>
                                <a:rPr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𝝓</m:t>
                          </m:r>
                          <m:r>
                            <a:rPr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sz="1200"/>
              </a:p>
            </p:txBody>
          </p:sp>
        </mc:Choice>
        <mc:Fallback xmlns="">
          <p:sp>
            <p:nvSpPr>
              <p:cNvPr id="39" name="Equation">
                <a:extLst>
                  <a:ext uri="{FF2B5EF4-FFF2-40B4-BE49-F238E27FC236}">
                    <a16:creationId xmlns:a16="http://schemas.microsoft.com/office/drawing/2014/main" id="{61B792C6-673D-36AF-72C4-828569D5E8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4220" y="3024116"/>
                <a:ext cx="2974340" cy="224357"/>
              </a:xfrm>
              <a:prstGeom prst="rect">
                <a:avLst/>
              </a:prstGeom>
              <a:blipFill>
                <a:blip r:embed="rId20"/>
                <a:stretch>
                  <a:fillRect l="-851" t="-5556" b="-3888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7142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3A82C-9AC8-00A5-873F-9BC2FEBC8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98FF44-606D-2085-E1F5-4E9F63FE9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4" y="105878"/>
            <a:ext cx="11463688" cy="713522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ea typeface="Arial Unicode MS" pitchFamily="34" charset="-128"/>
                <a:cs typeface="Arial Unicode MS" pitchFamily="34" charset="-128"/>
              </a:rPr>
              <a:t>The Full Recipe </a:t>
            </a:r>
            <a:endParaRPr lang="en-US" sz="3600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9810D0-A518-896D-CA64-05C2BB161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02EE75-A51F-45CD-A44A-71720F7956D7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4D3BE8B-4F8D-F706-C724-DF16685BAD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1" y="2437913"/>
            <a:ext cx="9525988" cy="1011069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DE2F2F9C-DEFE-4EFE-67D0-9461178C06A4}"/>
              </a:ext>
            </a:extLst>
          </p:cNvPr>
          <p:cNvSpPr txBox="1">
            <a:spLocks/>
          </p:cNvSpPr>
          <p:nvPr/>
        </p:nvSpPr>
        <p:spPr bwMode="auto">
          <a:xfrm>
            <a:off x="224863" y="989749"/>
            <a:ext cx="11342451" cy="96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The motion is very </a:t>
            </a: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nearly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planar and the momentum is very </a:t>
            </a: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nearly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the ideal one, but both effects are not perfect and require corrections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9D53827-3FC1-BC3C-843A-B7C2B77549E4}"/>
                  </a:ext>
                </a:extLst>
              </p:cNvPr>
              <p:cNvSpPr txBox="1"/>
              <p:nvPr/>
            </p:nvSpPr>
            <p:spPr>
              <a:xfrm>
                <a:off x="361673" y="2620281"/>
                <a:ext cx="647555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CN" sz="3600" b="1" i="1" kern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CN" sz="3600" b="1" i="1" kern="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3600" b="1" i="1" kern="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en-US" altLang="zh-CN" sz="3600" b="1" i="1" kern="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9D53827-3FC1-BC3C-843A-B7C2B77549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673" y="2620281"/>
                <a:ext cx="647555" cy="646331"/>
              </a:xfrm>
              <a:prstGeom prst="rect">
                <a:avLst/>
              </a:prstGeom>
              <a:blipFill>
                <a:blip r:embed="rId6"/>
                <a:stretch>
                  <a:fillRect l="-3846" r="-15385" b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C0FC8E7A-4130-0C6D-3E76-B5E9884C84D7}"/>
              </a:ext>
            </a:extLst>
          </p:cNvPr>
          <p:cNvSpPr/>
          <p:nvPr/>
        </p:nvSpPr>
        <p:spPr>
          <a:xfrm>
            <a:off x="9863529" y="2437914"/>
            <a:ext cx="224852" cy="425208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6B5659D-17F7-76F2-9040-4DE6011F02AE}"/>
                  </a:ext>
                </a:extLst>
              </p:cNvPr>
              <p:cNvSpPr txBox="1"/>
              <p:nvPr/>
            </p:nvSpPr>
            <p:spPr>
              <a:xfrm>
                <a:off x="9714417" y="2367967"/>
                <a:ext cx="388954" cy="575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CN" sz="2800" i="1" kern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CN" sz="2800" i="1" kern="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b="0" i="1" kern="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zh-CN" altLang="en-US" sz="2800" b="0" i="1" kern="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8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6B5659D-17F7-76F2-9040-4DE6011F02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4417" y="2367967"/>
                <a:ext cx="388954" cy="575479"/>
              </a:xfrm>
              <a:prstGeom prst="rect">
                <a:avLst/>
              </a:prstGeom>
              <a:blipFill>
                <a:blip r:embed="rId7"/>
                <a:stretch>
                  <a:fillRect l="-9677" r="-25806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31682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52822A-DB3F-5894-4F05-5C7938DCB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71CFC0-B0E2-C145-D517-558CD4969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4" y="105878"/>
            <a:ext cx="11463688" cy="713522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ea typeface="Arial Unicode MS" pitchFamily="34" charset="-128"/>
                <a:cs typeface="Arial Unicode MS" pitchFamily="34" charset="-128"/>
              </a:rPr>
              <a:t>The Full Recipe </a:t>
            </a:r>
            <a:endParaRPr lang="en-US" sz="3600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4F7BA7-AB65-B51E-3118-98D41BC25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02EE75-A51F-45CD-A44A-71720F7956D7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71F3D49-AF08-F3D6-299C-0F052396C47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1" y="2437913"/>
            <a:ext cx="9525988" cy="101106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E89A97BB-457E-1923-5DB0-855FE8FE24CA}"/>
              </a:ext>
            </a:extLst>
          </p:cNvPr>
          <p:cNvGrpSpPr/>
          <p:nvPr/>
        </p:nvGrpSpPr>
        <p:grpSpPr>
          <a:xfrm>
            <a:off x="6397798" y="2056231"/>
            <a:ext cx="5794202" cy="2406485"/>
            <a:chOff x="2390162" y="3826130"/>
            <a:chExt cx="5794202" cy="240648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4AFD3FB-43A9-2F03-B5B8-0DCE6A900C8E}"/>
                </a:ext>
              </a:extLst>
            </p:cNvPr>
            <p:cNvSpPr txBox="1"/>
            <p:nvPr/>
          </p:nvSpPr>
          <p:spPr>
            <a:xfrm>
              <a:off x="2390162" y="5370841"/>
              <a:ext cx="579420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We have electric quadrupoles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!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  <a:sym typeface="Wingdings" pitchFamily="2" charset="2"/>
                </a:rPr>
                <a:t>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  <a:sym typeface="Wingdings" pitchFamily="2" charset="2"/>
                </a:rPr>
                <a:t>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Term cancels at 3.094 GeV/c, the “Magic 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anose="05050102010706020507" pitchFamily="18" charset="2"/>
                  <a:ea typeface="ＭＳ Ｐゴシック" pitchFamily="34" charset="-128"/>
                  <a:cs typeface="+mn-cs"/>
                </a:rPr>
                <a:t>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 pitchFamily="34" charset="-128"/>
                  <a:cs typeface="+mn-cs"/>
                </a:rPr>
                <a:t>”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34" charset="-128"/>
                <a:cs typeface="+mn-cs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D947E39-1CEC-86DB-21D0-D67F804EB953}"/>
                </a:ext>
              </a:extLst>
            </p:cNvPr>
            <p:cNvCxnSpPr/>
            <p:nvPr/>
          </p:nvCxnSpPr>
          <p:spPr bwMode="auto">
            <a:xfrm flipV="1">
              <a:off x="3334236" y="3826130"/>
              <a:ext cx="1230298" cy="1458748"/>
            </a:xfrm>
            <a:prstGeom prst="straightConnector1">
              <a:avLst/>
            </a:prstGeom>
            <a:solidFill>
              <a:schemeClr val="bg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95DB43C-A2A6-A729-1BA9-9A8807F47797}"/>
              </a:ext>
            </a:extLst>
          </p:cNvPr>
          <p:cNvGrpSpPr/>
          <p:nvPr/>
        </p:nvGrpSpPr>
        <p:grpSpPr>
          <a:xfrm>
            <a:off x="4135562" y="2366041"/>
            <a:ext cx="1890818" cy="1635011"/>
            <a:chOff x="5492211" y="3993686"/>
            <a:chExt cx="1890818" cy="163501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D0DD37E-AAC7-4F7D-13B0-4934C1E56F6B}"/>
                </a:ext>
              </a:extLst>
            </p:cNvPr>
            <p:cNvSpPr txBox="1"/>
            <p:nvPr/>
          </p:nvSpPr>
          <p:spPr>
            <a:xfrm>
              <a:off x="5492211" y="5228587"/>
              <a:ext cx="18734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0 if “in plane”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51DBD80E-4C96-D741-5681-99D78E7ABD52}"/>
                </a:ext>
              </a:extLst>
            </p:cNvPr>
            <p:cNvCxnSpPr/>
            <p:nvPr/>
          </p:nvCxnSpPr>
          <p:spPr bwMode="auto">
            <a:xfrm flipV="1">
              <a:off x="6735474" y="3993686"/>
              <a:ext cx="647555" cy="990889"/>
            </a:xfrm>
            <a:prstGeom prst="straightConnector1">
              <a:avLst/>
            </a:prstGeom>
            <a:solidFill>
              <a:schemeClr val="bg1"/>
            </a:solidFill>
            <a:ln w="28575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27FDC771-1F4B-9501-92EC-E92BF734CC1C}"/>
              </a:ext>
            </a:extLst>
          </p:cNvPr>
          <p:cNvSpPr txBox="1">
            <a:spLocks/>
          </p:cNvSpPr>
          <p:nvPr/>
        </p:nvSpPr>
        <p:spPr bwMode="auto">
          <a:xfrm>
            <a:off x="224863" y="989749"/>
            <a:ext cx="11342451" cy="96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The motion is very </a:t>
            </a: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nearly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planar and the momentum is very </a:t>
            </a: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nearly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the ideal one, but both effects are not perfect and require corrections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7B69890-477C-C156-8C61-1C60A4446E69}"/>
                  </a:ext>
                </a:extLst>
              </p:cNvPr>
              <p:cNvSpPr txBox="1"/>
              <p:nvPr/>
            </p:nvSpPr>
            <p:spPr>
              <a:xfrm>
                <a:off x="361673" y="2620281"/>
                <a:ext cx="647555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CN" sz="3600" b="1" i="1" kern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CN" sz="3600" b="1" i="1" kern="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3600" b="1" i="1" kern="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en-US" altLang="zh-CN" sz="3600" b="1" i="1" kern="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9D53827-3FC1-BC3C-843A-B7C2B77549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673" y="2620281"/>
                <a:ext cx="647555" cy="646331"/>
              </a:xfrm>
              <a:prstGeom prst="rect">
                <a:avLst/>
              </a:prstGeom>
              <a:blipFill>
                <a:blip r:embed="rId6"/>
                <a:stretch>
                  <a:fillRect l="-3846" r="-15385" b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6DD7BA1A-C6CE-4E1C-3E09-6E543F1DD7BE}"/>
              </a:ext>
            </a:extLst>
          </p:cNvPr>
          <p:cNvSpPr/>
          <p:nvPr/>
        </p:nvSpPr>
        <p:spPr>
          <a:xfrm>
            <a:off x="9863529" y="2437914"/>
            <a:ext cx="224852" cy="425208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FAD70D1-93D4-01F1-E046-0FEA43224123}"/>
                  </a:ext>
                </a:extLst>
              </p:cNvPr>
              <p:cNvSpPr txBox="1"/>
              <p:nvPr/>
            </p:nvSpPr>
            <p:spPr>
              <a:xfrm>
                <a:off x="9714417" y="2367967"/>
                <a:ext cx="388954" cy="575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CN" sz="2800" i="1" kern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CN" sz="2800" i="1" kern="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b="0" i="1" kern="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zh-CN" altLang="en-US" sz="2800" b="0" i="1" kern="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8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FAD70D1-93D4-01F1-E046-0FEA43224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4417" y="2367967"/>
                <a:ext cx="388954" cy="575479"/>
              </a:xfrm>
              <a:prstGeom prst="rect">
                <a:avLst/>
              </a:prstGeom>
              <a:blipFill>
                <a:blip r:embed="rId7"/>
                <a:stretch>
                  <a:fillRect l="-9677" r="-25806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49806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A4DF0-F59B-255D-EC7C-6E22CACF3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CA6DB8-E64A-AAA5-EFC6-45607CD78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4" y="105878"/>
            <a:ext cx="11463688" cy="713522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ea typeface="Arial Unicode MS" pitchFamily="34" charset="-128"/>
                <a:cs typeface="Arial Unicode MS" pitchFamily="34" charset="-128"/>
              </a:rPr>
              <a:t>The Full Recipe </a:t>
            </a:r>
            <a:endParaRPr lang="en-US" sz="3600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0760EC-96B9-870D-8953-F499F01C6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02EE75-A51F-45CD-A44A-71720F7956D7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C646E0C-A3EC-CB5C-B39E-85873507861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1" y="2437913"/>
            <a:ext cx="9525988" cy="1011069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D6B517D-6BE9-00B5-15FC-8A12964097E2}"/>
              </a:ext>
            </a:extLst>
          </p:cNvPr>
          <p:cNvCxnSpPr/>
          <p:nvPr/>
        </p:nvCxnSpPr>
        <p:spPr bwMode="auto">
          <a:xfrm flipV="1">
            <a:off x="7341872" y="2056231"/>
            <a:ext cx="1230298" cy="1458748"/>
          </a:xfrm>
          <a:prstGeom prst="straightConnector1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02A9298-4C3F-B275-F422-2E3E60A95F9B}"/>
              </a:ext>
            </a:extLst>
          </p:cNvPr>
          <p:cNvGrpSpPr/>
          <p:nvPr/>
        </p:nvGrpSpPr>
        <p:grpSpPr>
          <a:xfrm>
            <a:off x="4135562" y="2366041"/>
            <a:ext cx="1890818" cy="1635011"/>
            <a:chOff x="5492211" y="3993686"/>
            <a:chExt cx="1890818" cy="163501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93DF9F3-90EA-05E1-66D0-CEB4FAE328B0}"/>
                </a:ext>
              </a:extLst>
            </p:cNvPr>
            <p:cNvSpPr txBox="1"/>
            <p:nvPr/>
          </p:nvSpPr>
          <p:spPr>
            <a:xfrm>
              <a:off x="5492211" y="5228587"/>
              <a:ext cx="18734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  <a:cs typeface="+mn-cs"/>
                </a:rPr>
                <a:t>0 if “in plane”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F06EF4F8-5D22-52F3-40DC-ECBFB0AA2C5D}"/>
                </a:ext>
              </a:extLst>
            </p:cNvPr>
            <p:cNvCxnSpPr/>
            <p:nvPr/>
          </p:nvCxnSpPr>
          <p:spPr bwMode="auto">
            <a:xfrm flipV="1">
              <a:off x="6735474" y="3993686"/>
              <a:ext cx="647555" cy="990889"/>
            </a:xfrm>
            <a:prstGeom prst="straightConnector1">
              <a:avLst/>
            </a:prstGeom>
            <a:solidFill>
              <a:schemeClr val="bg1"/>
            </a:solidFill>
            <a:ln w="28575" cap="flat" cmpd="sng" algn="ctr">
              <a:solidFill>
                <a:srgbClr val="3333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599FB0AC-BB7D-C89E-2DB9-781A67618D6D}"/>
              </a:ext>
            </a:extLst>
          </p:cNvPr>
          <p:cNvSpPr txBox="1">
            <a:spLocks/>
          </p:cNvSpPr>
          <p:nvPr/>
        </p:nvSpPr>
        <p:spPr bwMode="auto">
          <a:xfrm>
            <a:off x="224863" y="989749"/>
            <a:ext cx="11342451" cy="96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The motion is very </a:t>
            </a: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nearly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planar and the momentum is very </a:t>
            </a:r>
            <a:r>
              <a:rPr kumimoji="0" lang="en-US" sz="240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nearly</a:t>
            </a: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the ideal one, but both effects are not perfect and require corrections 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898F059-3DA7-321A-CEC4-EDB7CF6D38FC}"/>
              </a:ext>
            </a:extLst>
          </p:cNvPr>
          <p:cNvGrpSpPr/>
          <p:nvPr/>
        </p:nvGrpSpPr>
        <p:grpSpPr>
          <a:xfrm>
            <a:off x="4234980" y="4614676"/>
            <a:ext cx="7129706" cy="2137446"/>
            <a:chOff x="-194447" y="3631064"/>
            <a:chExt cx="7600026" cy="2487782"/>
          </a:xfrm>
        </p:grpSpPr>
        <p:pic>
          <p:nvPicPr>
            <p:cNvPr id="35" name="Picture 5">
              <a:extLst>
                <a:ext uri="{FF2B5EF4-FFF2-40B4-BE49-F238E27FC236}">
                  <a16:creationId xmlns:a16="http://schemas.microsoft.com/office/drawing/2014/main" id="{45AC6353-6409-5A2D-8E9C-80EDAF4C6F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4447" y="3631064"/>
              <a:ext cx="3734000" cy="24877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6C0E416-2753-0D35-DDE8-376993E482CE}"/>
                </a:ext>
              </a:extLst>
            </p:cNvPr>
            <p:cNvSpPr txBox="1"/>
            <p:nvPr/>
          </p:nvSpPr>
          <p:spPr>
            <a:xfrm>
              <a:off x="3527594" y="3749107"/>
              <a:ext cx="387798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endParaRPr lang="en-US" b="1" kern="0" dirty="0">
                <a:solidFill>
                  <a:srgbClr val="000000"/>
                </a:solidFill>
                <a:latin typeface="Arial" pitchFamily="34" charset="0"/>
                <a:cs typeface="Arial"/>
              </a:endParaRPr>
            </a:p>
            <a:p>
              <a:pPr>
                <a:defRPr/>
              </a:pPr>
              <a:r>
                <a:rPr lang="en-US" altLang="zh-CN" b="1" kern="0" dirty="0">
                  <a:solidFill>
                    <a:srgbClr val="000000"/>
                  </a:solidFill>
                  <a:latin typeface="Arial" pitchFamily="34" charset="0"/>
                  <a:cs typeface="Arial"/>
                </a:rPr>
                <a:t>The CERN III Miracle in the 1970’s</a:t>
              </a:r>
            </a:p>
            <a:p>
              <a:pPr>
                <a:defRPr/>
              </a:pPr>
              <a:r>
                <a:rPr lang="en-US" b="1" kern="0" dirty="0">
                  <a:solidFill>
                    <a:srgbClr val="000000"/>
                  </a:solidFill>
                  <a:latin typeface="Arial" pitchFamily="34" charset="0"/>
                  <a:cs typeface="Arial"/>
                </a:rPr>
                <a:t>Precision:  7000 ppb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427D44B-11AF-4C21-6451-73C9D2CC27CE}"/>
                  </a:ext>
                </a:extLst>
              </p:cNvPr>
              <p:cNvSpPr txBox="1"/>
              <p:nvPr/>
            </p:nvSpPr>
            <p:spPr>
              <a:xfrm>
                <a:off x="361673" y="2620281"/>
                <a:ext cx="647555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CN" sz="3600" b="1" i="1" kern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CN" sz="3600" b="1" i="1" kern="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3600" b="1" i="1" kern="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en-US" altLang="zh-CN" sz="3600" b="1" i="1" kern="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9D53827-3FC1-BC3C-843A-B7C2B77549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673" y="2620281"/>
                <a:ext cx="647555" cy="646331"/>
              </a:xfrm>
              <a:prstGeom prst="rect">
                <a:avLst/>
              </a:prstGeom>
              <a:blipFill>
                <a:blip r:embed="rId6"/>
                <a:stretch>
                  <a:fillRect l="-3846" r="-15385" b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21940142-9055-FB8A-284E-3C97DDB1BEA0}"/>
              </a:ext>
            </a:extLst>
          </p:cNvPr>
          <p:cNvSpPr/>
          <p:nvPr/>
        </p:nvSpPr>
        <p:spPr>
          <a:xfrm>
            <a:off x="9863529" y="2437914"/>
            <a:ext cx="224852" cy="425208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C657595-FAE7-EDE7-8BBB-D61243835C21}"/>
                  </a:ext>
                </a:extLst>
              </p:cNvPr>
              <p:cNvSpPr txBox="1"/>
              <p:nvPr/>
            </p:nvSpPr>
            <p:spPr>
              <a:xfrm>
                <a:off x="9714417" y="2367967"/>
                <a:ext cx="388954" cy="5754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CN" sz="2800" i="1" kern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CN" sz="2800" i="1" kern="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800" b="0" i="1" kern="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zh-CN" altLang="en-US" sz="2800" b="0" i="1" kern="0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8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C657595-FAE7-EDE7-8BBB-D61243835C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4417" y="2367967"/>
                <a:ext cx="388954" cy="575479"/>
              </a:xfrm>
              <a:prstGeom prst="rect">
                <a:avLst/>
              </a:prstGeom>
              <a:blipFill>
                <a:blip r:embed="rId7"/>
                <a:stretch>
                  <a:fillRect l="-9677" r="-25806" b="-217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640498E-1E10-81FD-D8CD-CE921D6CC6FF}"/>
              </a:ext>
            </a:extLst>
          </p:cNvPr>
          <p:cNvSpPr txBox="1"/>
          <p:nvPr/>
        </p:nvSpPr>
        <p:spPr>
          <a:xfrm>
            <a:off x="6397798" y="3600942"/>
            <a:ext cx="57942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We have electric quadrupoles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!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  <a:sym typeface="Wingdings" pitchFamily="2" charset="2"/>
              </a:rPr>
              <a:t>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  <a:sym typeface="Wingdings" pitchFamily="2" charset="2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t>Term cancels at 3.094 GeV/c, the “Magic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pitchFamily="34" charset="-128"/>
                <a:cs typeface="+mn-cs"/>
              </a:rPr>
              <a:t>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”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ymbol" panose="05050102010706020507" pitchFamily="18" charset="2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5284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37</a:t>
            </a:fld>
            <a:endParaRPr/>
          </a:p>
        </p:txBody>
      </p:sp>
      <p:sp>
        <p:nvSpPr>
          <p:cNvPr id="555" name="Rectangle"/>
          <p:cNvSpPr/>
          <p:nvPr/>
        </p:nvSpPr>
        <p:spPr>
          <a:xfrm>
            <a:off x="3214976" y="3349072"/>
            <a:ext cx="759427" cy="62865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57" name="Rectangle"/>
          <p:cNvSpPr/>
          <p:nvPr/>
        </p:nvSpPr>
        <p:spPr>
          <a:xfrm>
            <a:off x="3756755" y="3206147"/>
            <a:ext cx="1031983" cy="11173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58" name="Rectangle"/>
          <p:cNvSpPr/>
          <p:nvPr/>
        </p:nvSpPr>
        <p:spPr>
          <a:xfrm>
            <a:off x="2925588" y="1287985"/>
            <a:ext cx="1031983" cy="111737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grpSp>
        <p:nvGrpSpPr>
          <p:cNvPr id="564" name="Group"/>
          <p:cNvGrpSpPr/>
          <p:nvPr/>
        </p:nvGrpSpPr>
        <p:grpSpPr>
          <a:xfrm>
            <a:off x="870036" y="1533497"/>
            <a:ext cx="7106557" cy="952890"/>
            <a:chOff x="-376385" y="139858"/>
            <a:chExt cx="7106556" cy="95288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1" name="Equation"/>
                <p:cNvSpPr txBox="1"/>
                <p:nvPr/>
              </p:nvSpPr>
              <p:spPr>
                <a:xfrm>
                  <a:off x="501607" y="139858"/>
                  <a:ext cx="6228564" cy="95288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ar-AE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ar-AE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ar-AE" sz="2800" i="1">
                                    <a:solidFill>
                                      <a:srgbClr val="008C00"/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ar-AE" sz="2800" i="1">
                                    <a:solidFill>
                                      <a:srgbClr val="008C00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  <m:sup>
                                <m:r>
                                  <a:rPr lang="ar-AE" altLang="zh-CN" sz="2800" b="0" i="1">
                                    <a:solidFill>
                                      <a:srgbClr val="008C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ar-AE" sz="2800" i="1">
                                    <a:solidFill>
                                      <a:srgbClr val="008C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ar-AE" sz="28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ar-AE" sz="28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  <m:sup>
                                <m:r>
                                  <a:rPr lang="zh-CN" altLang="en-US" sz="2800" b="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sup>
                            </m:sSubSup>
                          </m:den>
                        </m:f>
                        <m:r>
                          <a:rPr lang="ar-AE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ar-AE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ar-AE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(1+</m:t>
                            </m:r>
                            <m:sSub>
                              <m:sSubPr>
                                <m:ctrlPr>
                                  <a:rPr lang="ar-AE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sz="2800" i="1">
                                    <a:solidFill>
                                      <a:srgbClr val="FF632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ar-AE" sz="2800" i="1">
                                    <a:solidFill>
                                      <a:srgbClr val="FF632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r>
                              <a:rPr lang="ar-AE" sz="2800" i="1">
                                <a:solidFill>
                                  <a:srgbClr val="FF632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ar-AE" sz="2800" i="1">
                                    <a:solidFill>
                                      <a:srgbClr val="FF632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sz="2800" i="1">
                                    <a:solidFill>
                                      <a:srgbClr val="FF632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ar-AE" sz="2800" i="1">
                                    <a:solidFill>
                                      <a:srgbClr val="FF6321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  <m:r>
                              <a:rPr lang="ar-AE" sz="2800" i="1">
                                <a:solidFill>
                                  <a:srgbClr val="FF632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ar-AE" sz="2800" i="1">
                                    <a:solidFill>
                                      <a:srgbClr val="FF632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sz="2800" i="1">
                                    <a:solidFill>
                                      <a:srgbClr val="FF632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ar-AE" sz="2800" i="1">
                                    <a:solidFill>
                                      <a:srgbClr val="FF6321"/>
                                    </a:solidFill>
                                    <a:latin typeface="Cambria Math" panose="02040503050406030204" pitchFamily="18" charset="0"/>
                                  </a:rPr>
                                  <m:t>𝑝𝑎</m:t>
                                </m:r>
                              </m:sub>
                            </m:sSub>
                            <m:r>
                              <a:rPr lang="ar-AE" sz="2800" i="1">
                                <a:solidFill>
                                  <a:srgbClr val="FF632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ar-AE" sz="2800" i="1">
                                    <a:solidFill>
                                      <a:srgbClr val="FF632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sz="2800" i="1">
                                    <a:solidFill>
                                      <a:srgbClr val="FF632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ar-AE" sz="2800" i="1">
                                    <a:solidFill>
                                      <a:srgbClr val="FF6321"/>
                                    </a:solidFill>
                                    <a:latin typeface="Cambria Math" panose="02040503050406030204" pitchFamily="18" charset="0"/>
                                  </a:rPr>
                                  <m:t>𝑑𝑑</m:t>
                                </m:r>
                              </m:sub>
                            </m:sSub>
                            <m:r>
                              <a:rPr lang="ar-AE" sz="2800" i="1">
                                <a:solidFill>
                                  <a:srgbClr val="FF632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ar-AE" sz="2800" i="1">
                                    <a:solidFill>
                                      <a:srgbClr val="FF632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sz="2800" i="1">
                                    <a:solidFill>
                                      <a:srgbClr val="FF632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b>
                                <m:r>
                                  <a:rPr lang="ar-AE" sz="2800" i="1">
                                    <a:solidFill>
                                      <a:srgbClr val="FF6321"/>
                                    </a:solidFill>
                                    <a:latin typeface="Cambria Math" panose="02040503050406030204" pitchFamily="18" charset="0"/>
                                  </a:rPr>
                                  <m:t>𝑚𝑙</m:t>
                                </m:r>
                              </m:sub>
                            </m:sSub>
                            <m:r>
                              <a:rPr lang="ar-AE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ar-AE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(1+</m:t>
                            </m:r>
                            <m:sSub>
                              <m:sSubPr>
                                <m:ctrlPr>
                                  <a:rPr lang="ar-AE" sz="2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sz="28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ar-AE" sz="28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ar-AE" sz="28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ar-AE" sz="28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ar-AE" sz="28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ar-AE" sz="28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sub>
                            </m:sSub>
                            <m:r>
                              <a:rPr lang="ar-AE" sz="2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  <m:r>
                          <a:rPr lang="ar-AE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sz="2800" dirty="0"/>
                </a:p>
              </p:txBody>
            </p:sp>
          </mc:Choice>
          <mc:Fallback xmlns="">
            <p:sp>
              <p:nvSpPr>
                <p:cNvPr id="561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1607" y="139858"/>
                  <a:ext cx="6228564" cy="952889"/>
                </a:xfrm>
                <a:prstGeom prst="rect">
                  <a:avLst/>
                </a:prstGeom>
                <a:blipFill>
                  <a:blip r:embed="rId2"/>
                  <a:stretch>
                    <a:fillRect l="-204" t="-7895" r="-611" b="-1184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3" name="Equation"/>
                <p:cNvSpPr txBox="1"/>
                <p:nvPr/>
              </p:nvSpPr>
              <p:spPr>
                <a:xfrm>
                  <a:off x="-376385" y="296589"/>
                  <a:ext cx="1061701" cy="59856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latinLnBrk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sz="3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sz="3600" dirty="0"/>
                </a:p>
              </p:txBody>
            </p:sp>
          </mc:Choice>
          <mc:Fallback xmlns="">
            <p:sp>
              <p:nvSpPr>
                <p:cNvPr id="563" name="Equation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76385" y="296589"/>
                  <a:ext cx="1061701" cy="598561"/>
                </a:xfrm>
                <a:prstGeom prst="rect">
                  <a:avLst/>
                </a:prstGeom>
                <a:blipFill>
                  <a:blip r:embed="rId3"/>
                  <a:stretch>
                    <a:fillRect l="-4706" r="-3529" b="-1875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66" name="pasted-movie.png" descr="pasted-movie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524312" y="1287985"/>
            <a:ext cx="3746943" cy="202286"/>
          </a:xfrm>
          <a:prstGeom prst="rect">
            <a:avLst/>
          </a:prstGeom>
          <a:ln w="12700">
            <a:miter lim="400000"/>
          </a:ln>
        </p:spPr>
      </p:pic>
      <p:sp>
        <p:nvSpPr>
          <p:cNvPr id="567" name="Corrections from Beam Dynamics"/>
          <p:cNvSpPr txBox="1"/>
          <p:nvPr/>
        </p:nvSpPr>
        <p:spPr>
          <a:xfrm>
            <a:off x="3677725" y="864983"/>
            <a:ext cx="4222593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FF9300"/>
                </a:solidFill>
              </a:defRPr>
            </a:lvl1pPr>
          </a:lstStyle>
          <a:p>
            <a:r>
              <a:rPr sz="2000" b="1"/>
              <a:t>Corrections from Beam Dynamics</a:t>
            </a:r>
          </a:p>
        </p:txBody>
      </p:sp>
      <p:sp>
        <p:nvSpPr>
          <p:cNvPr id="568" name="Corrections from Magnetic Field Transient"/>
          <p:cNvSpPr txBox="1"/>
          <p:nvPr/>
        </p:nvSpPr>
        <p:spPr>
          <a:xfrm>
            <a:off x="3938158" y="2629223"/>
            <a:ext cx="275057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0433FF"/>
                </a:solidFill>
              </a:defRPr>
            </a:lvl1pPr>
          </a:lstStyle>
          <a:p>
            <a:r>
              <a:rPr b="1"/>
              <a:t>Corrections from Magnetic Field Transient </a:t>
            </a:r>
          </a:p>
        </p:txBody>
      </p:sp>
      <p:pic>
        <p:nvPicPr>
          <p:cNvPr id="569" name="pasted-movie.png" descr="pasted-movie.png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10800000" flipH="1">
            <a:off x="4925977" y="2502040"/>
            <a:ext cx="923004" cy="1778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lide Number">
            <a:extLst>
              <a:ext uri="{FF2B5EF4-FFF2-40B4-BE49-F238E27FC236}">
                <a16:creationId xmlns:a16="http://schemas.microsoft.com/office/drawing/2014/main" id="{E4DDDDCA-595B-5702-6CF1-79AA555413F1}"/>
              </a:ext>
            </a:extLst>
          </p:cNvPr>
          <p:cNvSpPr txBox="1">
            <a:spLocks/>
          </p:cNvSpPr>
          <p:nvPr/>
        </p:nvSpPr>
        <p:spPr>
          <a:xfrm>
            <a:off x="11524088" y="6327457"/>
            <a:ext cx="330161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0" normalizeH="0" baseline="0">
                <a:ln>
                  <a:noFill/>
                </a:ln>
                <a:solidFill>
                  <a:srgbClr val="80808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en-GB" smtClean="0"/>
              <a:pPr/>
              <a:t>37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4C70F4-F816-9DEE-F6D3-D44D73FB37E9}"/>
              </a:ext>
            </a:extLst>
          </p:cNvPr>
          <p:cNvSpPr/>
          <p:nvPr/>
        </p:nvSpPr>
        <p:spPr>
          <a:xfrm>
            <a:off x="7547805" y="1467102"/>
            <a:ext cx="79513" cy="223126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A2FAA89-D480-6C37-DE65-44C98323D5F3}"/>
              </a:ext>
            </a:extLst>
          </p:cNvPr>
          <p:cNvGrpSpPr/>
          <p:nvPr/>
        </p:nvGrpSpPr>
        <p:grpSpPr>
          <a:xfrm>
            <a:off x="7903868" y="1393816"/>
            <a:ext cx="3091248" cy="1191385"/>
            <a:chOff x="7687715" y="5044011"/>
            <a:chExt cx="2493778" cy="995305"/>
          </a:xfrm>
        </p:grpSpPr>
        <p:pic>
          <p:nvPicPr>
            <p:cNvPr id="2" name="pasted-movie.png" descr="pasted-movie.png">
              <a:extLst>
                <a:ext uri="{FF2B5EF4-FFF2-40B4-BE49-F238E27FC236}">
                  <a16:creationId xmlns:a16="http://schemas.microsoft.com/office/drawing/2014/main" id="{EDFC4CB0-5035-BC49-59E6-F9DF7FBEAE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649" r="20575"/>
            <a:stretch/>
          </p:blipFill>
          <p:spPr>
            <a:xfrm>
              <a:off x="7687715" y="5044011"/>
              <a:ext cx="2414069" cy="9820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8390FEF-4DCC-1A7F-3AA8-9570C872C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97849" y="5132674"/>
              <a:ext cx="2283644" cy="893953"/>
            </a:xfrm>
            <a:prstGeom prst="rect">
              <a:avLst/>
            </a:prstGeom>
          </p:spPr>
        </p:pic>
        <p:pic>
          <p:nvPicPr>
            <p:cNvPr id="10" name="pasted-movie.png" descr="pasted-movie.png">
              <a:extLst>
                <a:ext uri="{FF2B5EF4-FFF2-40B4-BE49-F238E27FC236}">
                  <a16:creationId xmlns:a16="http://schemas.microsoft.com/office/drawing/2014/main" id="{93FB750E-FA84-745E-E497-82E6160534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4615" r="2273"/>
            <a:stretch/>
          </p:blipFill>
          <p:spPr>
            <a:xfrm>
              <a:off x="10072255" y="5057228"/>
              <a:ext cx="109235" cy="9820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CFCEFE83-AF88-D626-4930-638EEF668AFE}"/>
              </a:ext>
            </a:extLst>
          </p:cNvPr>
          <p:cNvSpPr txBox="1">
            <a:spLocks/>
          </p:cNvSpPr>
          <p:nvPr/>
        </p:nvSpPr>
        <p:spPr>
          <a:xfrm>
            <a:off x="81814" y="105878"/>
            <a:ext cx="11463688" cy="713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64A9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ea typeface="Arial Unicode MS" pitchFamily="34" charset="-128"/>
                <a:cs typeface="Arial Unicode MS" pitchFamily="34" charset="-128"/>
              </a:rPr>
              <a:t>The Full Recipe </a:t>
            </a:r>
            <a:r>
              <a:rPr lang="en-US" altLang="zh-CN" sz="3600" dirty="0">
                <a:ea typeface="Arial Unicode MS" pitchFamily="34" charset="-128"/>
                <a:cs typeface="Arial Unicode MS" pitchFamily="34" charset="-128"/>
              </a:rPr>
              <a:t>-</a:t>
            </a:r>
            <a:r>
              <a:rPr lang="zh-CN" altLang="en-US" sz="3600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zh-CN" sz="3600" dirty="0">
                <a:ea typeface="Arial Unicode MS" pitchFamily="34" charset="-128"/>
                <a:cs typeface="Arial Unicode MS" pitchFamily="34" charset="-128"/>
              </a:rPr>
              <a:t>a</a:t>
            </a:r>
            <a:r>
              <a:rPr lang="en-GB" altLang="zh-CN" sz="3600" dirty="0">
                <a:ea typeface="Arial Unicode MS" pitchFamily="34" charset="-128"/>
                <a:cs typeface="Arial Unicode MS" pitchFamily="34" charset="-128"/>
              </a:rPr>
              <a:t> real-world equation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4C4C62-0CED-8A75-348B-F3534FB45FF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66" r="2500" b="1852"/>
          <a:stretch/>
        </p:blipFill>
        <p:spPr>
          <a:xfrm>
            <a:off x="2925588" y="3349072"/>
            <a:ext cx="5247758" cy="353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17760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1361AA43-61FB-ABA8-87FE-57FC4F5E08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0594" y="718608"/>
            <a:ext cx="8451764" cy="5564717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203EF8B-8C00-BFA3-AC00-35761B6F2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7996"/>
            <a:ext cx="11582400" cy="427877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rgbClr val="2253A0"/>
                </a:solidFill>
              </a:rPr>
              <a:t>Statistics:</a:t>
            </a:r>
            <a:r>
              <a:rPr lang="zh-CN" altLang="en-US" b="1" dirty="0">
                <a:solidFill>
                  <a:srgbClr val="2253A0"/>
                </a:solidFill>
              </a:rPr>
              <a:t> </a:t>
            </a:r>
            <a:r>
              <a:rPr lang="en-US" altLang="zh-CN" b="1" dirty="0">
                <a:solidFill>
                  <a:srgbClr val="2253A0"/>
                </a:solidFill>
              </a:rPr>
              <a:t>A</a:t>
            </a:r>
            <a:r>
              <a:rPr lang="en-US" b="1" dirty="0">
                <a:solidFill>
                  <a:srgbClr val="2253A0"/>
                </a:solidFill>
              </a:rPr>
              <a:t>fter 6 years of running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BF76C-56AF-8369-79F8-BD0B63F61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8023A5-3F67-BD55-47C3-A10C2BD4533F}"/>
              </a:ext>
            </a:extLst>
          </p:cNvPr>
          <p:cNvSpPr txBox="1"/>
          <p:nvPr/>
        </p:nvSpPr>
        <p:spPr>
          <a:xfrm>
            <a:off x="2880986" y="363374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2021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984E86-A93E-6E4D-2C22-98285D0C96DC}"/>
              </a:ext>
            </a:extLst>
          </p:cNvPr>
          <p:cNvSpPr txBox="1"/>
          <p:nvPr/>
        </p:nvSpPr>
        <p:spPr>
          <a:xfrm>
            <a:off x="4093173" y="380791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2023</a:t>
            </a:r>
            <a:endParaRPr lang="en-US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1929A2D1-9D56-1145-9D7C-EBB388C62E44}"/>
              </a:ext>
            </a:extLst>
          </p:cNvPr>
          <p:cNvSpPr/>
          <p:nvPr/>
        </p:nvSpPr>
        <p:spPr>
          <a:xfrm rot="5400000">
            <a:off x="4306810" y="3294875"/>
            <a:ext cx="225470" cy="800607"/>
          </a:xfrm>
          <a:prstGeom prst="rightBrace">
            <a:avLst/>
          </a:prstGeom>
          <a:ln w="317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026CC1-DE6F-5900-F3C0-8D5EFDE5AA39}"/>
              </a:ext>
            </a:extLst>
          </p:cNvPr>
          <p:cNvSpPr txBox="1"/>
          <p:nvPr/>
        </p:nvSpPr>
        <p:spPr>
          <a:xfrm>
            <a:off x="7372152" y="380791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2025</a:t>
            </a:r>
            <a:endParaRPr lang="en-US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D7AB4FD8-134C-66C1-E0AD-640FA2B07A02}"/>
              </a:ext>
            </a:extLst>
          </p:cNvPr>
          <p:cNvSpPr/>
          <p:nvPr/>
        </p:nvSpPr>
        <p:spPr>
          <a:xfrm rot="5400000">
            <a:off x="7527520" y="2024420"/>
            <a:ext cx="225470" cy="3341517"/>
          </a:xfrm>
          <a:prstGeom prst="rightBrace">
            <a:avLst/>
          </a:prstGeom>
          <a:ln w="317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CD87006-B696-4D1E-B5F1-E0B6B473FE66}"/>
                  </a:ext>
                </a:extLst>
              </p:cNvPr>
              <p:cNvSpPr txBox="1"/>
              <p:nvPr/>
            </p:nvSpPr>
            <p:spPr>
              <a:xfrm>
                <a:off x="7493307" y="1444783"/>
                <a:ext cx="1380250" cy="7629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4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altLang="zh-CN" sz="24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CN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altLang="zh-CN" sz="24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CD87006-B696-4D1E-B5F1-E0B6B473FE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3307" y="1444783"/>
                <a:ext cx="1380250" cy="762966"/>
              </a:xfrm>
              <a:prstGeom prst="rect">
                <a:avLst/>
              </a:prstGeom>
              <a:blipFill>
                <a:blip r:embed="rId3"/>
                <a:stretch>
                  <a:fillRect l="-1818" r="-454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4035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C71D8-330E-A9AC-8A21-9B97A89EF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4EDD0A7-41F7-A97A-45C8-C5C4040B9B9D}"/>
              </a:ext>
            </a:extLst>
          </p:cNvPr>
          <p:cNvGrpSpPr/>
          <p:nvPr/>
        </p:nvGrpSpPr>
        <p:grpSpPr>
          <a:xfrm>
            <a:off x="572558" y="1048034"/>
            <a:ext cx="5744204" cy="5055503"/>
            <a:chOff x="628917" y="1180236"/>
            <a:chExt cx="6377845" cy="554123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176D552-B7BC-2F10-2156-09902B8C1B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679"/>
            <a:stretch/>
          </p:blipFill>
          <p:spPr>
            <a:xfrm>
              <a:off x="628917" y="1567155"/>
              <a:ext cx="6377845" cy="5154320"/>
            </a:xfrm>
            <a:prstGeom prst="rect">
              <a:avLst/>
            </a:prstGeom>
          </p:spPr>
        </p:pic>
        <p:sp>
          <p:nvSpPr>
            <p:cNvPr id="16" name="Text Placeholder 1">
              <a:extLst>
                <a:ext uri="{FF2B5EF4-FFF2-40B4-BE49-F238E27FC236}">
                  <a16:creationId xmlns:a16="http://schemas.microsoft.com/office/drawing/2014/main" id="{D37E916B-6167-BDF9-A71A-7D8F88070F8F}"/>
                </a:ext>
              </a:extLst>
            </p:cNvPr>
            <p:cNvSpPr txBox="1">
              <a:spLocks/>
            </p:cNvSpPr>
            <p:nvPr/>
          </p:nvSpPr>
          <p:spPr>
            <a:xfrm>
              <a:off x="643183" y="1180236"/>
              <a:ext cx="1818788" cy="51028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tabLst/>
                <a:defRPr sz="20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400" dirty="0"/>
                <a:t>Run-4/5/6</a:t>
              </a:r>
              <a:endParaRPr lang="en-US" sz="3000" b="1" dirty="0"/>
            </a:p>
          </p:txBody>
        </p:sp>
        <p:sp>
          <p:nvSpPr>
            <p:cNvPr id="17" name="Text Placeholder 1">
              <a:extLst>
                <a:ext uri="{FF2B5EF4-FFF2-40B4-BE49-F238E27FC236}">
                  <a16:creationId xmlns:a16="http://schemas.microsoft.com/office/drawing/2014/main" id="{47460761-22E6-4EC3-A5F6-928C9A8F722B}"/>
                </a:ext>
              </a:extLst>
            </p:cNvPr>
            <p:cNvSpPr txBox="1">
              <a:spLocks/>
            </p:cNvSpPr>
            <p:nvPr/>
          </p:nvSpPr>
          <p:spPr>
            <a:xfrm>
              <a:off x="1348462" y="2791160"/>
              <a:ext cx="2227017" cy="32144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tabLst/>
                <a:defRPr sz="20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00" dirty="0"/>
                <a:t>Electric Field</a:t>
              </a:r>
              <a:endParaRPr lang="en-US" sz="1600" b="1" dirty="0"/>
            </a:p>
          </p:txBody>
        </p:sp>
        <p:sp>
          <p:nvSpPr>
            <p:cNvPr id="18" name="Text Placeholder 1">
              <a:extLst>
                <a:ext uri="{FF2B5EF4-FFF2-40B4-BE49-F238E27FC236}">
                  <a16:creationId xmlns:a16="http://schemas.microsoft.com/office/drawing/2014/main" id="{6C1451FB-0259-06D7-B523-55A1CE71509F}"/>
                </a:ext>
              </a:extLst>
            </p:cNvPr>
            <p:cNvSpPr txBox="1">
              <a:spLocks/>
            </p:cNvSpPr>
            <p:nvPr/>
          </p:nvSpPr>
          <p:spPr>
            <a:xfrm>
              <a:off x="1348461" y="3070094"/>
              <a:ext cx="2227017" cy="32144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tabLst/>
                <a:defRPr sz="20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00" dirty="0"/>
                <a:t>Pitch</a:t>
              </a:r>
              <a:endParaRPr lang="en-US" sz="1600" b="1" dirty="0"/>
            </a:p>
          </p:txBody>
        </p:sp>
        <p:sp>
          <p:nvSpPr>
            <p:cNvPr id="19" name="Text Placeholder 1">
              <a:extLst>
                <a:ext uri="{FF2B5EF4-FFF2-40B4-BE49-F238E27FC236}">
                  <a16:creationId xmlns:a16="http://schemas.microsoft.com/office/drawing/2014/main" id="{7F0CC701-D4C4-5928-D920-10D49188E5BF}"/>
                </a:ext>
              </a:extLst>
            </p:cNvPr>
            <p:cNvSpPr txBox="1">
              <a:spLocks/>
            </p:cNvSpPr>
            <p:nvPr/>
          </p:nvSpPr>
          <p:spPr>
            <a:xfrm>
              <a:off x="1348460" y="3335061"/>
              <a:ext cx="2946561" cy="32144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tabLst/>
                <a:defRPr sz="20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00" dirty="0"/>
                <a:t>Phase Acceptance</a:t>
              </a:r>
              <a:endParaRPr lang="en-US" sz="1600" b="1" dirty="0"/>
            </a:p>
          </p:txBody>
        </p:sp>
        <p:sp>
          <p:nvSpPr>
            <p:cNvPr id="20" name="Text Placeholder 1">
              <a:extLst>
                <a:ext uri="{FF2B5EF4-FFF2-40B4-BE49-F238E27FC236}">
                  <a16:creationId xmlns:a16="http://schemas.microsoft.com/office/drawing/2014/main" id="{9513BB61-8DFD-C551-73CE-68F774BEC04D}"/>
                </a:ext>
              </a:extLst>
            </p:cNvPr>
            <p:cNvSpPr txBox="1">
              <a:spLocks/>
            </p:cNvSpPr>
            <p:nvPr/>
          </p:nvSpPr>
          <p:spPr>
            <a:xfrm>
              <a:off x="1369723" y="3609452"/>
              <a:ext cx="2227017" cy="32144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tabLst/>
                <a:defRPr sz="20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00" dirty="0"/>
                <a:t>Differential Decay</a:t>
              </a:r>
              <a:endParaRPr lang="en-US" sz="1600" b="1" dirty="0"/>
            </a:p>
          </p:txBody>
        </p:sp>
        <p:sp>
          <p:nvSpPr>
            <p:cNvPr id="21" name="Text Placeholder 1">
              <a:extLst>
                <a:ext uri="{FF2B5EF4-FFF2-40B4-BE49-F238E27FC236}">
                  <a16:creationId xmlns:a16="http://schemas.microsoft.com/office/drawing/2014/main" id="{A1E03136-BF00-8DC4-0B65-98DFFFFF25CF}"/>
                </a:ext>
              </a:extLst>
            </p:cNvPr>
            <p:cNvSpPr txBox="1">
              <a:spLocks/>
            </p:cNvSpPr>
            <p:nvPr/>
          </p:nvSpPr>
          <p:spPr>
            <a:xfrm>
              <a:off x="1348461" y="3860225"/>
              <a:ext cx="2227017" cy="32144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tabLst/>
                <a:defRPr sz="20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00" dirty="0"/>
                <a:t>Muon Loss</a:t>
              </a:r>
              <a:endParaRPr lang="en-US" sz="1600" b="1" dirty="0"/>
            </a:p>
          </p:txBody>
        </p:sp>
        <p:sp>
          <p:nvSpPr>
            <p:cNvPr id="22" name="Text Placeholder 1">
              <a:extLst>
                <a:ext uri="{FF2B5EF4-FFF2-40B4-BE49-F238E27FC236}">
                  <a16:creationId xmlns:a16="http://schemas.microsoft.com/office/drawing/2014/main" id="{8B2B7BDB-7835-869B-2E7E-99F1C7ABB1A8}"/>
                </a:ext>
              </a:extLst>
            </p:cNvPr>
            <p:cNvSpPr txBox="1">
              <a:spLocks/>
            </p:cNvSpPr>
            <p:nvPr/>
          </p:nvSpPr>
          <p:spPr>
            <a:xfrm>
              <a:off x="1348461" y="4655764"/>
              <a:ext cx="2227017" cy="32144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tabLst/>
                <a:defRPr sz="20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00" dirty="0"/>
                <a:t>Transient Kicker</a:t>
              </a:r>
            </a:p>
          </p:txBody>
        </p:sp>
        <p:sp>
          <p:nvSpPr>
            <p:cNvPr id="23" name="Text Placeholder 1">
              <a:extLst>
                <a:ext uri="{FF2B5EF4-FFF2-40B4-BE49-F238E27FC236}">
                  <a16:creationId xmlns:a16="http://schemas.microsoft.com/office/drawing/2014/main" id="{26C5C667-D26D-D32B-341F-7BAE2BBAFED8}"/>
                </a:ext>
              </a:extLst>
            </p:cNvPr>
            <p:cNvSpPr txBox="1">
              <a:spLocks/>
            </p:cNvSpPr>
            <p:nvPr/>
          </p:nvSpPr>
          <p:spPr>
            <a:xfrm>
              <a:off x="1348461" y="4905780"/>
              <a:ext cx="2227017" cy="321444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tabLst/>
                <a:defRPr sz="20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6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8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400" kern="1200" spc="-20" baseline="0">
                  <a:solidFill>
                    <a:schemeClr val="tx1"/>
                  </a:solidFill>
                  <a:latin typeface="Helvetica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00" dirty="0"/>
                <a:t>Transient ESQ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CBB80DE3-A374-F9EF-AEC0-DC6982438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876" y="219479"/>
            <a:ext cx="7844118" cy="427877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2253A0"/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Final </a:t>
            </a:r>
            <a:r>
              <a:rPr lang="en-US" altLang="zh-CN" dirty="0">
                <a:solidFill>
                  <a:srgbClr val="2253A0"/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u</a:t>
            </a:r>
            <a:r>
              <a:rPr lang="en-US" dirty="0">
                <a:solidFill>
                  <a:srgbClr val="2253A0"/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ncertainty </a:t>
            </a:r>
            <a:r>
              <a:rPr lang="en-US" altLang="zh-CN" dirty="0">
                <a:solidFill>
                  <a:srgbClr val="2253A0"/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b</a:t>
            </a:r>
            <a:r>
              <a:rPr lang="en-US" dirty="0">
                <a:solidFill>
                  <a:srgbClr val="2253A0"/>
                </a:solidFill>
                <a:ea typeface="Calibri Light" panose="020F0302020204030204" pitchFamily="34" charset="0"/>
                <a:cs typeface="Calibri Light" panose="020F0302020204030204" pitchFamily="34" charset="0"/>
              </a:rPr>
              <a:t>udget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CB944-5E5B-C001-2DAB-DAE58A6AD1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A071AD0-4111-7C07-0B84-F87919C4DCDF}"/>
                  </a:ext>
                </a:extLst>
              </p:cNvPr>
              <p:cNvSpPr txBox="1"/>
              <p:nvPr/>
            </p:nvSpPr>
            <p:spPr>
              <a:xfrm>
                <a:off x="6949308" y="94282"/>
                <a:ext cx="4414932" cy="692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𝑐𝑙𝑜𝑐𝑘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𝑚𝑒𝑎𝑠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6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r>
                                <a:rPr lang="en-US" sz="16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sz="16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𝑚𝑙</m:t>
                                  </m:r>
                                </m:sub>
                              </m:sSub>
                              <m:r>
                                <a:rPr lang="en-US" sz="16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𝑝𝑎</m:t>
                                  </m:r>
                                </m:sub>
                              </m:sSub>
                              <m:r>
                                <a:rPr lang="en-US" sz="16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𝑑𝑑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𝑐𝑎𝑙𝑖𝑏</m:t>
                              </m:r>
                            </m:sub>
                          </m:sSub>
                          <m:d>
                            <m:dPr>
                              <m:begChr m:val="⟨"/>
                              <m:endChr m:val="⟩"/>
                              <m:ctrlPr>
                                <a:rPr lang="en-US" sz="16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16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  <m:r>
                                <a:rPr lang="en-US" sz="16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16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6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d>
                            </m:e>
                          </m:d>
                          <m:r>
                            <a:rPr lang="en-US" sz="16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(1+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6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A071AD0-4111-7C07-0B84-F87919C4DC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9308" y="94282"/>
                <a:ext cx="4414932" cy="692177"/>
              </a:xfrm>
              <a:prstGeom prst="rect">
                <a:avLst/>
              </a:prstGeom>
              <a:blipFill>
                <a:blip r:embed="rId3"/>
                <a:stretch>
                  <a:fillRect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0511BB22-6622-0D97-64C9-E83966B51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2552" y="803956"/>
            <a:ext cx="4108444" cy="3283340"/>
          </a:xfrm>
          <a:prstGeom prst="rect">
            <a:avLst/>
          </a:prstGeom>
        </p:spPr>
      </p:pic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FCAAF4B4-AB58-2060-84AA-3E7B0594CFEB}"/>
              </a:ext>
            </a:extLst>
          </p:cNvPr>
          <p:cNvSpPr txBox="1">
            <a:spLocks/>
          </p:cNvSpPr>
          <p:nvPr/>
        </p:nvSpPr>
        <p:spPr>
          <a:xfrm>
            <a:off x="6949308" y="4032475"/>
            <a:ext cx="4996807" cy="20710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 spc="-2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TDR goal: 100 ppb </a:t>
            </a:r>
            <a:r>
              <a:rPr lang="en-US" sz="2800" b="1" dirty="0"/>
              <a:t>✓</a:t>
            </a:r>
          </a:p>
          <a:p>
            <a:r>
              <a:rPr lang="en-US" altLang="zh-CN" dirty="0"/>
              <a:t>Systematics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dirty="0"/>
              <a:t>“evenly” distributed</a:t>
            </a:r>
            <a:r>
              <a:rPr lang="en-US" altLang="zh-CN" dirty="0"/>
              <a:t>:</a:t>
            </a:r>
            <a:endParaRPr lang="en-US" dirty="0"/>
          </a:p>
          <a:p>
            <a:pPr lvl="1"/>
            <a:r>
              <a:rPr lang="en-US" sz="1800" dirty="0"/>
              <a:t>No dominant source</a:t>
            </a:r>
          </a:p>
          <a:p>
            <a:pPr lvl="1"/>
            <a:r>
              <a:rPr lang="en-US" sz="1800" dirty="0"/>
              <a:t>Further improving would require to reduce in many categories</a:t>
            </a:r>
          </a:p>
          <a:p>
            <a:pPr lvl="1"/>
            <a:r>
              <a:rPr lang="en-US" altLang="zh-CN" sz="1800" b="1" dirty="0">
                <a:solidFill>
                  <a:srgbClr val="C00000"/>
                </a:solidFill>
              </a:rPr>
              <a:t>How?</a:t>
            </a:r>
            <a:endParaRPr lang="en-US" sz="1800" b="1" dirty="0">
              <a:solidFill>
                <a:srgbClr val="C0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4399B1D-13A1-119E-C45F-914382456B86}"/>
              </a:ext>
            </a:extLst>
          </p:cNvPr>
          <p:cNvSpPr/>
          <p:nvPr/>
        </p:nvSpPr>
        <p:spPr>
          <a:xfrm>
            <a:off x="5820229" y="2517747"/>
            <a:ext cx="496533" cy="293267"/>
          </a:xfrm>
          <a:prstGeom prst="rect">
            <a:avLst/>
          </a:prstGeom>
          <a:solidFill>
            <a:srgbClr val="F54E38">
              <a:alpha val="19216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CD5BF2A-98F8-4413-06E3-A00ADA97D4C2}"/>
              </a:ext>
            </a:extLst>
          </p:cNvPr>
          <p:cNvSpPr/>
          <p:nvPr/>
        </p:nvSpPr>
        <p:spPr>
          <a:xfrm>
            <a:off x="5808762" y="4478384"/>
            <a:ext cx="496533" cy="293267"/>
          </a:xfrm>
          <a:prstGeom prst="rect">
            <a:avLst/>
          </a:prstGeom>
          <a:solidFill>
            <a:srgbClr val="F54E38">
              <a:alpha val="19216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70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22BF1FC-A9D7-6477-3908-830CD9AA239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151" y="1841141"/>
            <a:ext cx="11211698" cy="4341468"/>
          </a:xfrm>
        </p:spPr>
        <p:txBody>
          <a:bodyPr/>
          <a:lstStyle/>
          <a:p>
            <a:pPr marL="0" indent="0">
              <a:buNone/>
            </a:pPr>
            <a:r>
              <a:rPr lang="en-GB" altLang="zh-CN"/>
              <a:t>ss</a:t>
            </a:r>
            <a:endParaRPr lang="en-US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D3A809F9-0847-B1D2-21B3-A6F50FA192BA}"/>
              </a:ext>
            </a:extLst>
          </p:cNvPr>
          <p:cNvSpPr txBox="1">
            <a:spLocks/>
          </p:cNvSpPr>
          <p:nvPr/>
        </p:nvSpPr>
        <p:spPr>
          <a:xfrm>
            <a:off x="490149" y="402703"/>
            <a:ext cx="112116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64A9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altLang="zh-CN" sz="8000">
                <a:latin typeface="Futura" panose="020B0602020204020303" pitchFamily="34" charset="-79"/>
                <a:ea typeface="Cambria Math" panose="02040503050406030204" pitchFamily="18" charset="0"/>
                <a:cs typeface="Futura" panose="020B0602020204020303" pitchFamily="34" charset="-79"/>
              </a:rPr>
              <a:t>g</a:t>
            </a:r>
            <a:endParaRPr lang="en-US">
              <a:latin typeface="Futura" panose="020B0602020204020303" pitchFamily="34" charset="-79"/>
              <a:ea typeface="STHupo" panose="02010800040101010101" pitchFamily="2" charset="-122"/>
              <a:cs typeface="Futura" panose="020B0602020204020303" pitchFamily="34" charset="-79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3175028-79F0-D103-D5FB-95F82B90FD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94"/>
          <a:stretch/>
        </p:blipFill>
        <p:spPr>
          <a:xfrm>
            <a:off x="0" y="1925480"/>
            <a:ext cx="12192000" cy="4883752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0D9FFCA-FA0D-081B-5B56-23515876165B}"/>
              </a:ext>
            </a:extLst>
          </p:cNvPr>
          <p:cNvSpPr/>
          <p:nvPr/>
        </p:nvSpPr>
        <p:spPr>
          <a:xfrm>
            <a:off x="3961600" y="5823284"/>
            <a:ext cx="2612455" cy="288758"/>
          </a:xfrm>
          <a:prstGeom prst="rect">
            <a:avLst/>
          </a:prstGeom>
          <a:noFill/>
          <a:ln w="349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37E50FDC-03A7-9328-4E28-2ACE8929B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8955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BF5F7-A469-4089-5DEA-0DA788196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EA2FC8-2480-B5AF-F2C8-5AFD081EF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876" y="219479"/>
            <a:ext cx="7844118" cy="427877"/>
          </a:xfrm>
        </p:spPr>
        <p:txBody>
          <a:bodyPr/>
          <a:lstStyle/>
          <a:p>
            <a:r>
              <a:rPr lang="en-US" dirty="0"/>
              <a:t>How might we do better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m</a:t>
            </a:r>
            <a:r>
              <a:rPr lang="en-GB" altLang="zh-CN" dirty="0"/>
              <a:t>ore </a:t>
            </a:r>
            <a:r>
              <a:rPr lang="en-US" altLang="zh-CN" dirty="0"/>
              <a:t>m</a:t>
            </a:r>
            <a:r>
              <a:rPr lang="en-GB" altLang="zh-CN" dirty="0"/>
              <a:t>uons</a:t>
            </a:r>
            <a:endParaRPr lang="en-US" dirty="0">
              <a:solidFill>
                <a:srgbClr val="2253A0"/>
              </a:solidFill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07A88-A05D-46DF-50F5-C3488E60C2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F388FEC-3A60-0D1B-7993-A978332F0FBC}"/>
                  </a:ext>
                </a:extLst>
              </p:cNvPr>
              <p:cNvSpPr txBox="1"/>
              <p:nvPr/>
            </p:nvSpPr>
            <p:spPr>
              <a:xfrm>
                <a:off x="572558" y="976654"/>
                <a:ext cx="2408673" cy="9305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CN" sz="28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sz="28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altLang="zh-CN" sz="2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CN" sz="2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  <m:r>
                            <a:rPr lang="en-US" altLang="zh-CN" sz="28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𝑩𝑷</m:t>
                          </m:r>
                          <m:rad>
                            <m:radPr>
                              <m:degHide m:val="on"/>
                              <m:ctrlPr>
                                <a:rPr lang="en-US" altLang="zh-CN" sz="28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8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𝑵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F388FEC-3A60-0D1B-7993-A978332F0F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558" y="976654"/>
                <a:ext cx="2408673" cy="930511"/>
              </a:xfrm>
              <a:prstGeom prst="rect">
                <a:avLst/>
              </a:prstGeom>
              <a:blipFill>
                <a:blip r:embed="rId2"/>
                <a:stretch>
                  <a:fillRect l="-3158" t="-1333" r="-3158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4A4401AC-DC6E-2F61-EEEF-9D083D6F3A0F}"/>
              </a:ext>
            </a:extLst>
          </p:cNvPr>
          <p:cNvSpPr txBox="1">
            <a:spLocks/>
          </p:cNvSpPr>
          <p:nvPr/>
        </p:nvSpPr>
        <p:spPr>
          <a:xfrm>
            <a:off x="3472767" y="2338394"/>
            <a:ext cx="8501517" cy="253840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rgbClr val="000000"/>
                </a:solidFill>
              </a:rPr>
              <a:t>Fermilab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g-2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only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s</a:t>
            </a:r>
            <a:r>
              <a:rPr lang="en-US" dirty="0">
                <a:solidFill>
                  <a:srgbClr val="000000"/>
                </a:solidFill>
              </a:rPr>
              <a:t>tore</a:t>
            </a:r>
            <a:r>
              <a:rPr lang="en-US" altLang="zh-CN" dirty="0">
                <a:solidFill>
                  <a:srgbClr val="000000"/>
                </a:solidFill>
              </a:rPr>
              <a:t>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2% of incoming muons</a:t>
            </a:r>
          </a:p>
          <a:p>
            <a:r>
              <a:rPr lang="en-US" altLang="zh-CN" dirty="0">
                <a:solidFill>
                  <a:srgbClr val="000000"/>
                </a:solidFill>
              </a:rPr>
              <a:t>A</a:t>
            </a:r>
            <a:r>
              <a:rPr lang="en-US" dirty="0">
                <a:solidFill>
                  <a:srgbClr val="000000"/>
                </a:solidFill>
              </a:rPr>
              <a:t> very tight momentum acceptance and time spread </a:t>
            </a:r>
            <a:r>
              <a:rPr lang="en-US" altLang="zh-CN" dirty="0">
                <a:solidFill>
                  <a:srgbClr val="000000"/>
                </a:solidFill>
                <a:sym typeface="Wingdings" pitchFamily="2" charset="2"/>
              </a:rPr>
              <a:t></a:t>
            </a:r>
            <a:r>
              <a:rPr lang="en-US" dirty="0">
                <a:solidFill>
                  <a:srgbClr val="000000"/>
                </a:solidFill>
              </a:rPr>
              <a:t> required by the </a:t>
            </a:r>
            <a:r>
              <a:rPr lang="en-US" b="1" dirty="0">
                <a:solidFill>
                  <a:srgbClr val="000000"/>
                </a:solidFill>
              </a:rPr>
              <a:t>magic momentum condition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  <a:p>
            <a:r>
              <a:rPr lang="en-US" altLang="zh-CN" dirty="0">
                <a:solidFill>
                  <a:srgbClr val="000000"/>
                </a:solidFill>
              </a:rPr>
              <a:t>A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better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muon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beam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(e.g.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GB" altLang="zh-CN" dirty="0">
                <a:solidFill>
                  <a:srgbClr val="000000"/>
                </a:solidFill>
              </a:rPr>
              <a:t>lower emittance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muon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beam)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w</a:t>
            </a:r>
            <a:r>
              <a:rPr lang="en-US" dirty="0">
                <a:solidFill>
                  <a:srgbClr val="000000"/>
                </a:solidFill>
              </a:rPr>
              <a:t>ould </a:t>
            </a:r>
            <a:r>
              <a:rPr lang="en-US" altLang="zh-CN" dirty="0">
                <a:solidFill>
                  <a:srgbClr val="000000"/>
                </a:solidFill>
              </a:rPr>
              <a:t>release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the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current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acceptance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requirement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and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also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give smaller beam oscillations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(</a:t>
            </a:r>
            <a:r>
              <a:rPr lang="en-US" dirty="0">
                <a:solidFill>
                  <a:srgbClr val="000000"/>
                </a:solidFill>
              </a:rPr>
              <a:t>smaller C</a:t>
            </a:r>
            <a:r>
              <a:rPr lang="en-US" baseline="-25000" dirty="0">
                <a:solidFill>
                  <a:srgbClr val="000000"/>
                </a:solidFill>
              </a:rPr>
              <a:t>e</a:t>
            </a:r>
            <a:r>
              <a:rPr lang="en-US" dirty="0">
                <a:solidFill>
                  <a:srgbClr val="000000"/>
                </a:solidFill>
              </a:rPr>
              <a:t> &amp; C</a:t>
            </a:r>
            <a:r>
              <a:rPr lang="en-US" baseline="-25000" dirty="0">
                <a:solidFill>
                  <a:srgbClr val="000000"/>
                </a:solidFill>
              </a:rPr>
              <a:t>p</a:t>
            </a:r>
            <a:r>
              <a:rPr lang="en-US" altLang="zh-CN" dirty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6" name="Picture 25" descr="A graph of a tall building&#10;&#10;Description automatically generated">
            <a:extLst>
              <a:ext uri="{FF2B5EF4-FFF2-40B4-BE49-F238E27FC236}">
                <a16:creationId xmlns:a16="http://schemas.microsoft.com/office/drawing/2014/main" id="{EE653E16-B06F-0B9C-F332-2F709616400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53903"/>
            <a:ext cx="3472768" cy="2794000"/>
          </a:xfrm>
          <a:prstGeom prst="rect">
            <a:avLst/>
          </a:prstGeom>
        </p:spPr>
      </p:pic>
      <p:pic>
        <p:nvPicPr>
          <p:cNvPr id="27" name="Picture 26" descr="A diagram of a barcode&#10;&#10;Description automatically generated">
            <a:extLst>
              <a:ext uri="{FF2B5EF4-FFF2-40B4-BE49-F238E27FC236}">
                <a16:creationId xmlns:a16="http://schemas.microsoft.com/office/drawing/2014/main" id="{CE2B2264-CEE5-A519-00E9-53F3C1B5C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76" y="5194642"/>
            <a:ext cx="6175620" cy="123847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091FC79-FD77-C492-6941-C086741E139A}"/>
              </a:ext>
            </a:extLst>
          </p:cNvPr>
          <p:cNvSpPr txBox="1"/>
          <p:nvPr/>
        </p:nvSpPr>
        <p:spPr>
          <a:xfrm>
            <a:off x="6619444" y="5151100"/>
            <a:ext cx="535483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0000"/>
                </a:solidFill>
                <a:latin typeface="Helvetica" pitchFamily="2" charset="0"/>
              </a:rPr>
              <a:t>Curent</a:t>
            </a:r>
            <a:r>
              <a:rPr lang="zh-CN" altLang="en-US" sz="20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Helvetica" pitchFamily="2" charset="0"/>
              </a:rPr>
              <a:t>bunch</a:t>
            </a:r>
            <a:r>
              <a:rPr lang="zh-CN" altLang="en-US" sz="20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Helvetica" pitchFamily="2" charset="0"/>
              </a:rPr>
              <a:t>structure:</a:t>
            </a:r>
            <a:r>
              <a:rPr lang="zh-CN" altLang="en-US" sz="20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endParaRPr lang="en-GB" altLang="zh-CN" sz="2000" dirty="0">
              <a:solidFill>
                <a:srgbClr val="000000"/>
              </a:solidFill>
              <a:latin typeface="Helvetica" pitchFamily="2" charset="0"/>
            </a:endParaRP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rgbClr val="000000"/>
                </a:solidFill>
                <a:latin typeface="Helvetica" pitchFamily="2" charset="0"/>
              </a:rPr>
              <a:t>11 Hz operation with 1 </a:t>
            </a:r>
            <a:r>
              <a:rPr lang="en-US" sz="2000" dirty="0" err="1">
                <a:solidFill>
                  <a:srgbClr val="000000"/>
                </a:solidFill>
                <a:latin typeface="Helvetica" pitchFamily="2" charset="0"/>
              </a:rPr>
              <a:t>ms</a:t>
            </a:r>
            <a:r>
              <a:rPr lang="en-US" sz="2000" dirty="0">
                <a:solidFill>
                  <a:srgbClr val="000000"/>
                </a:solidFill>
                <a:latin typeface="Helvetica" pitchFamily="2" charset="0"/>
              </a:rPr>
              <a:t> data-taking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0000"/>
                </a:solidFill>
                <a:latin typeface="Helvetica" pitchFamily="2" charset="0"/>
              </a:rPr>
              <a:t>Limited room for further improvement, given the accelerator constraints</a:t>
            </a:r>
            <a:endParaRPr lang="en-US" sz="2000" dirty="0">
              <a:solidFill>
                <a:srgbClr val="00000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7868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67F08-973A-996A-2615-5EAE9E03A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9FFCAF-1A52-545E-2A4A-77AA180BA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875" y="219479"/>
            <a:ext cx="10578267" cy="427877"/>
          </a:xfrm>
        </p:spPr>
        <p:txBody>
          <a:bodyPr/>
          <a:lstStyle/>
          <a:p>
            <a:r>
              <a:rPr lang="en-US" dirty="0"/>
              <a:t>How might we do better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linear improvement with 𝜸 &amp; 𝑩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29397-5B35-FBB1-CCBB-72BFCA5D5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09A3F28-A104-BD07-6C70-3E46BE08BBF5}"/>
                  </a:ext>
                </a:extLst>
              </p:cNvPr>
              <p:cNvSpPr txBox="1"/>
              <p:nvPr/>
            </p:nvSpPr>
            <p:spPr>
              <a:xfrm>
                <a:off x="572558" y="976654"/>
                <a:ext cx="2408673" cy="9305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CN" sz="28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sz="28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altLang="zh-CN" sz="2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CN" sz="2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  <m:r>
                            <a:rPr lang="en-US" altLang="zh-CN" sz="2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𝑩𝑷</m:t>
                          </m:r>
                          <m:rad>
                            <m:radPr>
                              <m:degHide m:val="on"/>
                              <m:ctrlPr>
                                <a:rPr lang="en-US" altLang="zh-CN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𝑵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09A3F28-A104-BD07-6C70-3E46BE08BB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558" y="976654"/>
                <a:ext cx="2408673" cy="930511"/>
              </a:xfrm>
              <a:prstGeom prst="rect">
                <a:avLst/>
              </a:prstGeom>
              <a:blipFill>
                <a:blip r:embed="rId2"/>
                <a:stretch>
                  <a:fillRect l="-3158" t="-1333" r="-3158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1">
                <a:extLst>
                  <a:ext uri="{FF2B5EF4-FFF2-40B4-BE49-F238E27FC236}">
                    <a16:creationId xmlns:a16="http://schemas.microsoft.com/office/drawing/2014/main" id="{555D9AE7-EA55-0BAE-7618-744C8E56D09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9943" y="2211962"/>
                <a:ext cx="11524341" cy="3996177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342900" indent="-342900" algn="l" defTabSz="457200" rtl="0" eaLnBrk="1" fontAlgn="base" hangingPunct="1">
                  <a:spcBef>
                    <a:spcPts val="984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742950" indent="-285750" algn="l" defTabSz="457200" rtl="0" eaLnBrk="1" fontAlgn="base" hangingPunct="1">
                  <a:spcBef>
                    <a:spcPts val="984"/>
                  </a:spcBef>
                  <a:spcAft>
                    <a:spcPct val="0"/>
                  </a:spcAft>
                  <a:buFont typeface="Arial" charset="0"/>
                  <a:buChar char="–"/>
                  <a:defRPr sz="22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1143000" indent="-228600" algn="l" defTabSz="457200" rtl="0" eaLnBrk="1" fontAlgn="base" hangingPunct="1">
                  <a:spcBef>
                    <a:spcPts val="984"/>
                  </a:spcBef>
                  <a:spcAft>
                    <a:spcPct val="0"/>
                  </a:spcAft>
                  <a:buFont typeface="Arial" charset="0"/>
                  <a:buChar char="•"/>
                  <a:defRPr sz="20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600200" indent="-228600" algn="l" defTabSz="457200" rtl="0" eaLnBrk="1" fontAlgn="base" hangingPunct="1">
                  <a:spcBef>
                    <a:spcPts val="984"/>
                  </a:spcBef>
                  <a:spcAft>
                    <a:spcPct val="0"/>
                  </a:spcAft>
                  <a:buFont typeface="Arial" charset="0"/>
                  <a:buChar char="–"/>
                  <a:defRPr sz="18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2057400" indent="-228600" algn="l" defTabSz="457200" rtl="0" eaLnBrk="1" fontAlgn="base" hangingPunct="1">
                  <a:spcBef>
                    <a:spcPts val="984"/>
                  </a:spcBef>
                  <a:spcAft>
                    <a:spcPct val="0"/>
                  </a:spcAft>
                  <a:buFont typeface="Arial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2184"/>
                  </a:spcBef>
                </a:pPr>
                <a:r>
                  <a:rPr lang="en-US" altLang="zh-CN" sz="2600" dirty="0">
                    <a:solidFill>
                      <a:srgbClr val="000000"/>
                    </a:solidFill>
                  </a:rPr>
                  <a:t>A</a:t>
                </a:r>
                <a:r>
                  <a:rPr lang="zh-CN" altLang="en-US" sz="26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2600" dirty="0">
                    <a:solidFill>
                      <a:srgbClr val="000000"/>
                    </a:solidFill>
                  </a:rPr>
                  <a:t>higher</a:t>
                </a:r>
                <a:r>
                  <a:rPr lang="zh-CN" altLang="en-US" sz="26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6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zh-CN" altLang="en-US" sz="26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2600" dirty="0">
                    <a:solidFill>
                      <a:srgbClr val="000000"/>
                    </a:solidFill>
                  </a:rPr>
                  <a:t>factor</a:t>
                </a:r>
                <a:r>
                  <a:rPr lang="zh-CN" altLang="en-US" sz="26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2600" dirty="0">
                    <a:solidFill>
                      <a:srgbClr val="000000"/>
                    </a:solidFill>
                    <a:sym typeface="Wingdings" pitchFamily="2" charset="2"/>
                  </a:rPr>
                  <a:t></a:t>
                </a:r>
                <a:r>
                  <a:rPr lang="zh-CN" altLang="en-US" sz="2600" dirty="0">
                    <a:solidFill>
                      <a:srgbClr val="000000"/>
                    </a:solidFill>
                    <a:sym typeface="Wingdings" pitchFamily="2" charset="2"/>
                  </a:rPr>
                  <a:t> </a:t>
                </a:r>
                <a:r>
                  <a:rPr lang="en-US" altLang="zh-CN" sz="2600" dirty="0">
                    <a:solidFill>
                      <a:srgbClr val="000000"/>
                    </a:solidFill>
                    <a:sym typeface="Wingdings" pitchFamily="2" charset="2"/>
                  </a:rPr>
                  <a:t>also</a:t>
                </a:r>
                <a:r>
                  <a:rPr lang="zh-CN" altLang="en-US" sz="2600" dirty="0">
                    <a:solidFill>
                      <a:srgbClr val="000000"/>
                    </a:solidFill>
                    <a:sym typeface="Wingdings" pitchFamily="2" charset="2"/>
                  </a:rPr>
                  <a:t> </a:t>
                </a:r>
                <a:r>
                  <a:rPr lang="en-US" altLang="zh-CN" sz="2600" dirty="0">
                    <a:solidFill>
                      <a:srgbClr val="000000"/>
                    </a:solidFill>
                    <a:sym typeface="Wingdings" pitchFamily="2" charset="2"/>
                  </a:rPr>
                  <a:t>require relaxing the </a:t>
                </a:r>
                <a:r>
                  <a:rPr lang="en-US" altLang="zh-CN" sz="2600" b="1" dirty="0">
                    <a:solidFill>
                      <a:srgbClr val="000000"/>
                    </a:solidFill>
                    <a:sym typeface="Wingdings" pitchFamily="2" charset="2"/>
                  </a:rPr>
                  <a:t>magic momentum condition</a:t>
                </a:r>
                <a:r>
                  <a:rPr lang="en-US" altLang="zh-CN" sz="2600" dirty="0">
                    <a:solidFill>
                      <a:srgbClr val="000000"/>
                    </a:solidFill>
                    <a:sym typeface="Wingdings" pitchFamily="2" charset="2"/>
                  </a:rPr>
                  <a:t>, it could be very effective</a:t>
                </a:r>
              </a:p>
              <a:p>
                <a:pPr marL="0" indent="0">
                  <a:buNone/>
                </a:pPr>
                <a:endParaRPr lang="en-US" sz="2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5" name="Content Placeholder 1">
                <a:extLst>
                  <a:ext uri="{FF2B5EF4-FFF2-40B4-BE49-F238E27FC236}">
                    <a16:creationId xmlns:a16="http://schemas.microsoft.com/office/drawing/2014/main" id="{555D9AE7-EA55-0BAE-7618-744C8E56D0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43" y="2211962"/>
                <a:ext cx="11524341" cy="3996177"/>
              </a:xfrm>
              <a:prstGeom prst="rect">
                <a:avLst/>
              </a:prstGeom>
              <a:blipFill>
                <a:blip r:embed="rId3"/>
                <a:stretch>
                  <a:fillRect l="-1652" t="-2857" r="-1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54569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67653-1C81-5AF3-5352-66EF3421D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BE2C4D3-9F77-1713-C16A-74DC676D2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875" y="219479"/>
            <a:ext cx="10578267" cy="427877"/>
          </a:xfrm>
        </p:spPr>
        <p:txBody>
          <a:bodyPr/>
          <a:lstStyle/>
          <a:p>
            <a:r>
              <a:rPr lang="en-US" dirty="0"/>
              <a:t>How might we do better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linear improvement with 𝜸 &amp; 𝑩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DE5B1-5C47-6A34-71A5-3C9F4B18BD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364C5D5-1415-B134-C391-D78134764107}"/>
                  </a:ext>
                </a:extLst>
              </p:cNvPr>
              <p:cNvSpPr txBox="1"/>
              <p:nvPr/>
            </p:nvSpPr>
            <p:spPr>
              <a:xfrm>
                <a:off x="572558" y="976654"/>
                <a:ext cx="2408673" cy="9305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CN" sz="28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sz="28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altLang="zh-CN" sz="2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CN" sz="2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  <m:r>
                            <a:rPr lang="en-US" altLang="zh-CN" sz="2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𝑩𝑷</m:t>
                          </m:r>
                          <m:rad>
                            <m:radPr>
                              <m:degHide m:val="on"/>
                              <m:ctrlPr>
                                <a:rPr lang="en-US" altLang="zh-CN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𝑵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364C5D5-1415-B134-C391-D781347641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558" y="976654"/>
                <a:ext cx="2408673" cy="930511"/>
              </a:xfrm>
              <a:prstGeom prst="rect">
                <a:avLst/>
              </a:prstGeom>
              <a:blipFill>
                <a:blip r:embed="rId2"/>
                <a:stretch>
                  <a:fillRect l="-3158" t="-1333" r="-3158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1">
                <a:extLst>
                  <a:ext uri="{FF2B5EF4-FFF2-40B4-BE49-F238E27FC236}">
                    <a16:creationId xmlns:a16="http://schemas.microsoft.com/office/drawing/2014/main" id="{2DB321B1-6F96-C021-A652-95EE311B7C5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9943" y="2211962"/>
                <a:ext cx="11524341" cy="3996177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342900" indent="-342900" algn="l" defTabSz="457200" rtl="0" eaLnBrk="1" fontAlgn="base" hangingPunct="1">
                  <a:spcBef>
                    <a:spcPts val="984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742950" indent="-285750" algn="l" defTabSz="457200" rtl="0" eaLnBrk="1" fontAlgn="base" hangingPunct="1">
                  <a:spcBef>
                    <a:spcPts val="984"/>
                  </a:spcBef>
                  <a:spcAft>
                    <a:spcPct val="0"/>
                  </a:spcAft>
                  <a:buFont typeface="Arial" charset="0"/>
                  <a:buChar char="–"/>
                  <a:defRPr sz="22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1143000" indent="-228600" algn="l" defTabSz="457200" rtl="0" eaLnBrk="1" fontAlgn="base" hangingPunct="1">
                  <a:spcBef>
                    <a:spcPts val="984"/>
                  </a:spcBef>
                  <a:spcAft>
                    <a:spcPct val="0"/>
                  </a:spcAft>
                  <a:buFont typeface="Arial" charset="0"/>
                  <a:buChar char="•"/>
                  <a:defRPr sz="20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600200" indent="-228600" algn="l" defTabSz="457200" rtl="0" eaLnBrk="1" fontAlgn="base" hangingPunct="1">
                  <a:spcBef>
                    <a:spcPts val="984"/>
                  </a:spcBef>
                  <a:spcAft>
                    <a:spcPct val="0"/>
                  </a:spcAft>
                  <a:buFont typeface="Arial" charset="0"/>
                  <a:buChar char="–"/>
                  <a:defRPr sz="18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2057400" indent="-228600" algn="l" defTabSz="457200" rtl="0" eaLnBrk="1" fontAlgn="base" hangingPunct="1">
                  <a:spcBef>
                    <a:spcPts val="984"/>
                  </a:spcBef>
                  <a:spcAft>
                    <a:spcPct val="0"/>
                  </a:spcAft>
                  <a:buFont typeface="Arial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2184"/>
                  </a:spcBef>
                </a:pPr>
                <a:r>
                  <a:rPr lang="en-US" altLang="zh-CN" sz="2600" dirty="0">
                    <a:solidFill>
                      <a:srgbClr val="000000"/>
                    </a:solidFill>
                  </a:rPr>
                  <a:t>A</a:t>
                </a:r>
                <a:r>
                  <a:rPr lang="zh-CN" altLang="en-US" sz="26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2600" dirty="0">
                    <a:solidFill>
                      <a:srgbClr val="000000"/>
                    </a:solidFill>
                  </a:rPr>
                  <a:t>higher</a:t>
                </a:r>
                <a:r>
                  <a:rPr lang="zh-CN" altLang="en-US" sz="26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6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zh-CN" altLang="en-US" sz="26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2600" dirty="0">
                    <a:solidFill>
                      <a:srgbClr val="000000"/>
                    </a:solidFill>
                  </a:rPr>
                  <a:t>factor</a:t>
                </a:r>
                <a:r>
                  <a:rPr lang="zh-CN" altLang="en-US" sz="26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2600" dirty="0">
                    <a:solidFill>
                      <a:srgbClr val="000000"/>
                    </a:solidFill>
                    <a:sym typeface="Wingdings" pitchFamily="2" charset="2"/>
                  </a:rPr>
                  <a:t></a:t>
                </a:r>
                <a:r>
                  <a:rPr lang="zh-CN" altLang="en-US" sz="2600" dirty="0">
                    <a:solidFill>
                      <a:srgbClr val="000000"/>
                    </a:solidFill>
                    <a:sym typeface="Wingdings" pitchFamily="2" charset="2"/>
                  </a:rPr>
                  <a:t> </a:t>
                </a:r>
                <a:r>
                  <a:rPr lang="en-US" altLang="zh-CN" sz="2600" dirty="0">
                    <a:solidFill>
                      <a:srgbClr val="000000"/>
                    </a:solidFill>
                    <a:sym typeface="Wingdings" pitchFamily="2" charset="2"/>
                  </a:rPr>
                  <a:t>also</a:t>
                </a:r>
                <a:r>
                  <a:rPr lang="zh-CN" altLang="en-US" sz="2600" dirty="0">
                    <a:solidFill>
                      <a:srgbClr val="000000"/>
                    </a:solidFill>
                    <a:sym typeface="Wingdings" pitchFamily="2" charset="2"/>
                  </a:rPr>
                  <a:t> </a:t>
                </a:r>
                <a:r>
                  <a:rPr lang="en-US" altLang="zh-CN" sz="2600" dirty="0">
                    <a:solidFill>
                      <a:srgbClr val="000000"/>
                    </a:solidFill>
                    <a:sym typeface="Wingdings" pitchFamily="2" charset="2"/>
                  </a:rPr>
                  <a:t>require relaxing the </a:t>
                </a:r>
                <a:r>
                  <a:rPr lang="en-US" altLang="zh-CN" sz="2600" b="1" dirty="0">
                    <a:solidFill>
                      <a:srgbClr val="000000"/>
                    </a:solidFill>
                    <a:sym typeface="Wingdings" pitchFamily="2" charset="2"/>
                  </a:rPr>
                  <a:t>magic momentum condition</a:t>
                </a:r>
                <a:r>
                  <a:rPr lang="en-US" altLang="zh-CN" sz="2600" dirty="0">
                    <a:solidFill>
                      <a:srgbClr val="000000"/>
                    </a:solidFill>
                    <a:sym typeface="Wingdings" pitchFamily="2" charset="2"/>
                  </a:rPr>
                  <a:t>, it could be very effective</a:t>
                </a:r>
              </a:p>
              <a:p>
                <a:pPr>
                  <a:spcBef>
                    <a:spcPts val="2184"/>
                  </a:spcBef>
                </a:pPr>
                <a:r>
                  <a:rPr lang="en-US" altLang="zh-CN" sz="2600" dirty="0">
                    <a:solidFill>
                      <a:srgbClr val="000000"/>
                    </a:solidFill>
                    <a:sym typeface="Wingdings" pitchFamily="2" charset="2"/>
                  </a:rPr>
                  <a:t>A</a:t>
                </a:r>
                <a:r>
                  <a:rPr lang="zh-CN" altLang="en-US" sz="2600" dirty="0">
                    <a:solidFill>
                      <a:srgbClr val="000000"/>
                    </a:solidFill>
                    <a:sym typeface="Wingdings" pitchFamily="2" charset="2"/>
                  </a:rPr>
                  <a:t> </a:t>
                </a:r>
                <a:r>
                  <a:rPr lang="en-US" altLang="zh-CN" sz="2600" dirty="0">
                    <a:solidFill>
                      <a:srgbClr val="000000"/>
                    </a:solidFill>
                    <a:sym typeface="Wingdings" pitchFamily="2" charset="2"/>
                  </a:rPr>
                  <a:t>higher</a:t>
                </a:r>
                <a:r>
                  <a:rPr lang="zh-CN" altLang="en-US" sz="2600" dirty="0">
                    <a:solidFill>
                      <a:srgbClr val="000000"/>
                    </a:solidFill>
                    <a:sym typeface="Wingdings" pitchFamily="2" charset="2"/>
                  </a:rPr>
                  <a:t> </a:t>
                </a:r>
                <a:r>
                  <a:rPr lang="en-US" altLang="zh-CN" sz="2600" b="1" dirty="0">
                    <a:solidFill>
                      <a:srgbClr val="C00000"/>
                    </a:solidFill>
                    <a:sym typeface="Wingdings" pitchFamily="2" charset="2"/>
                  </a:rPr>
                  <a:t>B-field</a:t>
                </a:r>
                <a:r>
                  <a:rPr lang="zh-CN" altLang="en-US" sz="2600" dirty="0">
                    <a:solidFill>
                      <a:srgbClr val="000000"/>
                    </a:solidFill>
                    <a:sym typeface="Wingdings" pitchFamily="2" charset="2"/>
                  </a:rPr>
                  <a:t> </a:t>
                </a:r>
                <a:r>
                  <a:rPr lang="en-US" altLang="zh-CN" sz="2600" dirty="0">
                    <a:solidFill>
                      <a:srgbClr val="000000"/>
                    </a:solidFill>
                    <a:sym typeface="Wingdings" pitchFamily="2" charset="2"/>
                  </a:rPr>
                  <a:t></a:t>
                </a:r>
                <a:r>
                  <a:rPr lang="zh-CN" altLang="en-US" sz="2600" dirty="0">
                    <a:solidFill>
                      <a:srgbClr val="000000"/>
                    </a:solidFill>
                    <a:sym typeface="Wingdings" pitchFamily="2" charset="2"/>
                  </a:rPr>
                  <a:t> </a:t>
                </a:r>
                <a:r>
                  <a:rPr lang="en-GB" altLang="zh-CN" sz="2600" dirty="0">
                    <a:solidFill>
                      <a:srgbClr val="000000"/>
                    </a:solidFill>
                    <a:sym typeface="Wingdings" pitchFamily="2" charset="2"/>
                  </a:rPr>
                  <a:t>compact solenoid</a:t>
                </a:r>
                <a:r>
                  <a:rPr lang="en-US" altLang="zh-CN" sz="2600" dirty="0">
                    <a:solidFill>
                      <a:srgbClr val="000000"/>
                    </a:solidFill>
                    <a:sym typeface="Wingdings" pitchFamily="2" charset="2"/>
                  </a:rPr>
                  <a:t>;</a:t>
                </a:r>
                <a:r>
                  <a:rPr lang="zh-CN" altLang="en-US" sz="2600" dirty="0">
                    <a:solidFill>
                      <a:srgbClr val="000000"/>
                    </a:solidFill>
                    <a:sym typeface="Wingdings" pitchFamily="2" charset="2"/>
                  </a:rPr>
                  <a:t> </a:t>
                </a:r>
                <a:endParaRPr lang="en-GB" altLang="zh-CN" sz="2600" dirty="0">
                  <a:solidFill>
                    <a:srgbClr val="000000"/>
                  </a:solidFill>
                  <a:sym typeface="Wingdings" pitchFamily="2" charset="2"/>
                </a:endParaRPr>
              </a:p>
              <a:p>
                <a:pPr lvl="1"/>
                <a:r>
                  <a:rPr lang="en-US" altLang="zh-CN" sz="2400" dirty="0">
                    <a:solidFill>
                      <a:srgbClr val="000000"/>
                    </a:solidFill>
                    <a:sym typeface="Wingdings" pitchFamily="2" charset="2"/>
                  </a:rPr>
                  <a:t>e.g.</a:t>
                </a:r>
                <a:r>
                  <a:rPr lang="zh-CN" altLang="en-US" sz="2400" dirty="0">
                    <a:solidFill>
                      <a:srgbClr val="000000"/>
                    </a:solidFill>
                    <a:sym typeface="Wingdings" pitchFamily="2" charset="2"/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  <a:sym typeface="Wingdings" pitchFamily="2" charset="2"/>
                  </a:rPr>
                  <a:t>x10</a:t>
                </a:r>
                <a:r>
                  <a:rPr lang="zh-CN" altLang="en-US" sz="2400" dirty="0">
                    <a:solidFill>
                      <a:srgbClr val="000000"/>
                    </a:solidFill>
                    <a:sym typeface="Wingdings" pitchFamily="2" charset="2"/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  <a:sym typeface="Wingdings" pitchFamily="2" charset="2"/>
                  </a:rPr>
                  <a:t>improvement</a:t>
                </a:r>
                <a:r>
                  <a:rPr lang="zh-CN" altLang="en-US" sz="2400" dirty="0">
                    <a:solidFill>
                      <a:srgbClr val="000000"/>
                    </a:solidFill>
                    <a:sym typeface="Wingdings" pitchFamily="2" charset="2"/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  <a:sym typeface="Wingdings" pitchFamily="2" charset="2"/>
                  </a:rPr>
                  <a:t></a:t>
                </a:r>
                <a:r>
                  <a:rPr lang="zh-CN" altLang="en-US" sz="2400" dirty="0">
                    <a:solidFill>
                      <a:srgbClr val="000000"/>
                    </a:solidFill>
                    <a:sym typeface="Wingdings" pitchFamily="2" charset="2"/>
                  </a:rPr>
                  <a:t> </a:t>
                </a:r>
                <a:r>
                  <a:rPr lang="en-GB" altLang="zh-CN" sz="2400" dirty="0">
                    <a:solidFill>
                      <a:srgbClr val="000000"/>
                    </a:solidFill>
                    <a:sym typeface="Wingdings" pitchFamily="2" charset="2"/>
                  </a:rPr>
                  <a:t>15 T field &amp; 1.4 m diameter for p</a:t>
                </a:r>
                <a:r>
                  <a:rPr lang="en-GB" altLang="zh-CN" sz="2400" baseline="-25000" dirty="0">
                    <a:solidFill>
                      <a:srgbClr val="000000"/>
                    </a:solidFill>
                    <a:sym typeface="Wingdings" pitchFamily="2" charset="2"/>
                  </a:rPr>
                  <a:t>magic</a:t>
                </a:r>
              </a:p>
              <a:p>
                <a:pPr lvl="1"/>
                <a:r>
                  <a:rPr lang="en-US" altLang="zh-CN" sz="2400" dirty="0">
                    <a:solidFill>
                      <a:srgbClr val="000000"/>
                    </a:solidFill>
                    <a:sym typeface="Wingdings" pitchFamily="2" charset="2"/>
                  </a:rPr>
                  <a:t>but</a:t>
                </a:r>
                <a:r>
                  <a:rPr lang="zh-CN" altLang="en-US" sz="2400" dirty="0">
                    <a:solidFill>
                      <a:srgbClr val="000000"/>
                    </a:solidFill>
                    <a:sym typeface="Wingdings" pitchFamily="2" charset="2"/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  <a:sym typeface="Wingdings" pitchFamily="2" charset="2"/>
                  </a:rPr>
                  <a:t>many</a:t>
                </a:r>
                <a:r>
                  <a:rPr lang="zh-CN" altLang="en-US" sz="2400" dirty="0">
                    <a:solidFill>
                      <a:srgbClr val="000000"/>
                    </a:solidFill>
                    <a:sym typeface="Wingdings" pitchFamily="2" charset="2"/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  <a:sym typeface="Wingdings" pitchFamily="2" charset="2"/>
                  </a:rPr>
                  <a:t>challeges:</a:t>
                </a:r>
                <a:r>
                  <a:rPr lang="zh-CN" altLang="en-US" sz="2400" dirty="0">
                    <a:solidFill>
                      <a:srgbClr val="000000"/>
                    </a:solidFill>
                    <a:sym typeface="Wingdings" pitchFamily="2" charset="2"/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  <a:sym typeface="Wingdings" pitchFamily="2" charset="2"/>
                  </a:rPr>
                  <a:t>bunch</a:t>
                </a:r>
                <a:r>
                  <a:rPr lang="zh-CN" altLang="en-US" sz="2400" dirty="0">
                    <a:solidFill>
                      <a:srgbClr val="000000"/>
                    </a:solidFill>
                    <a:sym typeface="Wingdings" pitchFamily="2" charset="2"/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  <a:sym typeface="Wingdings" pitchFamily="2" charset="2"/>
                  </a:rPr>
                  <a:t>width</a:t>
                </a:r>
                <a:r>
                  <a:rPr lang="zh-CN" altLang="en-US" sz="2400" dirty="0">
                    <a:solidFill>
                      <a:srgbClr val="000000"/>
                    </a:solidFill>
                    <a:sym typeface="Wingdings" pitchFamily="2" charset="2"/>
                  </a:rPr>
                  <a:t> </a:t>
                </a:r>
                <a:r>
                  <a:rPr lang="en-US" altLang="zh-CN" sz="2400">
                    <a:solidFill>
                      <a:schemeClr val="tx1"/>
                    </a:solidFill>
                  </a:rPr>
                  <a:t>&lt; cyclotron period</a:t>
                </a:r>
                <a:r>
                  <a:rPr lang="en-US" altLang="zh-CN" sz="2400" dirty="0">
                    <a:solidFill>
                      <a:srgbClr val="000000"/>
                    </a:solidFill>
                    <a:sym typeface="Wingdings" pitchFamily="2" charset="2"/>
                  </a:rPr>
                  <a:t>;</a:t>
                </a:r>
                <a:r>
                  <a:rPr lang="zh-CN" altLang="en-US" sz="2400" dirty="0">
                    <a:solidFill>
                      <a:srgbClr val="000000"/>
                    </a:solidFill>
                    <a:sym typeface="Wingdings" pitchFamily="2" charset="2"/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  <a:sym typeface="Wingdings" pitchFamily="2" charset="2"/>
                  </a:rPr>
                  <a:t>hard</a:t>
                </a:r>
                <a:r>
                  <a:rPr lang="zh-CN" altLang="en-US" sz="2400" dirty="0">
                    <a:solidFill>
                      <a:srgbClr val="000000"/>
                    </a:solidFill>
                    <a:sym typeface="Wingdings" pitchFamily="2" charset="2"/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  <a:sym typeface="Wingdings" pitchFamily="2" charset="2"/>
                  </a:rPr>
                  <a:t>injection,</a:t>
                </a:r>
                <a:r>
                  <a:rPr lang="zh-CN" altLang="en-US" sz="2400" dirty="0">
                    <a:solidFill>
                      <a:srgbClr val="000000"/>
                    </a:solidFill>
                    <a:sym typeface="Wingdings" pitchFamily="2" charset="2"/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  <a:sym typeface="Wingdings" pitchFamily="2" charset="2"/>
                  </a:rPr>
                  <a:t>...</a:t>
                </a:r>
              </a:p>
              <a:p>
                <a:endParaRPr lang="en-US" sz="2600" dirty="0">
                  <a:solidFill>
                    <a:srgbClr val="000000"/>
                  </a:solidFill>
                </a:endParaRPr>
              </a:p>
              <a:p>
                <a:pPr marL="0" indent="0">
                  <a:buNone/>
                </a:pPr>
                <a:endParaRPr lang="en-US" sz="2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5" name="Content Placeholder 1">
                <a:extLst>
                  <a:ext uri="{FF2B5EF4-FFF2-40B4-BE49-F238E27FC236}">
                    <a16:creationId xmlns:a16="http://schemas.microsoft.com/office/drawing/2014/main" id="{2DB321B1-6F96-C021-A652-95EE311B7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43" y="2211962"/>
                <a:ext cx="11524341" cy="3996177"/>
              </a:xfrm>
              <a:prstGeom prst="rect">
                <a:avLst/>
              </a:prstGeom>
              <a:blipFill>
                <a:blip r:embed="rId3"/>
                <a:stretch>
                  <a:fillRect l="-1652" t="-2857" r="-1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26ED3851-E3BA-C664-F245-FDCF674D2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300" y="4747600"/>
            <a:ext cx="3187700" cy="1993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4A357F-6F6B-418D-C3A1-B92EDE9C2AEF}"/>
              </a:ext>
            </a:extLst>
          </p:cNvPr>
          <p:cNvSpPr txBox="1"/>
          <p:nvPr/>
        </p:nvSpPr>
        <p:spPr>
          <a:xfrm>
            <a:off x="5988247" y="5572347"/>
            <a:ext cx="2452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1.45</a:t>
            </a:r>
            <a:r>
              <a:rPr lang="zh-CN" altLang="en-US"/>
              <a:t> </a:t>
            </a:r>
            <a:r>
              <a:rPr lang="en-US" altLang="zh-CN"/>
              <a:t>T</a:t>
            </a:r>
            <a:r>
              <a:rPr lang="zh-CN" altLang="en-US"/>
              <a:t> </a:t>
            </a:r>
            <a:r>
              <a:rPr lang="en-US" altLang="zh-CN"/>
              <a:t>&amp;</a:t>
            </a:r>
            <a:r>
              <a:rPr lang="zh-CN" altLang="en-US"/>
              <a:t> </a:t>
            </a:r>
            <a:r>
              <a:rPr lang="en-US" altLang="zh-CN"/>
              <a:t>14</a:t>
            </a:r>
            <a:r>
              <a:rPr lang="zh-CN" altLang="en-US"/>
              <a:t> </a:t>
            </a:r>
            <a:r>
              <a:rPr lang="en-US" altLang="zh-CN"/>
              <a:t>m</a:t>
            </a:r>
            <a:r>
              <a:rPr lang="zh-CN" altLang="en-US"/>
              <a:t> </a:t>
            </a:r>
            <a:r>
              <a:rPr lang="en-US" altLang="zh-CN"/>
              <a:t>diameter</a:t>
            </a:r>
            <a:r>
              <a:rPr lang="zh-CN" altLang="en-US"/>
              <a:t> </a:t>
            </a:r>
            <a:endParaRPr lang="en-GB" altLang="zh-CN"/>
          </a:p>
          <a:p>
            <a:r>
              <a:rPr lang="en-US" altLang="zh-CN"/>
              <a:t>@</a:t>
            </a:r>
            <a:r>
              <a:rPr lang="zh-CN" altLang="en-US"/>
              <a:t> </a:t>
            </a:r>
            <a:r>
              <a:rPr lang="en-US" altLang="zh-CN"/>
              <a:t>Fermilab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7457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4A337-486E-A47B-9677-062772E07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81B74F-C18A-2166-527B-B34F301B5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875" y="219479"/>
            <a:ext cx="10578267" cy="427877"/>
          </a:xfrm>
        </p:spPr>
        <p:txBody>
          <a:bodyPr/>
          <a:lstStyle/>
          <a:p>
            <a:r>
              <a:rPr lang="en-US" altLang="zh-CN" dirty="0"/>
              <a:t>Lessons</a:t>
            </a:r>
            <a:r>
              <a:rPr lang="zh-CN" altLang="en-US" dirty="0"/>
              <a:t> </a:t>
            </a:r>
            <a:r>
              <a:rPr lang="en-US" altLang="zh-CN" dirty="0"/>
              <a:t>learned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C00000"/>
                </a:solidFill>
              </a:rPr>
              <a:t>1)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the magic momentum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constraint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D6D5F-90C1-1122-7D83-A115453AB5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449E7FF-7F71-5CE0-10EC-7C439BE2BAC9}"/>
                  </a:ext>
                </a:extLst>
              </p:cNvPr>
              <p:cNvSpPr txBox="1"/>
              <p:nvPr/>
            </p:nvSpPr>
            <p:spPr>
              <a:xfrm>
                <a:off x="572558" y="976654"/>
                <a:ext cx="2408673" cy="9305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CN" sz="28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sz="28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altLang="zh-CN" sz="28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CN" sz="2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8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  <m:r>
                            <a:rPr lang="en-US" altLang="zh-CN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𝑩𝑷</m:t>
                          </m:r>
                          <m:rad>
                            <m:radPr>
                              <m:degHide m:val="on"/>
                              <m:ctrlPr>
                                <a:rPr lang="en-US" altLang="zh-CN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𝑵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449E7FF-7F71-5CE0-10EC-7C439BE2BA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558" y="976654"/>
                <a:ext cx="2408673" cy="930511"/>
              </a:xfrm>
              <a:prstGeom prst="rect">
                <a:avLst/>
              </a:prstGeom>
              <a:blipFill>
                <a:blip r:embed="rId2"/>
                <a:stretch>
                  <a:fillRect l="-3158" t="-1333" r="-3158"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1">
                <a:extLst>
                  <a:ext uri="{FF2B5EF4-FFF2-40B4-BE49-F238E27FC236}">
                    <a16:creationId xmlns:a16="http://schemas.microsoft.com/office/drawing/2014/main" id="{9468ADEB-ED9C-EB7B-16DF-618AF5F5E5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9943" y="2409371"/>
                <a:ext cx="11524341" cy="3871338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342900" indent="-342900" algn="l" defTabSz="457200" rtl="0" eaLnBrk="1" fontAlgn="base" hangingPunct="1">
                  <a:spcBef>
                    <a:spcPts val="984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742950" indent="-285750" algn="l" defTabSz="457200" rtl="0" eaLnBrk="1" fontAlgn="base" hangingPunct="1">
                  <a:spcBef>
                    <a:spcPts val="984"/>
                  </a:spcBef>
                  <a:spcAft>
                    <a:spcPct val="0"/>
                  </a:spcAft>
                  <a:buFont typeface="Arial" charset="0"/>
                  <a:buChar char="–"/>
                  <a:defRPr sz="22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1143000" indent="-228600" algn="l" defTabSz="457200" rtl="0" eaLnBrk="1" fontAlgn="base" hangingPunct="1">
                  <a:spcBef>
                    <a:spcPts val="984"/>
                  </a:spcBef>
                  <a:spcAft>
                    <a:spcPct val="0"/>
                  </a:spcAft>
                  <a:buFont typeface="Arial" charset="0"/>
                  <a:buChar char="•"/>
                  <a:defRPr sz="20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600200" indent="-228600" algn="l" defTabSz="457200" rtl="0" eaLnBrk="1" fontAlgn="base" hangingPunct="1">
                  <a:spcBef>
                    <a:spcPts val="984"/>
                  </a:spcBef>
                  <a:spcAft>
                    <a:spcPct val="0"/>
                  </a:spcAft>
                  <a:buFont typeface="Arial" charset="0"/>
                  <a:buChar char="–"/>
                  <a:defRPr sz="18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2057400" indent="-228600" algn="l" defTabSz="457200" rtl="0" eaLnBrk="1" fontAlgn="base" hangingPunct="1">
                  <a:spcBef>
                    <a:spcPts val="984"/>
                  </a:spcBef>
                  <a:spcAft>
                    <a:spcPct val="0"/>
                  </a:spcAft>
                  <a:buFont typeface="Arial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2184"/>
                  </a:spcBef>
                </a:pPr>
                <a:r>
                  <a:rPr lang="en-US" altLang="zh-CN" sz="2600" dirty="0">
                    <a:solidFill>
                      <a:srgbClr val="000000"/>
                    </a:solidFill>
                  </a:rPr>
                  <a:t>Therefore,</a:t>
                </a:r>
                <a:r>
                  <a:rPr lang="zh-CN" altLang="en-US" sz="26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2600" dirty="0">
                    <a:solidFill>
                      <a:srgbClr val="000000"/>
                    </a:solidFill>
                  </a:rPr>
                  <a:t>it all comes down to the magic momentum: </a:t>
                </a:r>
              </a:p>
              <a:p>
                <a:pPr lvl="1">
                  <a:spcBef>
                    <a:spcPts val="2184"/>
                  </a:spcBef>
                </a:pPr>
                <a:r>
                  <a:rPr lang="en-US" altLang="zh-CN" sz="2400" dirty="0">
                    <a:solidFill>
                      <a:srgbClr val="000000"/>
                    </a:solidFill>
                  </a:rPr>
                  <a:t>It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</a:rPr>
                  <a:t>used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</a:rPr>
                  <a:t>to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</a:rPr>
                  <a:t>be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</a:rPr>
                  <a:t>a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</a:rPr>
                  <a:t>miracle,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</a:rPr>
                  <a:t>but now a limiting factor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</a:rPr>
                  <a:t>for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</a:rPr>
                  <a:t>boosting</a:t>
                </a:r>
                <a:r>
                  <a:rPr lang="zh-CN" altLang="en-US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</a:rPr>
                  <a:t>muon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</a:rPr>
                  <a:t>numbers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2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𝑵</m:t>
                    </m:r>
                  </m:oMath>
                </a14:m>
                <a:r>
                  <a:rPr lang="en-US" altLang="zh-CN" sz="2400" dirty="0">
                    <a:solidFill>
                      <a:srgbClr val="000000"/>
                    </a:solidFill>
                  </a:rPr>
                  <a:t>)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</a:rPr>
                  <a:t>and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</a:rPr>
                  <a:t>operating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</a:rPr>
                  <a:t>at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</a:rPr>
                  <a:t>higher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</a:rPr>
                  <a:t>energy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</m:oMath>
                </a14:m>
                <a:endParaRPr lang="en-GB" altLang="zh-CN" sz="2400" b="1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lvl="1">
                  <a:spcBef>
                    <a:spcPts val="2184"/>
                  </a:spcBef>
                </a:pPr>
                <a:r>
                  <a:rPr lang="en-US" altLang="zh-CN" sz="2400" dirty="0">
                    <a:solidFill>
                      <a:srgbClr val="000000"/>
                    </a:solidFill>
                  </a:rPr>
                  <a:t>Even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</a:rPr>
                  <a:t>for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</a:rPr>
                  <a:t>a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</a:rPr>
                  <a:t>higher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2400" b="1" dirty="0">
                    <a:solidFill>
                      <a:srgbClr val="000000"/>
                    </a:solidFill>
                  </a:rPr>
                  <a:t>B</a:t>
                </a:r>
                <a:r>
                  <a:rPr lang="en-US" altLang="zh-CN" sz="2400" dirty="0">
                    <a:solidFill>
                      <a:srgbClr val="000000"/>
                    </a:solidFill>
                  </a:rPr>
                  <a:t>-field,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</a:rPr>
                  <a:t>a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</a:rPr>
                  <a:t>higher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</a:rPr>
                  <a:t>energy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</m:t>
                    </m:r>
                    <m:r>
                      <a:rPr lang="zh-CN" alt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dirty="0">
                    <a:solidFill>
                      <a:srgbClr val="000000"/>
                    </a:solidFill>
                  </a:rPr>
                  <a:t>is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</a:rPr>
                  <a:t>needed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</a:rPr>
                  <a:t>to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</a:rPr>
                  <a:t>keep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GB" altLang="zh-CN" sz="2400" dirty="0">
                    <a:solidFill>
                      <a:srgbClr val="000000"/>
                    </a:solidFill>
                  </a:rPr>
                  <a:t>the cyclotron period </a:t>
                </a:r>
                <a:r>
                  <a:rPr lang="en-US" altLang="zh-CN" sz="2400" dirty="0">
                    <a:solidFill>
                      <a:srgbClr val="000000"/>
                    </a:solidFill>
                  </a:rPr>
                  <a:t>T</a:t>
                </a:r>
                <a:r>
                  <a:rPr lang="en-US" altLang="zh-CN" sz="2400" baseline="-25000" dirty="0">
                    <a:solidFill>
                      <a:srgbClr val="000000"/>
                    </a:solidFill>
                  </a:rPr>
                  <a:t>c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</a:rPr>
                  <a:t>and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</a:rPr>
                  <a:t>storage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</a:rPr>
                  <a:t>radius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</a:rPr>
                  <a:t>within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</a:rPr>
                  <a:t>a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</a:rPr>
                  <a:t>reaonable</a:t>
                </a:r>
                <a:r>
                  <a:rPr lang="zh-CN" altLang="en-US" sz="24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zh-CN" sz="2400" dirty="0">
                    <a:solidFill>
                      <a:srgbClr val="000000"/>
                    </a:solidFill>
                  </a:rPr>
                  <a:t>range</a:t>
                </a:r>
                <a:endParaRPr lang="en-US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5" name="Content Placeholder 1">
                <a:extLst>
                  <a:ext uri="{FF2B5EF4-FFF2-40B4-BE49-F238E27FC236}">
                    <a16:creationId xmlns:a16="http://schemas.microsoft.com/office/drawing/2014/main" id="{9468ADEB-ED9C-EB7B-16DF-618AF5F5E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43" y="2409371"/>
                <a:ext cx="11524341" cy="3871338"/>
              </a:xfrm>
              <a:prstGeom prst="rect">
                <a:avLst/>
              </a:prstGeom>
              <a:blipFill>
                <a:blip r:embed="rId3"/>
                <a:stretch>
                  <a:fillRect l="-1652" t="-2614" r="-9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0203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01BF9-083E-BB3C-A878-08C413C93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09BDCB-627E-9FA7-1224-268D2D5B4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875" y="219479"/>
            <a:ext cx="10578267" cy="427877"/>
          </a:xfrm>
        </p:spPr>
        <p:txBody>
          <a:bodyPr/>
          <a:lstStyle/>
          <a:p>
            <a:r>
              <a:rPr lang="en-US" altLang="zh-CN" dirty="0"/>
              <a:t>Lessons</a:t>
            </a:r>
            <a:r>
              <a:rPr lang="zh-CN" altLang="en-US" dirty="0"/>
              <a:t> </a:t>
            </a:r>
            <a:r>
              <a:rPr lang="en-US" altLang="zh-CN" dirty="0"/>
              <a:t>learned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C00000"/>
                </a:solidFill>
              </a:rPr>
              <a:t>2)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systematics improvement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95F37-0CC4-4930-3CDE-05E5E7C134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78BB59C-BA1F-1E1D-359D-E05D8A0AD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0095" y="888097"/>
            <a:ext cx="7367617" cy="1464463"/>
          </a:xfrm>
        </p:spPr>
        <p:txBody>
          <a:bodyPr lIns="0" tIns="0" rIns="0" bIns="0"/>
          <a:lstStyle/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</a:rPr>
              <a:t>Replace calos</a:t>
            </a:r>
            <a:r>
              <a:rPr lang="en-US" dirty="0">
                <a:solidFill>
                  <a:srgbClr val="000000"/>
                </a:solidFill>
              </a:rPr>
              <a:t> with in-vacuo </a:t>
            </a:r>
            <a:r>
              <a:rPr lang="en-US" b="1" dirty="0">
                <a:solidFill>
                  <a:srgbClr val="000000"/>
                </a:solidFill>
              </a:rPr>
              <a:t>silicon trackers</a:t>
            </a:r>
          </a:p>
          <a:p>
            <a:pPr marL="457200" indent="-284163"/>
            <a:r>
              <a:rPr lang="en-US" dirty="0">
                <a:solidFill>
                  <a:srgbClr val="000000"/>
                </a:solidFill>
              </a:rPr>
              <a:t>Removes/reduces </a:t>
            </a:r>
            <a:r>
              <a:rPr lang="en-US" b="1" dirty="0">
                <a:solidFill>
                  <a:srgbClr val="000000"/>
                </a:solidFill>
              </a:rPr>
              <a:t>gain</a:t>
            </a:r>
            <a:r>
              <a:rPr lang="en-US" dirty="0">
                <a:solidFill>
                  <a:srgbClr val="000000"/>
                </a:solidFill>
              </a:rPr>
              <a:t> &amp; </a:t>
            </a:r>
            <a:r>
              <a:rPr lang="en-US" b="1" dirty="0">
                <a:solidFill>
                  <a:srgbClr val="000000"/>
                </a:solidFill>
              </a:rPr>
              <a:t>pile-up</a:t>
            </a:r>
            <a:r>
              <a:rPr lang="en-US" dirty="0">
                <a:solidFill>
                  <a:srgbClr val="000000"/>
                </a:solidFill>
              </a:rPr>
              <a:t> issues</a:t>
            </a:r>
          </a:p>
          <a:p>
            <a:pPr marL="457200" indent="-284163"/>
            <a:r>
              <a:rPr lang="en-US" dirty="0">
                <a:solidFill>
                  <a:srgbClr val="000000"/>
                </a:solidFill>
              </a:rPr>
              <a:t>Azimuthal coverage reduces beam systematics</a:t>
            </a:r>
          </a:p>
        </p:txBody>
      </p:sp>
      <p:pic>
        <p:nvPicPr>
          <p:cNvPr id="4" name="Picture 3" descr="A close-up of a machine&#10;&#10;Description automatically generated">
            <a:extLst>
              <a:ext uri="{FF2B5EF4-FFF2-40B4-BE49-F238E27FC236}">
                <a16:creationId xmlns:a16="http://schemas.microsoft.com/office/drawing/2014/main" id="{80803C8D-8809-DFDF-4417-D9B02B8F6E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333" y="885372"/>
            <a:ext cx="2287210" cy="1467187"/>
          </a:xfrm>
          <a:prstGeom prst="rect">
            <a:avLst/>
          </a:prstGeom>
        </p:spPr>
      </p:pic>
      <p:pic>
        <p:nvPicPr>
          <p:cNvPr id="5" name="Picture 4" descr="A close-up of a glass bulb&#10;&#10;Description automatically generated">
            <a:extLst>
              <a:ext uri="{FF2B5EF4-FFF2-40B4-BE49-F238E27FC236}">
                <a16:creationId xmlns:a16="http://schemas.microsoft.com/office/drawing/2014/main" id="{E545636C-870A-8528-DA31-D9CCBD46F6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372" y="2714658"/>
            <a:ext cx="1308412" cy="1428684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DAB6E5C9-758F-4EA2-7E83-01DD57B7C837}"/>
              </a:ext>
            </a:extLst>
          </p:cNvPr>
          <p:cNvSpPr txBox="1">
            <a:spLocks/>
          </p:cNvSpPr>
          <p:nvPr/>
        </p:nvSpPr>
        <p:spPr>
          <a:xfrm>
            <a:off x="3010095" y="2554271"/>
            <a:ext cx="7367617" cy="174945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>
                <a:solidFill>
                  <a:srgbClr val="000000"/>
                </a:solidFill>
              </a:rPr>
              <a:t>Improve field extraction</a:t>
            </a:r>
          </a:p>
          <a:p>
            <a:pPr marL="457200" indent="-284163"/>
            <a:r>
              <a:rPr lang="en-US" dirty="0">
                <a:solidFill>
                  <a:srgbClr val="000000"/>
                </a:solidFill>
              </a:rPr>
              <a:t>Better calibration chain, mapping &amp; use of </a:t>
            </a:r>
            <a:r>
              <a:rPr lang="en-US" baseline="30000" dirty="0">
                <a:solidFill>
                  <a:srgbClr val="000000"/>
                </a:solidFill>
              </a:rPr>
              <a:t>3</a:t>
            </a:r>
            <a:r>
              <a:rPr lang="en-US" dirty="0">
                <a:solidFill>
                  <a:srgbClr val="000000"/>
                </a:solidFill>
              </a:rPr>
              <a:t>He</a:t>
            </a:r>
          </a:p>
          <a:p>
            <a:pPr marL="457200" indent="-284163"/>
            <a:r>
              <a:rPr lang="en-US" dirty="0">
                <a:solidFill>
                  <a:srgbClr val="000000"/>
                </a:solidFill>
              </a:rPr>
              <a:t>δ(</a:t>
            </a:r>
            <a:r>
              <a:rPr lang="en-US" dirty="0" err="1">
                <a:solidFill>
                  <a:srgbClr val="000000"/>
                </a:solidFill>
              </a:rPr>
              <a:t>m</a:t>
            </a:r>
            <a:r>
              <a:rPr lang="en-US" baseline="-25000" dirty="0" err="1">
                <a:solidFill>
                  <a:srgbClr val="000000"/>
                </a:solidFill>
              </a:rPr>
              <a:t>μ</a:t>
            </a:r>
            <a:r>
              <a:rPr lang="en-US" dirty="0">
                <a:solidFill>
                  <a:srgbClr val="000000"/>
                </a:solidFill>
              </a:rPr>
              <a:t>/m</a:t>
            </a:r>
            <a:r>
              <a:rPr lang="en-US" baseline="-25000" dirty="0">
                <a:solidFill>
                  <a:srgbClr val="000000"/>
                </a:solidFill>
              </a:rPr>
              <a:t>e</a:t>
            </a:r>
            <a:r>
              <a:rPr lang="en-US" dirty="0">
                <a:solidFill>
                  <a:srgbClr val="000000"/>
                </a:solidFill>
              </a:rPr>
              <a:t>) of 22 ppb will decrease with </a:t>
            </a:r>
            <a:r>
              <a:rPr lang="en-US" dirty="0" err="1">
                <a:solidFill>
                  <a:srgbClr val="000000"/>
                </a:solidFill>
              </a:rPr>
              <a:t>MuSEUM</a:t>
            </a:r>
            <a:r>
              <a:rPr lang="en-US" dirty="0">
                <a:solidFill>
                  <a:srgbClr val="000000"/>
                </a:solidFill>
              </a:rPr>
              <a:t> experiment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FC003F-7F1B-8EA9-C680-BB9970586C83}"/>
              </a:ext>
            </a:extLst>
          </p:cNvPr>
          <p:cNvSpPr txBox="1"/>
          <p:nvPr/>
        </p:nvSpPr>
        <p:spPr>
          <a:xfrm>
            <a:off x="9124396" y="6372168"/>
            <a:ext cx="2771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slides</a:t>
            </a:r>
            <a:r>
              <a:rPr lang="zh-CN" altLang="en-US"/>
              <a:t> </a:t>
            </a:r>
            <a:r>
              <a:rPr lang="en-US" altLang="zh-CN"/>
              <a:t>courtesy:</a:t>
            </a:r>
            <a:r>
              <a:rPr lang="zh-CN" altLang="en-US"/>
              <a:t> </a:t>
            </a:r>
            <a:r>
              <a:rPr lang="en-US" altLang="zh-CN"/>
              <a:t>James</a:t>
            </a:r>
            <a:r>
              <a:rPr lang="zh-CN" altLang="en-US"/>
              <a:t> </a:t>
            </a:r>
            <a:r>
              <a:rPr lang="en-US" altLang="zh-CN"/>
              <a:t>Mott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BDDC80-C7E0-B51F-33A0-A579E42088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114" y="4622708"/>
            <a:ext cx="2112429" cy="1749459"/>
          </a:xfrm>
          <a:prstGeom prst="rect">
            <a:avLst/>
          </a:prstGeom>
        </p:spPr>
      </p:pic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8381E509-CBA8-47DC-268F-21BE95CB0078}"/>
              </a:ext>
            </a:extLst>
          </p:cNvPr>
          <p:cNvSpPr txBox="1">
            <a:spLocks/>
          </p:cNvSpPr>
          <p:nvPr/>
        </p:nvSpPr>
        <p:spPr>
          <a:xfrm>
            <a:off x="2981068" y="4622708"/>
            <a:ext cx="7268608" cy="174945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b="1" dirty="0">
                <a:solidFill>
                  <a:srgbClr val="000000"/>
                </a:solidFill>
              </a:rPr>
              <a:t>Design out transient fields</a:t>
            </a:r>
          </a:p>
          <a:p>
            <a:pPr marL="457200" indent="-284163"/>
            <a:r>
              <a:rPr lang="en-US" dirty="0">
                <a:solidFill>
                  <a:srgbClr val="000000"/>
                </a:solidFill>
              </a:rPr>
              <a:t>Remove pulsed electrostatic quadrupoles</a:t>
            </a:r>
          </a:p>
          <a:p>
            <a:pPr marL="457200" indent="-284163"/>
            <a:r>
              <a:rPr lang="en-US" dirty="0">
                <a:solidFill>
                  <a:srgbClr val="000000"/>
                </a:solidFill>
              </a:rPr>
              <a:t>Redesign vacuum chambers to control kicker eddy currents</a:t>
            </a:r>
          </a:p>
        </p:txBody>
      </p:sp>
    </p:spTree>
    <p:extLst>
      <p:ext uri="{BB962C8B-B14F-4D97-AF65-F5344CB8AC3E}">
        <p14:creationId xmlns:p14="http://schemas.microsoft.com/office/powerpoint/2010/main" val="33694384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9ACE5-FF86-45AF-E28E-C81DEC4E6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6F0A6B-AF80-EC70-9E40-440C81AF4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875" y="219479"/>
            <a:ext cx="10578267" cy="427877"/>
          </a:xfrm>
        </p:spPr>
        <p:txBody>
          <a:bodyPr/>
          <a:lstStyle/>
          <a:p>
            <a:r>
              <a:rPr lang="en-US" altLang="zh-CN" dirty="0"/>
              <a:t>Lessons</a:t>
            </a:r>
            <a:r>
              <a:rPr lang="zh-CN" altLang="en-US" dirty="0"/>
              <a:t> </a:t>
            </a:r>
            <a:r>
              <a:rPr lang="en-US" altLang="zh-CN" dirty="0"/>
              <a:t>learned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C00000"/>
                </a:solidFill>
              </a:rPr>
              <a:t>2)</a:t>
            </a:r>
            <a:r>
              <a:rPr lang="zh-CN" altLang="en-US" dirty="0">
                <a:solidFill>
                  <a:srgbClr val="C00000"/>
                </a:solidFill>
              </a:rPr>
              <a:t> </a:t>
            </a:r>
            <a:r>
              <a:rPr lang="en-US" altLang="zh-CN" dirty="0">
                <a:solidFill>
                  <a:srgbClr val="C00000"/>
                </a:solidFill>
              </a:rPr>
              <a:t>systematics improvement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B6484-9A00-5BC6-6729-360B2D5939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5D0100-F078-9298-01D8-B42B57DD4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33" y="720422"/>
            <a:ext cx="5087559" cy="60831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7EFB47-2C56-EED9-5A69-0D89E93BFED8}"/>
              </a:ext>
            </a:extLst>
          </p:cNvPr>
          <p:cNvSpPr txBox="1"/>
          <p:nvPr/>
        </p:nvSpPr>
        <p:spPr>
          <a:xfrm>
            <a:off x="572558" y="978757"/>
            <a:ext cx="33705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https://arxiv.org/abs/2512.16980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B8836BE-DAD5-8A5B-42C3-97592D810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313" y="1826078"/>
            <a:ext cx="5464933" cy="5697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4DDA3F-A1AA-D638-FED0-CFAE65F67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7604" y="2537552"/>
            <a:ext cx="6464350" cy="346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917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C7D8F9-2486-80EB-8FFD-C737976B5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51752"/>
            <a:ext cx="11582400" cy="1089234"/>
          </a:xfrm>
        </p:spPr>
        <p:txBody>
          <a:bodyPr/>
          <a:lstStyle/>
          <a:p>
            <a:r>
              <a:rPr lang="en-US"/>
              <a:t>Yet </a:t>
            </a:r>
            <a:r>
              <a:rPr lang="en-US" altLang="zh-CN"/>
              <a:t>a</a:t>
            </a:r>
            <a:r>
              <a:rPr lang="en-US"/>
              <a:t>nother </a:t>
            </a:r>
            <a:r>
              <a:rPr lang="en-US" altLang="zh-CN"/>
              <a:t>l</a:t>
            </a:r>
            <a:r>
              <a:rPr lang="en-US"/>
              <a:t>imitation: </a:t>
            </a:r>
            <a:br>
              <a:rPr lang="en-US"/>
            </a:br>
            <a:r>
              <a:rPr lang="en-US" altLang="zh-CN"/>
              <a:t>o</a:t>
            </a:r>
            <a:r>
              <a:rPr lang="en-US"/>
              <a:t>nly </a:t>
            </a:r>
            <a:r>
              <a:rPr lang="en-US" altLang="zh-CN" i="1"/>
              <a:t>p</a:t>
            </a:r>
            <a:r>
              <a:rPr lang="en-US" i="1"/>
              <a:t>ositive</a:t>
            </a:r>
            <a:r>
              <a:rPr lang="en-US"/>
              <a:t> </a:t>
            </a:r>
            <a:r>
              <a:rPr lang="en-US" altLang="zh-CN"/>
              <a:t>m</a:t>
            </a:r>
            <a:r>
              <a:rPr lang="en-US"/>
              <a:t>uons </a:t>
            </a:r>
            <a:r>
              <a:rPr lang="en-US" altLang="zh-CN"/>
              <a:t>m</a:t>
            </a:r>
            <a:r>
              <a:rPr lang="en-US"/>
              <a:t>easured</a:t>
            </a:r>
            <a:r>
              <a:rPr lang="zh-CN" altLang="en-US"/>
              <a:t> </a:t>
            </a:r>
            <a:r>
              <a:rPr lang="en-US" altLang="zh-CN"/>
              <a:t>@</a:t>
            </a:r>
            <a:r>
              <a:rPr lang="zh-CN" altLang="en-US"/>
              <a:t> </a:t>
            </a:r>
            <a:r>
              <a:rPr lang="en-US" altLang="zh-CN"/>
              <a:t>Fermilab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7DB893-FD8B-27DB-89A9-BAB89128AD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5" name="Content Placeholder 9">
            <a:extLst>
              <a:ext uri="{FF2B5EF4-FFF2-40B4-BE49-F238E27FC236}">
                <a16:creationId xmlns:a16="http://schemas.microsoft.com/office/drawing/2014/main" id="{DB6AAE26-28C7-A558-FA76-4CEA23CE9F79}"/>
              </a:ext>
            </a:extLst>
          </p:cNvPr>
          <p:cNvSpPr txBox="1">
            <a:spLocks/>
          </p:cNvSpPr>
          <p:nvPr/>
        </p:nvSpPr>
        <p:spPr>
          <a:xfrm>
            <a:off x="490151" y="1567546"/>
            <a:ext cx="11211698" cy="44699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Fermilab measured the </a:t>
            </a:r>
            <a:r>
              <a:rPr lang="en-US" sz="2400" i="1"/>
              <a:t>positive</a:t>
            </a:r>
            <a:r>
              <a:rPr lang="en-US" sz="2400"/>
              <a:t> muon (𝜇</a:t>
            </a:r>
            <a:r>
              <a:rPr lang="en-US" sz="2400" baseline="30000"/>
              <a:t>+</a:t>
            </a:r>
            <a:r>
              <a:rPr lang="el-GR" sz="2400"/>
              <a:t>) </a:t>
            </a:r>
            <a:r>
              <a:rPr lang="en-US" sz="2400"/>
              <a:t>with a precision of </a:t>
            </a:r>
            <a:r>
              <a:rPr lang="en-US" sz="2400" b="1"/>
              <a:t>0.14 ppm</a:t>
            </a:r>
            <a:r>
              <a:rPr lang="en-US" altLang="zh-CN" sz="2400"/>
              <a:t>;</a:t>
            </a:r>
          </a:p>
          <a:p>
            <a:r>
              <a:rPr lang="en-US" sz="2400"/>
              <a:t>The most recent measurement of the </a:t>
            </a:r>
            <a:r>
              <a:rPr lang="en-US" sz="2400" i="1"/>
              <a:t>negative</a:t>
            </a:r>
            <a:r>
              <a:rPr lang="en-US" sz="2400"/>
              <a:t> muon (𝜇</a:t>
            </a:r>
            <a:r>
              <a:rPr lang="en-US" sz="2400" baseline="30000"/>
              <a:t>−</a:t>
            </a:r>
            <a:r>
              <a:rPr lang="el-GR" sz="2400"/>
              <a:t>) </a:t>
            </a:r>
            <a:r>
              <a:rPr lang="en-US" sz="2400"/>
              <a:t>still dates back to the </a:t>
            </a:r>
            <a:r>
              <a:rPr lang="en-US" altLang="zh-CN" sz="2400"/>
              <a:t>BNL</a:t>
            </a:r>
            <a:r>
              <a:rPr lang="zh-CN" altLang="en-US" sz="2400"/>
              <a:t>  </a:t>
            </a:r>
            <a:r>
              <a:rPr lang="en-US" altLang="zh-CN" sz="2400"/>
              <a:t>era,</a:t>
            </a:r>
            <a:r>
              <a:rPr lang="zh-CN" altLang="en-US" sz="2400"/>
              <a:t> </a:t>
            </a:r>
            <a:r>
              <a:rPr lang="en-US" sz="2400"/>
              <a:t>with </a:t>
            </a:r>
            <a:r>
              <a:rPr lang="en-US" altLang="zh-CN" sz="2400"/>
              <a:t>a</a:t>
            </a:r>
            <a:r>
              <a:rPr lang="zh-CN" altLang="en-US" sz="2400"/>
              <a:t> </a:t>
            </a:r>
            <a:r>
              <a:rPr lang="en-US" sz="2400"/>
              <a:t>precision of </a:t>
            </a:r>
            <a:r>
              <a:rPr lang="en-US" sz="2400" b="1"/>
              <a:t>0.7 ppm </a:t>
            </a:r>
            <a:r>
              <a:rPr lang="en-US" sz="2400"/>
              <a:t>— about five times worse</a:t>
            </a:r>
            <a:r>
              <a:rPr lang="en-US" altLang="zh-CN" sz="2400"/>
              <a:t>.</a:t>
            </a:r>
            <a:endParaRPr lang="en-US"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3C3855-0993-3A5B-CD6C-48F6F60F6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915" y="2996465"/>
            <a:ext cx="6700228" cy="362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477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AE1E9-E448-251E-AA31-80FBCF4FF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DA35C6-5473-F53E-E7D5-717B9769B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47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A4FF8A1C-FD71-33F4-1B98-38077BF5F15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0151" y="711201"/>
                <a:ext cx="11211698" cy="1132840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3000" b="1"/>
                  <a:t>CPT</a:t>
                </a:r>
                <a:r>
                  <a:rPr lang="zh-CN" altLang="en-US" sz="3000" b="1"/>
                  <a:t> </a:t>
                </a:r>
                <a:r>
                  <a:rPr lang="en-US" altLang="zh-CN" sz="3000" b="1"/>
                  <a:t>and</a:t>
                </a:r>
                <a:r>
                  <a:rPr lang="zh-CN" altLang="en-US" sz="3000" b="1"/>
                  <a:t> </a:t>
                </a:r>
                <a:r>
                  <a:rPr lang="en-US" altLang="zh-CN" sz="3000" b="1"/>
                  <a:t>Lorentz-violation</a:t>
                </a:r>
                <a:r>
                  <a:rPr lang="zh-CN" altLang="en-US" sz="3000" b="1"/>
                  <a:t> </a:t>
                </a:r>
                <a:r>
                  <a:rPr lang="en-US" altLang="zh-CN" sz="3000" b="1"/>
                  <a:t>test</a:t>
                </a:r>
                <a:r>
                  <a:rPr lang="zh-CN" altLang="en-US" sz="3000" b="1"/>
                  <a:t> </a:t>
                </a:r>
                <a:r>
                  <a:rPr lang="en-US" altLang="zh-CN" sz="3000" b="1"/>
                  <a:t>with</a:t>
                </a:r>
                <a:r>
                  <a:rPr lang="zh-CN" altLang="en-US" sz="3000" b="1"/>
                  <a:t> </a:t>
                </a:r>
                <a:r>
                  <a:rPr lang="en-US" altLang="zh-CN" sz="3000" b="1"/>
                  <a:t>negative</a:t>
                </a:r>
                <a:r>
                  <a:rPr lang="zh-CN" altLang="en-US" sz="3000" b="1"/>
                  <a:t> </a:t>
                </a:r>
                <a:r>
                  <a:rPr lang="en-US" altLang="zh-CN" sz="3000" b="1"/>
                  <a:t>muon</a:t>
                </a:r>
                <a:r>
                  <a:rPr lang="zh-CN" altLang="en-US" sz="3000" b="1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30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3000" b="1" i="1">
                            <a:latin typeface="Cambria Math" panose="02040503050406030204" pitchFamily="18" charset="0"/>
                          </a:rPr>
                          <m:t>𝒈</m:t>
                        </m:r>
                        <m:r>
                          <a:rPr lang="en-US" altLang="zh-CN" sz="30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30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d>
                  </m:oMath>
                </a14:m>
                <a:r>
                  <a:rPr lang="zh-CN" altLang="en-US" sz="3000"/>
                  <a:t> </a:t>
                </a:r>
                <a:endParaRPr lang="en-US" sz="300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A4FF8A1C-FD71-33F4-1B98-38077BF5F15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0151" y="711201"/>
                <a:ext cx="11211698" cy="1132840"/>
              </a:xfrm>
              <a:blipFill>
                <a:blip r:embed="rId2"/>
                <a:stretch>
                  <a:fillRect l="-792" t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BBA1B0-6B80-8A1D-7EF0-41F8A6512CA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151" y="1567545"/>
            <a:ext cx="11211698" cy="3003006"/>
          </a:xfrm>
        </p:spPr>
        <p:txBody>
          <a:bodyPr>
            <a:normAutofit/>
          </a:bodyPr>
          <a:lstStyle/>
          <a:p>
            <a:r>
              <a:rPr lang="en-US" sz="2400"/>
              <a:t>In the Standard Model, 𝜇</a:t>
            </a:r>
            <a:r>
              <a:rPr lang="en-US" sz="2400" baseline="30000"/>
              <a:t>+</a:t>
            </a:r>
            <a:r>
              <a:rPr lang="zh-CN" altLang="en-US" sz="2400" baseline="30000"/>
              <a:t> </a:t>
            </a:r>
            <a:r>
              <a:rPr lang="en-US" altLang="zh-CN" sz="2400"/>
              <a:t>and</a:t>
            </a:r>
            <a:r>
              <a:rPr lang="zh-CN" altLang="en-US" sz="2400"/>
              <a:t> </a:t>
            </a:r>
            <a:r>
              <a:rPr lang="en-US" sz="2400"/>
              <a:t>𝜇</a:t>
            </a:r>
            <a:r>
              <a:rPr lang="en-US" sz="2400" baseline="30000"/>
              <a:t>−</a:t>
            </a:r>
            <a:r>
              <a:rPr lang="zh-CN" altLang="en-US" sz="2400" baseline="30000"/>
              <a:t> </a:t>
            </a:r>
            <a:r>
              <a:rPr lang="en-US" sz="2400"/>
              <a:t>g−2 should be the same</a:t>
            </a:r>
            <a:r>
              <a:rPr lang="zh-CN" altLang="en-US" sz="2400"/>
              <a:t> </a:t>
            </a:r>
            <a:r>
              <a:rPr lang="en-US" altLang="zh-CN" sz="2400">
                <a:sym typeface="Wingdings" pitchFamily="2" charset="2"/>
              </a:rPr>
              <a:t></a:t>
            </a:r>
            <a:r>
              <a:rPr lang="zh-CN" altLang="en-US" sz="2400">
                <a:sym typeface="Wingdings" pitchFamily="2" charset="2"/>
              </a:rPr>
              <a:t> </a:t>
            </a:r>
            <a:r>
              <a:rPr lang="en-US" altLang="zh-CN" sz="2400">
                <a:sym typeface="Wingdings" pitchFamily="2" charset="2"/>
              </a:rPr>
              <a:t>any</a:t>
            </a:r>
            <a:r>
              <a:rPr lang="en-US" sz="2400"/>
              <a:t> difference would be direct evidence of CPT violation</a:t>
            </a:r>
            <a:r>
              <a:rPr lang="zh-CN" altLang="en-US" sz="2400"/>
              <a:t> </a:t>
            </a:r>
            <a:r>
              <a:rPr lang="en-US" altLang="zh-CN" sz="2400"/>
              <a:t>and</a:t>
            </a:r>
            <a:r>
              <a:rPr lang="zh-CN" altLang="en-US" sz="2400"/>
              <a:t> </a:t>
            </a:r>
            <a:r>
              <a:rPr lang="en-US" altLang="zh-CN" sz="2400"/>
              <a:t>new</a:t>
            </a:r>
            <a:r>
              <a:rPr lang="zh-CN" altLang="en-US" sz="2400"/>
              <a:t> </a:t>
            </a:r>
            <a:r>
              <a:rPr lang="en-US" altLang="zh-CN" sz="2400"/>
              <a:t>physics.</a:t>
            </a:r>
            <a:r>
              <a:rPr lang="en-US" sz="2400"/>
              <a:t> </a:t>
            </a:r>
          </a:p>
          <a:p>
            <a:r>
              <a:rPr lang="en-US" altLang="zh-CN" sz="2400"/>
              <a:t>A</a:t>
            </a:r>
            <a:r>
              <a:rPr lang="zh-CN" altLang="en-US" sz="2400"/>
              <a:t> </a:t>
            </a:r>
            <a:r>
              <a:rPr lang="en-US" altLang="zh-CN" sz="2400"/>
              <a:t>precise</a:t>
            </a:r>
            <a:r>
              <a:rPr lang="zh-CN" altLang="en-US" sz="2400"/>
              <a:t> </a:t>
            </a:r>
            <a:r>
              <a:rPr lang="en-US" sz="2400"/>
              <a:t>𝜇</a:t>
            </a:r>
            <a:r>
              <a:rPr lang="en-US" sz="2400" baseline="30000"/>
              <a:t>−</a:t>
            </a:r>
            <a:r>
              <a:rPr lang="zh-CN" altLang="en-US" sz="2400" baseline="30000"/>
              <a:t> </a:t>
            </a:r>
            <a:r>
              <a:rPr lang="en-US" sz="2400"/>
              <a:t>g−2 alongside 𝜇</a:t>
            </a:r>
            <a:r>
              <a:rPr lang="en-US" sz="2400" baseline="30000"/>
              <a:t>+</a:t>
            </a:r>
            <a:r>
              <a:rPr lang="zh-CN" altLang="en-US" sz="2400" baseline="30000"/>
              <a:t> </a:t>
            </a:r>
            <a:r>
              <a:rPr lang="en-US" altLang="zh-CN" sz="2400"/>
              <a:t>would</a:t>
            </a:r>
            <a:r>
              <a:rPr lang="zh-CN" altLang="en-US" sz="2400"/>
              <a:t> </a:t>
            </a:r>
            <a:r>
              <a:rPr lang="en-US" sz="2400"/>
              <a:t>greatly improves sensitivity to new physics</a:t>
            </a:r>
            <a:r>
              <a:rPr lang="zh-CN" altLang="en-US" sz="2400"/>
              <a:t> </a:t>
            </a:r>
            <a:r>
              <a:rPr lang="en-US" altLang="zh-CN" sz="2400"/>
              <a:t>in</a:t>
            </a:r>
            <a:r>
              <a:rPr lang="zh-CN" altLang="en-US" sz="2400"/>
              <a:t> </a:t>
            </a:r>
            <a:r>
              <a:rPr lang="en-US" altLang="zh-CN" sz="2400"/>
              <a:t>the</a:t>
            </a:r>
            <a:r>
              <a:rPr lang="zh-CN" altLang="en-US" sz="2400"/>
              <a:t> </a:t>
            </a:r>
            <a:r>
              <a:rPr lang="en-US" altLang="zh-CN" sz="2400"/>
              <a:t>muon</a:t>
            </a:r>
            <a:r>
              <a:rPr lang="zh-CN" altLang="en-US" sz="2400"/>
              <a:t> </a:t>
            </a:r>
            <a:r>
              <a:rPr lang="en-US" altLang="zh-CN" sz="2400"/>
              <a:t>sector</a:t>
            </a:r>
            <a:r>
              <a:rPr lang="en-US" sz="2400"/>
              <a:t> and tightens constraints on many models.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40D9A0-C90E-9EEA-768D-FFD174CE1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83" y="3452471"/>
            <a:ext cx="6681935" cy="26943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8FDF53-99F4-D5F6-FE52-E13EEFAED9FE}"/>
              </a:ext>
            </a:extLst>
          </p:cNvPr>
          <p:cNvSpPr txBox="1"/>
          <p:nvPr/>
        </p:nvSpPr>
        <p:spPr>
          <a:xfrm>
            <a:off x="6925731" y="3526372"/>
            <a:ext cx="49657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In 2008, </a:t>
            </a:r>
            <a:r>
              <a:rPr lang="en-US" altLang="zh-CN"/>
              <a:t>BNL</a:t>
            </a:r>
            <a:r>
              <a:rPr lang="en-GB"/>
              <a:t> set stringent limits on the parameters of CPT-violating Standard-Model Extension (SME)</a:t>
            </a:r>
            <a:r>
              <a:rPr lang="en-US" altLang="zh-CN"/>
              <a:t>: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5C7C45-BCE8-471B-430E-C37B7EEE3D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145" t="12991" r="18908" b="69689"/>
          <a:stretch>
            <a:fillRect/>
          </a:stretch>
        </p:blipFill>
        <p:spPr>
          <a:xfrm>
            <a:off x="7252971" y="4266094"/>
            <a:ext cx="4128067" cy="5546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23737D-624C-79E3-3D3B-6427788EC4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317" t="70971" r="27819" b="14927"/>
          <a:stretch>
            <a:fillRect/>
          </a:stretch>
        </p:blipFill>
        <p:spPr>
          <a:xfrm>
            <a:off x="7399839" y="4872632"/>
            <a:ext cx="3512825" cy="4515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A3B4368-1E35-7B1C-CB5E-1ED19EDBB275}"/>
              </a:ext>
            </a:extLst>
          </p:cNvPr>
          <p:cNvSpPr txBox="1"/>
          <p:nvPr/>
        </p:nvSpPr>
        <p:spPr>
          <a:xfrm>
            <a:off x="7027331" y="5426895"/>
            <a:ext cx="49657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/>
              <a:t>bz</a:t>
            </a:r>
            <a:r>
              <a:rPr lang="zh-CN" altLang="en-US"/>
              <a:t> </a:t>
            </a:r>
            <a:r>
              <a:rPr lang="en-GB"/>
              <a:t>is a parameter characterizing the potential for CPT-odd (CPT-violating) effects.</a:t>
            </a:r>
          </a:p>
        </p:txBody>
      </p:sp>
    </p:spTree>
    <p:extLst>
      <p:ext uri="{BB962C8B-B14F-4D97-AF65-F5344CB8AC3E}">
        <p14:creationId xmlns:p14="http://schemas.microsoft.com/office/powerpoint/2010/main" val="9570780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E304B-4622-7AC9-61CC-B634F1F12A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6D15A2-12ED-2C89-1425-AFD890EE77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48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346B2ED-A08B-DC70-5ECF-FACB083CE1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90151" y="711201"/>
                <a:ext cx="11211698" cy="1132840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3000" b="1"/>
                  <a:t>CPT</a:t>
                </a:r>
                <a:r>
                  <a:rPr lang="zh-CN" altLang="en-US" sz="3000" b="1"/>
                  <a:t> </a:t>
                </a:r>
                <a:r>
                  <a:rPr lang="en-US" altLang="zh-CN" sz="3000" b="1"/>
                  <a:t>and</a:t>
                </a:r>
                <a:r>
                  <a:rPr lang="zh-CN" altLang="en-US" sz="3000" b="1"/>
                  <a:t> </a:t>
                </a:r>
                <a:r>
                  <a:rPr lang="en-US" altLang="zh-CN" sz="3000" b="1"/>
                  <a:t>Lorentz-violation</a:t>
                </a:r>
                <a:r>
                  <a:rPr lang="zh-CN" altLang="en-US" sz="3000" b="1"/>
                  <a:t> </a:t>
                </a:r>
                <a:r>
                  <a:rPr lang="en-US" altLang="zh-CN" sz="3000" b="1"/>
                  <a:t>test</a:t>
                </a:r>
                <a:r>
                  <a:rPr lang="zh-CN" altLang="en-US" sz="3000" b="1"/>
                  <a:t> </a:t>
                </a:r>
                <a:r>
                  <a:rPr lang="en-US" altLang="zh-CN" sz="3000" b="1"/>
                  <a:t>with</a:t>
                </a:r>
                <a:r>
                  <a:rPr lang="zh-CN" altLang="en-US" sz="3000" b="1"/>
                  <a:t> </a:t>
                </a:r>
                <a:r>
                  <a:rPr lang="en-US" altLang="zh-CN" sz="3000" b="1"/>
                  <a:t>negative</a:t>
                </a:r>
                <a:r>
                  <a:rPr lang="zh-CN" altLang="en-US" sz="3000" b="1"/>
                  <a:t> </a:t>
                </a:r>
                <a:r>
                  <a:rPr lang="en-US" altLang="zh-CN" sz="3000" b="1"/>
                  <a:t>muon</a:t>
                </a:r>
                <a:r>
                  <a:rPr lang="zh-CN" altLang="en-US" sz="3000" b="1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30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3000" b="1" i="1">
                            <a:latin typeface="Cambria Math" panose="02040503050406030204" pitchFamily="18" charset="0"/>
                          </a:rPr>
                          <m:t>𝒈</m:t>
                        </m:r>
                        <m:r>
                          <a:rPr lang="en-US" altLang="zh-CN" sz="30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30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d>
                  </m:oMath>
                </a14:m>
                <a:r>
                  <a:rPr lang="zh-CN" altLang="en-US" sz="3000"/>
                  <a:t> </a:t>
                </a:r>
                <a:endParaRPr lang="en-US" sz="300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346B2ED-A08B-DC70-5ECF-FACB083CE1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0151" y="711201"/>
                <a:ext cx="11211698" cy="1132840"/>
              </a:xfrm>
              <a:blipFill>
                <a:blip r:embed="rId2"/>
                <a:stretch>
                  <a:fillRect l="-792" t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7629BD-0813-E297-A4D4-655619D707B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151" y="1567545"/>
            <a:ext cx="11211698" cy="3003006"/>
          </a:xfrm>
        </p:spPr>
        <p:txBody>
          <a:bodyPr>
            <a:normAutofit/>
          </a:bodyPr>
          <a:lstStyle/>
          <a:p>
            <a:r>
              <a:rPr lang="en-US" sz="2400"/>
              <a:t>In the Standard Model, 𝜇</a:t>
            </a:r>
            <a:r>
              <a:rPr lang="en-US" sz="2400" baseline="30000"/>
              <a:t>+</a:t>
            </a:r>
            <a:r>
              <a:rPr lang="zh-CN" altLang="en-US" sz="2400" baseline="30000"/>
              <a:t> </a:t>
            </a:r>
            <a:r>
              <a:rPr lang="en-US" altLang="zh-CN" sz="2400"/>
              <a:t>and</a:t>
            </a:r>
            <a:r>
              <a:rPr lang="zh-CN" altLang="en-US" sz="2400"/>
              <a:t> </a:t>
            </a:r>
            <a:r>
              <a:rPr lang="en-US" sz="2400"/>
              <a:t>𝜇</a:t>
            </a:r>
            <a:r>
              <a:rPr lang="en-US" sz="2400" baseline="30000"/>
              <a:t>−</a:t>
            </a:r>
            <a:r>
              <a:rPr lang="zh-CN" altLang="en-US" sz="2400" baseline="30000"/>
              <a:t> </a:t>
            </a:r>
            <a:r>
              <a:rPr lang="en-US" sz="2400"/>
              <a:t>g−2 should be the same</a:t>
            </a:r>
            <a:r>
              <a:rPr lang="zh-CN" altLang="en-US" sz="2400"/>
              <a:t> </a:t>
            </a:r>
            <a:r>
              <a:rPr lang="en-US" altLang="zh-CN" sz="2400">
                <a:sym typeface="Wingdings" pitchFamily="2" charset="2"/>
              </a:rPr>
              <a:t></a:t>
            </a:r>
            <a:r>
              <a:rPr lang="zh-CN" altLang="en-US" sz="2400">
                <a:sym typeface="Wingdings" pitchFamily="2" charset="2"/>
              </a:rPr>
              <a:t> </a:t>
            </a:r>
            <a:r>
              <a:rPr lang="en-US" altLang="zh-CN" sz="2400">
                <a:sym typeface="Wingdings" pitchFamily="2" charset="2"/>
              </a:rPr>
              <a:t>any</a:t>
            </a:r>
            <a:r>
              <a:rPr lang="en-US" sz="2400"/>
              <a:t> difference would be direct evidence of CPT violation</a:t>
            </a:r>
            <a:r>
              <a:rPr lang="zh-CN" altLang="en-US" sz="2400"/>
              <a:t> </a:t>
            </a:r>
            <a:r>
              <a:rPr lang="en-US" altLang="zh-CN" sz="2400"/>
              <a:t>and</a:t>
            </a:r>
            <a:r>
              <a:rPr lang="zh-CN" altLang="en-US" sz="2400"/>
              <a:t> </a:t>
            </a:r>
            <a:r>
              <a:rPr lang="en-US" altLang="zh-CN" sz="2400"/>
              <a:t>new</a:t>
            </a:r>
            <a:r>
              <a:rPr lang="zh-CN" altLang="en-US" sz="2400"/>
              <a:t> </a:t>
            </a:r>
            <a:r>
              <a:rPr lang="en-US" altLang="zh-CN" sz="2400"/>
              <a:t>physics.</a:t>
            </a:r>
            <a:r>
              <a:rPr lang="en-US" sz="2400"/>
              <a:t> </a:t>
            </a:r>
          </a:p>
          <a:p>
            <a:r>
              <a:rPr lang="en-US" altLang="zh-CN" sz="2400"/>
              <a:t>A</a:t>
            </a:r>
            <a:r>
              <a:rPr lang="zh-CN" altLang="en-US" sz="2400"/>
              <a:t> </a:t>
            </a:r>
            <a:r>
              <a:rPr lang="en-US" altLang="zh-CN" sz="2400"/>
              <a:t>precise</a:t>
            </a:r>
            <a:r>
              <a:rPr lang="zh-CN" altLang="en-US" sz="2400"/>
              <a:t> </a:t>
            </a:r>
            <a:r>
              <a:rPr lang="en-US" sz="2400"/>
              <a:t>𝜇</a:t>
            </a:r>
            <a:r>
              <a:rPr lang="en-US" sz="2400" baseline="30000"/>
              <a:t>−</a:t>
            </a:r>
            <a:r>
              <a:rPr lang="zh-CN" altLang="en-US" sz="2400" baseline="30000"/>
              <a:t> </a:t>
            </a:r>
            <a:r>
              <a:rPr lang="en-US" sz="2400"/>
              <a:t>g−2 alongside 𝜇</a:t>
            </a:r>
            <a:r>
              <a:rPr lang="en-US" sz="2400" baseline="30000"/>
              <a:t>+</a:t>
            </a:r>
            <a:r>
              <a:rPr lang="zh-CN" altLang="en-US" sz="2400" baseline="30000"/>
              <a:t> </a:t>
            </a:r>
            <a:r>
              <a:rPr lang="en-US" altLang="zh-CN" sz="2400"/>
              <a:t>would</a:t>
            </a:r>
            <a:r>
              <a:rPr lang="zh-CN" altLang="en-US" sz="2400"/>
              <a:t> </a:t>
            </a:r>
            <a:r>
              <a:rPr lang="en-US" sz="2400"/>
              <a:t>greatly improves sensitivity to new physics</a:t>
            </a:r>
            <a:r>
              <a:rPr lang="zh-CN" altLang="en-US" sz="2400"/>
              <a:t> </a:t>
            </a:r>
            <a:r>
              <a:rPr lang="en-US" altLang="zh-CN" sz="2400"/>
              <a:t>in</a:t>
            </a:r>
            <a:r>
              <a:rPr lang="zh-CN" altLang="en-US" sz="2400"/>
              <a:t> </a:t>
            </a:r>
            <a:r>
              <a:rPr lang="en-US" altLang="zh-CN" sz="2400"/>
              <a:t>the</a:t>
            </a:r>
            <a:r>
              <a:rPr lang="zh-CN" altLang="en-US" sz="2400"/>
              <a:t> </a:t>
            </a:r>
            <a:r>
              <a:rPr lang="en-US" altLang="zh-CN" sz="2400"/>
              <a:t>muon</a:t>
            </a:r>
            <a:r>
              <a:rPr lang="zh-CN" altLang="en-US" sz="2400"/>
              <a:t> </a:t>
            </a:r>
            <a:r>
              <a:rPr lang="en-US" altLang="zh-CN" sz="2400"/>
              <a:t>sector</a:t>
            </a:r>
            <a:r>
              <a:rPr lang="en-US" sz="2400"/>
              <a:t> and tightens constraints on many models.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578091-4275-FCF6-C9D9-6F46EA3F9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154" y="3470639"/>
            <a:ext cx="5650694" cy="27044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A7AA35-D6EE-D11B-562F-D454845D7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42" y="3436052"/>
            <a:ext cx="5652293" cy="16755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E4BB3D-1D46-1E2E-6A8F-0C5B6138C38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8654" t="41762" r="959" b="10103"/>
          <a:stretch>
            <a:fillRect/>
          </a:stretch>
        </p:blipFill>
        <p:spPr>
          <a:xfrm>
            <a:off x="4214523" y="4817993"/>
            <a:ext cx="1300905" cy="17221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535A5A-E1CC-FAE1-701F-B66474863CDB}"/>
              </a:ext>
            </a:extLst>
          </p:cNvPr>
          <p:cNvSpPr txBox="1"/>
          <p:nvPr/>
        </p:nvSpPr>
        <p:spPr>
          <a:xfrm>
            <a:off x="601434" y="6073144"/>
            <a:ext cx="2391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Courtesy:</a:t>
            </a:r>
            <a:r>
              <a:rPr lang="zh-CN" altLang="en-US"/>
              <a:t> </a:t>
            </a:r>
            <a:r>
              <a:rPr lang="en-US" altLang="zh-CN"/>
              <a:t>Breese</a:t>
            </a:r>
            <a:r>
              <a:rPr lang="zh-CN" altLang="en-US"/>
              <a:t> </a:t>
            </a:r>
            <a:r>
              <a:rPr lang="en-US" altLang="zh-CN"/>
              <a:t>Quinn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888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B5B35-9581-A474-D9FE-1E2DDFBB0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/>
              <a:t>The</a:t>
            </a:r>
            <a:r>
              <a:rPr lang="zh-CN" altLang="en-US" sz="4000"/>
              <a:t> </a:t>
            </a:r>
            <a:r>
              <a:rPr lang="en-US" altLang="zh-CN" sz="4000"/>
              <a:t>g-2</a:t>
            </a:r>
            <a:r>
              <a:rPr lang="zh-CN" altLang="en-US" sz="4000"/>
              <a:t> </a:t>
            </a:r>
            <a:r>
              <a:rPr lang="en-US" altLang="zh-CN" sz="4000"/>
              <a:t>experiment</a:t>
            </a:r>
            <a:r>
              <a:rPr lang="zh-CN" altLang="en-US" sz="4000"/>
              <a:t> </a:t>
            </a:r>
            <a:r>
              <a:rPr lang="en-US" altLang="zh-CN" sz="4000"/>
              <a:t>at</a:t>
            </a:r>
            <a:r>
              <a:rPr lang="zh-CN" altLang="en-US" sz="4000"/>
              <a:t> </a:t>
            </a:r>
            <a:r>
              <a:rPr lang="en-US" altLang="zh-CN" sz="4000"/>
              <a:t>J-PARC</a:t>
            </a:r>
            <a:endParaRPr lang="en-US" sz="4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032525-7511-7CF8-3336-124D07BEB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49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9C4270-4F17-758E-5518-372CD5BACF5F}"/>
              </a:ext>
            </a:extLst>
          </p:cNvPr>
          <p:cNvGrpSpPr/>
          <p:nvPr/>
        </p:nvGrpSpPr>
        <p:grpSpPr>
          <a:xfrm>
            <a:off x="733359" y="1643600"/>
            <a:ext cx="10968488" cy="3721544"/>
            <a:chOff x="603122" y="3682873"/>
            <a:chExt cx="10985751" cy="2857309"/>
          </a:xfrm>
        </p:grpSpPr>
        <p:grpSp>
          <p:nvGrpSpPr>
            <p:cNvPr id="8" name="Group">
              <a:extLst>
                <a:ext uri="{FF2B5EF4-FFF2-40B4-BE49-F238E27FC236}">
                  <a16:creationId xmlns:a16="http://schemas.microsoft.com/office/drawing/2014/main" id="{A17C2EC5-F03D-655C-8308-9AB10FE822B8}"/>
                </a:ext>
              </a:extLst>
            </p:cNvPr>
            <p:cNvGrpSpPr/>
            <p:nvPr/>
          </p:nvGrpSpPr>
          <p:grpSpPr>
            <a:xfrm>
              <a:off x="603122" y="3682873"/>
              <a:ext cx="10985751" cy="2857309"/>
              <a:chOff x="0" y="0"/>
              <a:chExt cx="22372058" cy="9819708"/>
            </a:xfrm>
          </p:grpSpPr>
          <p:grpSp>
            <p:nvGrpSpPr>
              <p:cNvPr id="10" name="Group">
                <a:extLst>
                  <a:ext uri="{FF2B5EF4-FFF2-40B4-BE49-F238E27FC236}">
                    <a16:creationId xmlns:a16="http://schemas.microsoft.com/office/drawing/2014/main" id="{6E01F9B5-73BB-FEF0-7854-E30E746459E2}"/>
                  </a:ext>
                </a:extLst>
              </p:cNvPr>
              <p:cNvGrpSpPr/>
              <p:nvPr/>
            </p:nvGrpSpPr>
            <p:grpSpPr>
              <a:xfrm>
                <a:off x="0" y="0"/>
                <a:ext cx="22372058" cy="9819708"/>
                <a:chOff x="0" y="0"/>
                <a:chExt cx="22372057" cy="9819707"/>
              </a:xfrm>
            </p:grpSpPr>
            <p:pic>
              <p:nvPicPr>
                <p:cNvPr id="13" name="Image" descr="Image">
                  <a:extLst>
                    <a:ext uri="{FF2B5EF4-FFF2-40B4-BE49-F238E27FC236}">
                      <a16:creationId xmlns:a16="http://schemas.microsoft.com/office/drawing/2014/main" id="{3471A196-B928-84FA-83C5-E7ADC169D7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t="20349" b="1619"/>
                <a:stretch>
                  <a:fillRect/>
                </a:stretch>
              </p:blipFill>
              <p:spPr>
                <a:xfrm>
                  <a:off x="0" y="0"/>
                  <a:ext cx="22372057" cy="981970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4" name="Image" descr="Image">
                  <a:extLst>
                    <a:ext uri="{FF2B5EF4-FFF2-40B4-BE49-F238E27FC236}">
                      <a16:creationId xmlns:a16="http://schemas.microsoft.com/office/drawing/2014/main" id="{33A55A64-C627-B27B-B322-3C4A7440B9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465860" y="9213176"/>
                  <a:ext cx="3440480" cy="47346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5" name="Image" descr="Image">
                  <a:extLst>
                    <a:ext uri="{FF2B5EF4-FFF2-40B4-BE49-F238E27FC236}">
                      <a16:creationId xmlns:a16="http://schemas.microsoft.com/office/drawing/2014/main" id="{BE62C76A-E4B1-C169-E946-CFD4382C95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303754" y="9213176"/>
                  <a:ext cx="3440479" cy="47346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6" name="Image" descr="Image">
                  <a:extLst>
                    <a:ext uri="{FF2B5EF4-FFF2-40B4-BE49-F238E27FC236}">
                      <a16:creationId xmlns:a16="http://schemas.microsoft.com/office/drawing/2014/main" id="{DC2ABD3A-2BE7-861B-0022-92D765C917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0156371" y="9339078"/>
                  <a:ext cx="1610695" cy="22165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7" name="Image" descr="Image">
                  <a:extLst>
                    <a:ext uri="{FF2B5EF4-FFF2-40B4-BE49-F238E27FC236}">
                      <a16:creationId xmlns:a16="http://schemas.microsoft.com/office/drawing/2014/main" id="{D2F7731E-4192-D51B-D5B9-253F4F6EAB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85298" y="5505764"/>
                  <a:ext cx="3440479" cy="47346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8" name="Image" descr="Image">
                  <a:extLst>
                    <a:ext uri="{FF2B5EF4-FFF2-40B4-BE49-F238E27FC236}">
                      <a16:creationId xmlns:a16="http://schemas.microsoft.com/office/drawing/2014/main" id="{66307B37-570A-F5FD-CEBD-B043B0FF2A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11392" y="6102027"/>
                  <a:ext cx="7207470" cy="99185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9" name="Image" descr="Image">
                  <a:extLst>
                    <a:ext uri="{FF2B5EF4-FFF2-40B4-BE49-F238E27FC236}">
                      <a16:creationId xmlns:a16="http://schemas.microsoft.com/office/drawing/2014/main" id="{31B4F0F1-5E86-A660-28A4-D7B2FE49A7B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11392" y="6885406"/>
                  <a:ext cx="9350255" cy="253385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11" name="Line">
                <a:extLst>
                  <a:ext uri="{FF2B5EF4-FFF2-40B4-BE49-F238E27FC236}">
                    <a16:creationId xmlns:a16="http://schemas.microsoft.com/office/drawing/2014/main" id="{DF89592E-FDC9-E27A-CE43-028E8F51BEEB}"/>
                  </a:ext>
                </a:extLst>
              </p:cNvPr>
              <p:cNvSpPr/>
              <p:nvPr/>
            </p:nvSpPr>
            <p:spPr>
              <a:xfrm>
                <a:off x="462693" y="3640879"/>
                <a:ext cx="2229455" cy="509312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2" name="Surface muon beam">
                <a:extLst>
                  <a:ext uri="{FF2B5EF4-FFF2-40B4-BE49-F238E27FC236}">
                    <a16:creationId xmlns:a16="http://schemas.microsoft.com/office/drawing/2014/main" id="{32FFEBE3-1ADC-5E0C-D2B8-239841114C1E}"/>
                  </a:ext>
                </a:extLst>
              </p:cNvPr>
              <p:cNvSpPr txBox="1"/>
              <p:nvPr/>
            </p:nvSpPr>
            <p:spPr>
              <a:xfrm>
                <a:off x="34929" y="2743983"/>
                <a:ext cx="1788054" cy="9125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700">
                    <a:solidFill>
                      <a:srgbClr val="000000"/>
                    </a:solidFill>
                  </a:defRPr>
                </a:lvl1pPr>
              </a:lstStyle>
              <a:p>
                <a:r>
                  <a:rPr sz="1600"/>
                  <a:t>Surface muon beam</a:t>
                </a:r>
              </a:p>
            </p:txBody>
          </p:sp>
        </p:grpSp>
        <p:sp>
          <p:nvSpPr>
            <p:cNvPr id="9" name="Rectangle">
              <a:extLst>
                <a:ext uri="{FF2B5EF4-FFF2-40B4-BE49-F238E27FC236}">
                  <a16:creationId xmlns:a16="http://schemas.microsoft.com/office/drawing/2014/main" id="{8CF95412-86A7-69B0-3A7E-8C91747A236A}"/>
                </a:ext>
              </a:extLst>
            </p:cNvPr>
            <p:cNvSpPr/>
            <p:nvPr/>
          </p:nvSpPr>
          <p:spPr>
            <a:xfrm>
              <a:off x="9951072" y="3741506"/>
              <a:ext cx="1220032" cy="20253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88FACC57-AE04-D236-AE28-76D8FADA6E09}"/>
              </a:ext>
            </a:extLst>
          </p:cNvPr>
          <p:cNvSpPr/>
          <p:nvPr/>
        </p:nvSpPr>
        <p:spPr>
          <a:xfrm>
            <a:off x="873234" y="5953760"/>
            <a:ext cx="753890" cy="221297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D930937-FA41-9362-2477-009B461ACD82}"/>
              </a:ext>
            </a:extLst>
          </p:cNvPr>
          <p:cNvSpPr/>
          <p:nvPr/>
        </p:nvSpPr>
        <p:spPr>
          <a:xfrm>
            <a:off x="2600560" y="5365144"/>
            <a:ext cx="254400" cy="276738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837C501-BFC8-D757-B76B-F86BC509F3F9}"/>
              </a:ext>
            </a:extLst>
          </p:cNvPr>
          <p:cNvSpPr txBox="1"/>
          <p:nvPr/>
        </p:nvSpPr>
        <p:spPr>
          <a:xfrm>
            <a:off x="775158" y="4672516"/>
            <a:ext cx="1068348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/>
              <a:t>Many</a:t>
            </a:r>
            <a:r>
              <a:rPr lang="zh-CN" altLang="en-US" sz="2400"/>
              <a:t> </a:t>
            </a:r>
            <a:r>
              <a:rPr lang="en-US" altLang="zh-CN" sz="2400"/>
              <a:t>new</a:t>
            </a:r>
            <a:r>
              <a:rPr lang="zh-CN" altLang="en-US" sz="2400"/>
              <a:t> </a:t>
            </a:r>
            <a:r>
              <a:rPr lang="en-US" altLang="zh-CN" sz="2400"/>
              <a:t>technologies:</a:t>
            </a:r>
            <a:r>
              <a:rPr lang="zh-CN" altLang="en-US" sz="2400"/>
              <a:t> </a:t>
            </a:r>
            <a:endParaRPr lang="en-GB" altLang="zh-CN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/>
              <a:t>muon</a:t>
            </a:r>
            <a:r>
              <a:rPr lang="zh-CN" altLang="en-US" sz="2400"/>
              <a:t> </a:t>
            </a:r>
            <a:r>
              <a:rPr lang="en-US" altLang="zh-CN" sz="2400"/>
              <a:t>coolling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/>
              <a:t>low-emittance</a:t>
            </a:r>
            <a:r>
              <a:rPr lang="zh-CN" altLang="en-US" sz="2400"/>
              <a:t> </a:t>
            </a:r>
            <a:r>
              <a:rPr lang="en-US" altLang="zh-CN" sz="2400"/>
              <a:t>beam</a:t>
            </a:r>
            <a:r>
              <a:rPr lang="zh-CN" altLang="en-US" sz="2400"/>
              <a:t> </a:t>
            </a:r>
            <a:r>
              <a:rPr lang="en-US" altLang="zh-CN" sz="2400">
                <a:sym typeface="Wingdings" pitchFamily="2" charset="2"/>
              </a:rPr>
              <a:t></a:t>
            </a:r>
            <a:r>
              <a:rPr lang="zh-CN" altLang="en-US" sz="2400">
                <a:sym typeface="Wingdings" pitchFamily="2" charset="2"/>
              </a:rPr>
              <a:t> </a:t>
            </a:r>
            <a:r>
              <a:rPr lang="en-US" altLang="zh-CN" sz="2400">
                <a:sym typeface="Wingdings" pitchFamily="2" charset="2"/>
              </a:rPr>
              <a:t>NO</a:t>
            </a:r>
            <a:r>
              <a:rPr lang="zh-CN" altLang="en-US" sz="2400">
                <a:sym typeface="Wingdings" pitchFamily="2" charset="2"/>
              </a:rPr>
              <a:t> </a:t>
            </a:r>
            <a:r>
              <a:rPr lang="en-US" altLang="zh-CN" sz="2400">
                <a:sym typeface="Wingdings" pitchFamily="2" charset="2"/>
              </a:rPr>
              <a:t>E-field</a:t>
            </a:r>
            <a:r>
              <a:rPr lang="zh-CN" altLang="en-US" sz="2400">
                <a:sym typeface="Wingdings" pitchFamily="2" charset="2"/>
              </a:rPr>
              <a:t> </a:t>
            </a:r>
            <a:r>
              <a:rPr lang="en-US" altLang="zh-CN" sz="2400">
                <a:sym typeface="Wingdings" pitchFamily="2" charset="2"/>
              </a:rPr>
              <a:t>and</a:t>
            </a:r>
            <a:r>
              <a:rPr lang="zh-CN" altLang="en-US" sz="2400">
                <a:sym typeface="Wingdings" pitchFamily="2" charset="2"/>
              </a:rPr>
              <a:t> </a:t>
            </a:r>
            <a:r>
              <a:rPr lang="en-US" altLang="zh-CN" sz="2400" b="1">
                <a:sym typeface="Wingdings" pitchFamily="2" charset="2"/>
              </a:rPr>
              <a:t>NO</a:t>
            </a:r>
            <a:r>
              <a:rPr lang="zh-CN" altLang="en-US" sz="2400" b="1">
                <a:sym typeface="Wingdings" pitchFamily="2" charset="2"/>
              </a:rPr>
              <a:t> </a:t>
            </a:r>
            <a:r>
              <a:rPr lang="en-US" altLang="zh-CN" sz="2400" b="1">
                <a:sym typeface="Wingdings" pitchFamily="2" charset="2"/>
              </a:rPr>
              <a:t>magic</a:t>
            </a:r>
            <a:r>
              <a:rPr lang="zh-CN" altLang="en-US" sz="2400" b="1">
                <a:sym typeface="Wingdings" pitchFamily="2" charset="2"/>
              </a:rPr>
              <a:t> </a:t>
            </a:r>
            <a:r>
              <a:rPr lang="en-US" altLang="zh-CN" sz="2400" b="1">
                <a:sym typeface="Wingdings" pitchFamily="2" charset="2"/>
              </a:rPr>
              <a:t>momentum</a:t>
            </a:r>
            <a:r>
              <a:rPr lang="zh-CN" altLang="en-US" sz="2400" b="1">
                <a:sym typeface="Wingdings" pitchFamily="2" charset="2"/>
              </a:rPr>
              <a:t> </a:t>
            </a:r>
            <a:r>
              <a:rPr lang="en-US" altLang="zh-CN" sz="2400" b="1">
                <a:sym typeface="Wingdings" pitchFamily="2" charset="2"/>
              </a:rPr>
              <a:t>constraint!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>
                <a:sym typeface="Wingdings" pitchFamily="2" charset="2"/>
              </a:rPr>
              <a:t>but</a:t>
            </a:r>
            <a:r>
              <a:rPr lang="zh-CN" altLang="en-US" sz="2400">
                <a:sym typeface="Wingdings" pitchFamily="2" charset="2"/>
              </a:rPr>
              <a:t> </a:t>
            </a:r>
            <a:r>
              <a:rPr lang="en-US" altLang="zh-CN" sz="2400">
                <a:sym typeface="Wingdings" pitchFamily="2" charset="2"/>
              </a:rPr>
              <a:t>it</a:t>
            </a:r>
            <a:r>
              <a:rPr lang="zh-CN" altLang="en-US" sz="2400">
                <a:sym typeface="Wingdings" pitchFamily="2" charset="2"/>
              </a:rPr>
              <a:t> </a:t>
            </a:r>
            <a:r>
              <a:rPr lang="en-US" altLang="zh-CN" sz="2400">
                <a:sym typeface="Wingdings" pitchFamily="2" charset="2"/>
              </a:rPr>
              <a:t>only</a:t>
            </a:r>
            <a:r>
              <a:rPr lang="zh-CN" altLang="en-US" sz="2400">
                <a:sym typeface="Wingdings" pitchFamily="2" charset="2"/>
              </a:rPr>
              <a:t> </a:t>
            </a:r>
            <a:r>
              <a:rPr lang="en-US" altLang="zh-CN" sz="2400">
                <a:sym typeface="Wingdings" pitchFamily="2" charset="2"/>
              </a:rPr>
              <a:t>reaccelerates</a:t>
            </a:r>
            <a:r>
              <a:rPr lang="zh-CN" altLang="en-US" sz="2400">
                <a:sym typeface="Wingdings" pitchFamily="2" charset="2"/>
              </a:rPr>
              <a:t> </a:t>
            </a:r>
            <a:r>
              <a:rPr lang="en-US" altLang="zh-CN" sz="2400">
                <a:sym typeface="Wingdings" pitchFamily="2" charset="2"/>
              </a:rPr>
              <a:t>(positive)</a:t>
            </a:r>
            <a:r>
              <a:rPr lang="zh-CN" altLang="en-US" sz="2400">
                <a:sym typeface="Wingdings" pitchFamily="2" charset="2"/>
              </a:rPr>
              <a:t> </a:t>
            </a:r>
            <a:r>
              <a:rPr lang="en-US" altLang="zh-CN" sz="2400">
                <a:sym typeface="Wingdings" pitchFamily="2" charset="2"/>
              </a:rPr>
              <a:t>muon</a:t>
            </a:r>
            <a:r>
              <a:rPr lang="zh-CN" altLang="en-US" sz="2400">
                <a:sym typeface="Wingdings" pitchFamily="2" charset="2"/>
              </a:rPr>
              <a:t> </a:t>
            </a:r>
            <a:r>
              <a:rPr lang="en-US" altLang="zh-CN" sz="2400">
                <a:sym typeface="Wingdings" pitchFamily="2" charset="2"/>
              </a:rPr>
              <a:t>up</a:t>
            </a:r>
            <a:r>
              <a:rPr lang="zh-CN" altLang="en-US" sz="2400">
                <a:sym typeface="Wingdings" pitchFamily="2" charset="2"/>
              </a:rPr>
              <a:t> </a:t>
            </a:r>
            <a:r>
              <a:rPr lang="en-US" altLang="zh-CN" sz="2400">
                <a:sym typeface="Wingdings" pitchFamily="2" charset="2"/>
              </a:rPr>
              <a:t>to</a:t>
            </a:r>
            <a:r>
              <a:rPr lang="zh-CN" altLang="en-US" sz="2400">
                <a:sym typeface="Wingdings" pitchFamily="2" charset="2"/>
              </a:rPr>
              <a:t> </a:t>
            </a:r>
            <a:r>
              <a:rPr lang="en-US" altLang="zh-CN" sz="2400">
                <a:sym typeface="Wingdings" pitchFamily="2" charset="2"/>
              </a:rPr>
              <a:t>210</a:t>
            </a:r>
            <a:r>
              <a:rPr lang="zh-CN" altLang="en-US" sz="2400">
                <a:sym typeface="Wingdings" pitchFamily="2" charset="2"/>
              </a:rPr>
              <a:t> </a:t>
            </a:r>
            <a:r>
              <a:rPr lang="en-US" altLang="zh-CN" sz="2400">
                <a:sym typeface="Wingdings" pitchFamily="2" charset="2"/>
              </a:rPr>
              <a:t>MeV...</a:t>
            </a:r>
            <a:endParaRPr lang="en-GB" sz="24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0020E2-77CA-AE52-C754-501FBC14F7FB}"/>
              </a:ext>
            </a:extLst>
          </p:cNvPr>
          <p:cNvSpPr txBox="1"/>
          <p:nvPr/>
        </p:nvSpPr>
        <p:spPr>
          <a:xfrm rot="1763513">
            <a:off x="7794172" y="4432453"/>
            <a:ext cx="1162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/>
              <a:t>(3D</a:t>
            </a:r>
            <a:r>
              <a:rPr lang="zh-CN" altLang="en-US" b="1"/>
              <a:t> </a:t>
            </a:r>
            <a:r>
              <a:rPr lang="en-US" altLang="zh-CN" b="1"/>
              <a:t>spiral)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077386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CFFEE-9778-372A-BF26-D58A9539E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66E88E-7A3D-71E4-89BA-EEADB41F03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E0B77C7-FFD8-F436-2071-159605EDBDC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151" y="1945635"/>
            <a:ext cx="11211698" cy="42369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/>
              <a:t>1948:</a:t>
            </a:r>
            <a:r>
              <a:rPr lang="zh-CN" altLang="en-US" sz="2400"/>
              <a:t> </a:t>
            </a:r>
            <a:r>
              <a:rPr lang="en-US" altLang="zh-CN" sz="2400"/>
              <a:t>Schwinger</a:t>
            </a:r>
            <a:r>
              <a:rPr lang="zh-CN" altLang="en-US" sz="2400"/>
              <a:t> </a:t>
            </a:r>
            <a:r>
              <a:rPr lang="en-US" altLang="zh-CN" sz="2400"/>
              <a:t>calculated higher order QED, giving 𝑔&gt;2 for</a:t>
            </a:r>
            <a:r>
              <a:rPr lang="zh-CN" altLang="en-US" sz="2400"/>
              <a:t> </a:t>
            </a:r>
            <a:r>
              <a:rPr lang="en-US" altLang="zh-CN" sz="2400"/>
              <a:t>electron</a:t>
            </a:r>
            <a:endParaRPr lang="en-US" sz="24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343F7F-6EA2-15D0-B748-554350D2A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823" y="4144226"/>
            <a:ext cx="1713177" cy="1739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AE27E9-1D6D-862B-E546-648667ACFF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371"/>
          <a:stretch>
            <a:fillRect/>
          </a:stretch>
        </p:blipFill>
        <p:spPr>
          <a:xfrm>
            <a:off x="4510081" y="3039792"/>
            <a:ext cx="2071939" cy="9003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2F92CC-901C-1981-F5E4-50E7B77527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4002"/>
          <a:stretch>
            <a:fillRect/>
          </a:stretch>
        </p:blipFill>
        <p:spPr>
          <a:xfrm>
            <a:off x="654383" y="2576126"/>
            <a:ext cx="1224759" cy="16139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DFECEF6-30E5-16ED-C818-56F3A0CE982D}"/>
                  </a:ext>
                </a:extLst>
              </p:cNvPr>
              <p:cNvSpPr/>
              <p:nvPr/>
            </p:nvSpPr>
            <p:spPr>
              <a:xfrm>
                <a:off x="2108315" y="2795223"/>
                <a:ext cx="2566782" cy="108137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dirty="0">
                    <a:solidFill>
                      <a:schemeClr val="tx1"/>
                    </a:solidFill>
                  </a:rPr>
                  <a:t>Magnetic anomaly</a:t>
                </a:r>
                <a:br>
                  <a:rPr lang="en-US" sz="2200" dirty="0">
                    <a:solidFill>
                      <a:schemeClr val="tx1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DFECEF6-30E5-16ED-C818-56F3A0CE98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8315" y="2795223"/>
                <a:ext cx="2566782" cy="1081377"/>
              </a:xfrm>
              <a:prstGeom prst="rect">
                <a:avLst/>
              </a:prstGeom>
              <a:blipFill>
                <a:blip r:embed="rId6"/>
                <a:stretch>
                  <a:fillRect t="-2299" b="-34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itle 1">
            <a:extLst>
              <a:ext uri="{FF2B5EF4-FFF2-40B4-BE49-F238E27FC236}">
                <a16:creationId xmlns:a16="http://schemas.microsoft.com/office/drawing/2014/main" id="{99B58D76-4364-4981-802A-295E541ED486}"/>
              </a:ext>
            </a:extLst>
          </p:cNvPr>
          <p:cNvSpPr txBox="1">
            <a:spLocks/>
          </p:cNvSpPr>
          <p:nvPr/>
        </p:nvSpPr>
        <p:spPr>
          <a:xfrm>
            <a:off x="490149" y="402703"/>
            <a:ext cx="112116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64A9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altLang="zh-CN" sz="8000">
                <a:latin typeface="Futura" panose="020B0602020204020303" pitchFamily="34" charset="-79"/>
                <a:ea typeface="Cambria Math" panose="02040503050406030204" pitchFamily="18" charset="0"/>
                <a:cs typeface="Futura" panose="020B0602020204020303" pitchFamily="34" charset="-79"/>
              </a:rPr>
              <a:t>g</a:t>
            </a:r>
            <a:r>
              <a:rPr lang="en-US" altLang="zh-CN" sz="4800">
                <a:latin typeface="Futura" panose="020B0602020204020303" pitchFamily="34" charset="-79"/>
                <a:ea typeface="Cambria Math" panose="02040503050406030204" pitchFamily="18" charset="0"/>
                <a:cs typeface="Futura" panose="020B0602020204020303" pitchFamily="34" charset="-79"/>
              </a:rPr>
              <a:t>—2</a:t>
            </a:r>
            <a:endParaRPr lang="en-US">
              <a:latin typeface="Futura" panose="020B0602020204020303" pitchFamily="34" charset="-79"/>
              <a:ea typeface="STHupo" panose="02010800040101010101" pitchFamily="2" charset="-122"/>
              <a:cs typeface="Futura" panose="020B0602020204020303" pitchFamily="34" charset="-79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10AB8A-3974-EA03-B384-E98324D5050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5337" t="8320" r="3692" b="43130"/>
          <a:stretch>
            <a:fillRect/>
          </a:stretch>
        </p:blipFill>
        <p:spPr>
          <a:xfrm>
            <a:off x="2038685" y="2758551"/>
            <a:ext cx="4481291" cy="118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972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807B3-B73A-5E6F-37E1-5AD013E76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AB3337BE-478B-82BE-DBC5-C6B44427C43B}"/>
              </a:ext>
            </a:extLst>
          </p:cNvPr>
          <p:cNvGrpSpPr/>
          <p:nvPr/>
        </p:nvGrpSpPr>
        <p:grpSpPr>
          <a:xfrm>
            <a:off x="733359" y="1643600"/>
            <a:ext cx="10968488" cy="3721544"/>
            <a:chOff x="603122" y="3682873"/>
            <a:chExt cx="10985751" cy="2857309"/>
          </a:xfrm>
        </p:grpSpPr>
        <p:grpSp>
          <p:nvGrpSpPr>
            <p:cNvPr id="21" name="Group">
              <a:extLst>
                <a:ext uri="{FF2B5EF4-FFF2-40B4-BE49-F238E27FC236}">
                  <a16:creationId xmlns:a16="http://schemas.microsoft.com/office/drawing/2014/main" id="{253B9AEC-0C4A-5587-1745-AA3400918D55}"/>
                </a:ext>
              </a:extLst>
            </p:cNvPr>
            <p:cNvGrpSpPr/>
            <p:nvPr/>
          </p:nvGrpSpPr>
          <p:grpSpPr>
            <a:xfrm>
              <a:off x="603122" y="3682873"/>
              <a:ext cx="10985751" cy="2857309"/>
              <a:chOff x="0" y="0"/>
              <a:chExt cx="22372058" cy="9819708"/>
            </a:xfrm>
          </p:grpSpPr>
          <p:grpSp>
            <p:nvGrpSpPr>
              <p:cNvPr id="27" name="Group">
                <a:extLst>
                  <a:ext uri="{FF2B5EF4-FFF2-40B4-BE49-F238E27FC236}">
                    <a16:creationId xmlns:a16="http://schemas.microsoft.com/office/drawing/2014/main" id="{1EEFE957-97AE-4C25-0C75-52EC907FAC95}"/>
                  </a:ext>
                </a:extLst>
              </p:cNvPr>
              <p:cNvGrpSpPr/>
              <p:nvPr/>
            </p:nvGrpSpPr>
            <p:grpSpPr>
              <a:xfrm>
                <a:off x="0" y="0"/>
                <a:ext cx="22372058" cy="9819708"/>
                <a:chOff x="0" y="0"/>
                <a:chExt cx="22372057" cy="9819707"/>
              </a:xfrm>
            </p:grpSpPr>
            <p:pic>
              <p:nvPicPr>
                <p:cNvPr id="32" name="Image" descr="Image">
                  <a:extLst>
                    <a:ext uri="{FF2B5EF4-FFF2-40B4-BE49-F238E27FC236}">
                      <a16:creationId xmlns:a16="http://schemas.microsoft.com/office/drawing/2014/main" id="{19AADBFA-53FA-29AC-87CC-2165251151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t="20349" b="1619"/>
                <a:stretch>
                  <a:fillRect/>
                </a:stretch>
              </p:blipFill>
              <p:spPr>
                <a:xfrm>
                  <a:off x="0" y="0"/>
                  <a:ext cx="22372057" cy="981970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4" name="Image" descr="Image">
                  <a:extLst>
                    <a:ext uri="{FF2B5EF4-FFF2-40B4-BE49-F238E27FC236}">
                      <a16:creationId xmlns:a16="http://schemas.microsoft.com/office/drawing/2014/main" id="{69671D4A-2C03-4FA8-D03D-7549D4FA42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465860" y="9213176"/>
                  <a:ext cx="3440480" cy="47346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6" name="Image" descr="Image">
                  <a:extLst>
                    <a:ext uri="{FF2B5EF4-FFF2-40B4-BE49-F238E27FC236}">
                      <a16:creationId xmlns:a16="http://schemas.microsoft.com/office/drawing/2014/main" id="{DA63BADA-E3E0-EC1E-20A9-1CF79AECFE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303754" y="9213176"/>
                  <a:ext cx="3440479" cy="47346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7" name="Image" descr="Image">
                  <a:extLst>
                    <a:ext uri="{FF2B5EF4-FFF2-40B4-BE49-F238E27FC236}">
                      <a16:creationId xmlns:a16="http://schemas.microsoft.com/office/drawing/2014/main" id="{E1F9B125-51FF-BD95-08FE-7C48A00D19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0156371" y="9339078"/>
                  <a:ext cx="1610695" cy="22165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8" name="Image" descr="Image">
                  <a:extLst>
                    <a:ext uri="{FF2B5EF4-FFF2-40B4-BE49-F238E27FC236}">
                      <a16:creationId xmlns:a16="http://schemas.microsoft.com/office/drawing/2014/main" id="{D6D11092-5B59-1D1C-3861-0C885F69DC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85298" y="5505764"/>
                  <a:ext cx="3440479" cy="47346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9" name="Image" descr="Image">
                  <a:extLst>
                    <a:ext uri="{FF2B5EF4-FFF2-40B4-BE49-F238E27FC236}">
                      <a16:creationId xmlns:a16="http://schemas.microsoft.com/office/drawing/2014/main" id="{96D8AA9C-81B5-CDAE-8D7C-F15EFBF8DA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11392" y="6102027"/>
                  <a:ext cx="7207470" cy="99185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40" name="Image" descr="Image">
                  <a:extLst>
                    <a:ext uri="{FF2B5EF4-FFF2-40B4-BE49-F238E27FC236}">
                      <a16:creationId xmlns:a16="http://schemas.microsoft.com/office/drawing/2014/main" id="{BA80D8C5-12E1-CBE0-6BF5-646FED6E1CA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11392" y="6885406"/>
                  <a:ext cx="9350255" cy="253385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8" name="Line">
                <a:extLst>
                  <a:ext uri="{FF2B5EF4-FFF2-40B4-BE49-F238E27FC236}">
                    <a16:creationId xmlns:a16="http://schemas.microsoft.com/office/drawing/2014/main" id="{F6EDCD7F-1EF6-55D0-AC70-99120F318A8A}"/>
                  </a:ext>
                </a:extLst>
              </p:cNvPr>
              <p:cNvSpPr/>
              <p:nvPr/>
            </p:nvSpPr>
            <p:spPr>
              <a:xfrm>
                <a:off x="462693" y="3640879"/>
                <a:ext cx="2229455" cy="509312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29" name="Surface muon beam">
                <a:extLst>
                  <a:ext uri="{FF2B5EF4-FFF2-40B4-BE49-F238E27FC236}">
                    <a16:creationId xmlns:a16="http://schemas.microsoft.com/office/drawing/2014/main" id="{5950FD0A-801F-F002-674E-040BF4BAFFBE}"/>
                  </a:ext>
                </a:extLst>
              </p:cNvPr>
              <p:cNvSpPr txBox="1"/>
              <p:nvPr/>
            </p:nvSpPr>
            <p:spPr>
              <a:xfrm>
                <a:off x="34929" y="2743983"/>
                <a:ext cx="1788054" cy="9125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700">
                    <a:solidFill>
                      <a:srgbClr val="000000"/>
                    </a:solidFill>
                  </a:defRPr>
                </a:lvl1pPr>
              </a:lstStyle>
              <a:p>
                <a:r>
                  <a:rPr sz="1600"/>
                  <a:t>Surface muon beam</a:t>
                </a:r>
              </a:p>
            </p:txBody>
          </p:sp>
        </p:grpSp>
        <p:sp>
          <p:nvSpPr>
            <p:cNvPr id="22" name="Rectangle">
              <a:extLst>
                <a:ext uri="{FF2B5EF4-FFF2-40B4-BE49-F238E27FC236}">
                  <a16:creationId xmlns:a16="http://schemas.microsoft.com/office/drawing/2014/main" id="{643B2F7C-72CB-1AD2-BD40-D524687A081D}"/>
                </a:ext>
              </a:extLst>
            </p:cNvPr>
            <p:cNvSpPr/>
            <p:nvPr/>
          </p:nvSpPr>
          <p:spPr>
            <a:xfrm>
              <a:off x="9951072" y="3741506"/>
              <a:ext cx="1220032" cy="20253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E466898-9AF2-A1DD-5115-67068F09C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/>
              <a:t>The</a:t>
            </a:r>
            <a:r>
              <a:rPr lang="zh-CN" altLang="en-US" sz="4000"/>
              <a:t> </a:t>
            </a:r>
            <a:r>
              <a:rPr lang="en-US" altLang="zh-CN" sz="4000"/>
              <a:t>g-2</a:t>
            </a:r>
            <a:r>
              <a:rPr lang="zh-CN" altLang="en-US" sz="4000"/>
              <a:t> </a:t>
            </a:r>
            <a:r>
              <a:rPr lang="en-US" altLang="zh-CN" sz="4000"/>
              <a:t>experiment</a:t>
            </a:r>
            <a:r>
              <a:rPr lang="zh-CN" altLang="en-US" sz="4000"/>
              <a:t> </a:t>
            </a:r>
            <a:r>
              <a:rPr lang="en-US" altLang="zh-CN" sz="4000"/>
              <a:t>at</a:t>
            </a:r>
            <a:r>
              <a:rPr lang="zh-CN" altLang="en-US" sz="4000"/>
              <a:t> </a:t>
            </a:r>
            <a:r>
              <a:rPr lang="en-US" altLang="zh-CN" sz="4000"/>
              <a:t>J-PARC</a:t>
            </a:r>
            <a:endParaRPr lang="en-US" sz="4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FD2259-CB75-CD31-9654-D501FDC5B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50</a:t>
            </a:fld>
            <a:endParaRPr lang="en-US" dirty="0"/>
          </a:p>
        </p:txBody>
      </p:sp>
      <p:grpSp>
        <p:nvGrpSpPr>
          <p:cNvPr id="23" name="Group">
            <a:extLst>
              <a:ext uri="{FF2B5EF4-FFF2-40B4-BE49-F238E27FC236}">
                <a16:creationId xmlns:a16="http://schemas.microsoft.com/office/drawing/2014/main" id="{0F500E0D-11FC-A2A9-D083-55F89B83C71F}"/>
              </a:ext>
            </a:extLst>
          </p:cNvPr>
          <p:cNvGrpSpPr/>
          <p:nvPr/>
        </p:nvGrpSpPr>
        <p:grpSpPr>
          <a:xfrm>
            <a:off x="256419" y="4054735"/>
            <a:ext cx="5605850" cy="2402521"/>
            <a:chOff x="4" y="0"/>
            <a:chExt cx="18926328" cy="7224181"/>
          </a:xfrm>
        </p:grpSpPr>
        <p:pic>
          <p:nvPicPr>
            <p:cNvPr id="24" name="Image" descr="Image">
              <a:extLst>
                <a:ext uri="{FF2B5EF4-FFF2-40B4-BE49-F238E27FC236}">
                  <a16:creationId xmlns:a16="http://schemas.microsoft.com/office/drawing/2014/main" id="{3DFB325C-6D3D-0584-4F4E-10FEC6B6E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8244" r="28005"/>
            <a:stretch>
              <a:fillRect/>
            </a:stretch>
          </p:blipFill>
          <p:spPr>
            <a:xfrm>
              <a:off x="4" y="0"/>
              <a:ext cx="15213187" cy="72241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" name="Rectangle">
              <a:extLst>
                <a:ext uri="{FF2B5EF4-FFF2-40B4-BE49-F238E27FC236}">
                  <a16:creationId xmlns:a16="http://schemas.microsoft.com/office/drawing/2014/main" id="{F6C79754-2558-0C08-991E-29CEEF7D0852}"/>
                </a:ext>
              </a:extLst>
            </p:cNvPr>
            <p:cNvSpPr/>
            <p:nvPr/>
          </p:nvSpPr>
          <p:spPr>
            <a:xfrm>
              <a:off x="15612882" y="4627424"/>
              <a:ext cx="3313450" cy="187170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5400" tIns="25400" rIns="25400" bIns="25400" numCol="1" anchor="ctr">
              <a:noAutofit/>
            </a:bodyPr>
            <a:lstStyle/>
            <a:p>
              <a:pPr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F810D100-3DF6-E499-F91B-7EE6F0F43C21}"/>
              </a:ext>
            </a:extLst>
          </p:cNvPr>
          <p:cNvSpPr/>
          <p:nvPr/>
        </p:nvSpPr>
        <p:spPr>
          <a:xfrm>
            <a:off x="873234" y="5953760"/>
            <a:ext cx="753890" cy="221297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D75F520-F395-3AFE-5A18-86E48B2C0898}"/>
              </a:ext>
            </a:extLst>
          </p:cNvPr>
          <p:cNvSpPr/>
          <p:nvPr/>
        </p:nvSpPr>
        <p:spPr>
          <a:xfrm>
            <a:off x="2600560" y="5365144"/>
            <a:ext cx="254400" cy="276738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60C535E-A0DF-A134-8460-C558F153F768}"/>
              </a:ext>
            </a:extLst>
          </p:cNvPr>
          <p:cNvSpPr txBox="1"/>
          <p:nvPr/>
        </p:nvSpPr>
        <p:spPr>
          <a:xfrm>
            <a:off x="2582435" y="5026590"/>
            <a:ext cx="119058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rgbClr val="C00000"/>
                </a:solidFill>
              </a:rPr>
              <a:t>Muonium</a:t>
            </a:r>
            <a:r>
              <a:rPr lang="zh-CN" altLang="en-US" b="1">
                <a:solidFill>
                  <a:srgbClr val="FF0000"/>
                </a:solidFill>
              </a:rPr>
              <a:t> </a:t>
            </a:r>
            <a:r>
              <a:rPr lang="en-US" altLang="zh-CN" sz="2000" b="1">
                <a:solidFill>
                  <a:srgbClr val="C00000"/>
                </a:solidFill>
              </a:rPr>
              <a:t>(</a:t>
            </a:r>
            <a:r>
              <a:rPr lang="en-US" sz="2000" b="1">
                <a:solidFill>
                  <a:srgbClr val="C00000"/>
                </a:solidFill>
              </a:rPr>
              <a:t>𝜇</a:t>
            </a:r>
            <a:r>
              <a:rPr lang="en-US" sz="2000" b="1" baseline="30000">
                <a:solidFill>
                  <a:srgbClr val="C00000"/>
                </a:solidFill>
              </a:rPr>
              <a:t>+</a:t>
            </a:r>
            <a:r>
              <a:rPr lang="en-US" altLang="zh-CN" sz="2000" b="1">
                <a:solidFill>
                  <a:srgbClr val="C00000"/>
                </a:solidFill>
              </a:rPr>
              <a:t>e</a:t>
            </a:r>
            <a:r>
              <a:rPr lang="en-US" altLang="zh-CN" sz="2000" b="1" baseline="30000">
                <a:solidFill>
                  <a:srgbClr val="C00000"/>
                </a:solidFill>
              </a:rPr>
              <a:t>-</a:t>
            </a:r>
            <a:r>
              <a:rPr lang="en-US" altLang="zh-CN" sz="2000" b="1">
                <a:solidFill>
                  <a:srgbClr val="C00000"/>
                </a:solidFill>
              </a:rPr>
              <a:t>)</a:t>
            </a:r>
            <a:endParaRPr lang="en-US" b="1" baseline="30000">
              <a:solidFill>
                <a:srgbClr val="C0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4EACF10-CA76-EC78-5068-B0795C223835}"/>
              </a:ext>
            </a:extLst>
          </p:cNvPr>
          <p:cNvSpPr txBox="1"/>
          <p:nvPr/>
        </p:nvSpPr>
        <p:spPr>
          <a:xfrm>
            <a:off x="4496111" y="4966579"/>
            <a:ext cx="650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/>
              <a:t>𝜇</a:t>
            </a:r>
            <a:r>
              <a:rPr lang="en-US" sz="1800" b="1" baseline="30000"/>
              <a:t>+</a:t>
            </a:r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942457-FDE9-32A7-8CCA-E2BBD2663987}"/>
              </a:ext>
            </a:extLst>
          </p:cNvPr>
          <p:cNvSpPr txBox="1"/>
          <p:nvPr/>
        </p:nvSpPr>
        <p:spPr>
          <a:xfrm>
            <a:off x="4880848" y="5363455"/>
            <a:ext cx="38678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/>
              <a:t>Negative muons </a:t>
            </a:r>
            <a:r>
              <a:rPr lang="en-GB" sz="2400" i="1"/>
              <a:t>cannot</a:t>
            </a:r>
            <a:r>
              <a:rPr lang="en-GB" sz="2400"/>
              <a:t> be cool</a:t>
            </a:r>
            <a:r>
              <a:rPr lang="en-US" altLang="zh-CN" sz="2400"/>
              <a:t>ed</a:t>
            </a:r>
            <a:r>
              <a:rPr lang="en-GB" sz="2400"/>
              <a:t> using this technique.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73BAC22-88C3-4826-F8D6-72CDF797F75B}"/>
              </a:ext>
            </a:extLst>
          </p:cNvPr>
          <p:cNvSpPr txBox="1"/>
          <p:nvPr/>
        </p:nvSpPr>
        <p:spPr>
          <a:xfrm rot="1763513">
            <a:off x="7794172" y="4432453"/>
            <a:ext cx="1162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/>
              <a:t>(3D</a:t>
            </a:r>
            <a:r>
              <a:rPr lang="zh-CN" altLang="en-US" b="1"/>
              <a:t> </a:t>
            </a:r>
            <a:r>
              <a:rPr lang="en-US" altLang="zh-CN" b="1"/>
              <a:t>spiral)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7535242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190A5-3300-FB41-FA35-4055E3F48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A52EAD22-0724-0AA7-ACC4-0F049F4603D8}"/>
              </a:ext>
            </a:extLst>
          </p:cNvPr>
          <p:cNvGrpSpPr/>
          <p:nvPr/>
        </p:nvGrpSpPr>
        <p:grpSpPr>
          <a:xfrm>
            <a:off x="733359" y="1643600"/>
            <a:ext cx="10968488" cy="3721544"/>
            <a:chOff x="603122" y="3682873"/>
            <a:chExt cx="10985751" cy="2857309"/>
          </a:xfrm>
        </p:grpSpPr>
        <p:grpSp>
          <p:nvGrpSpPr>
            <p:cNvPr id="22" name="Group">
              <a:extLst>
                <a:ext uri="{FF2B5EF4-FFF2-40B4-BE49-F238E27FC236}">
                  <a16:creationId xmlns:a16="http://schemas.microsoft.com/office/drawing/2014/main" id="{59D7AA78-1FF9-7070-4994-079AA8DCDDEB}"/>
                </a:ext>
              </a:extLst>
            </p:cNvPr>
            <p:cNvGrpSpPr/>
            <p:nvPr/>
          </p:nvGrpSpPr>
          <p:grpSpPr>
            <a:xfrm>
              <a:off x="603122" y="3682873"/>
              <a:ext cx="10985751" cy="2857309"/>
              <a:chOff x="0" y="0"/>
              <a:chExt cx="22372058" cy="9819708"/>
            </a:xfrm>
          </p:grpSpPr>
          <p:grpSp>
            <p:nvGrpSpPr>
              <p:cNvPr id="28" name="Group">
                <a:extLst>
                  <a:ext uri="{FF2B5EF4-FFF2-40B4-BE49-F238E27FC236}">
                    <a16:creationId xmlns:a16="http://schemas.microsoft.com/office/drawing/2014/main" id="{DE17E758-CFA0-FBAE-9D5B-2AE56E4DECED}"/>
                  </a:ext>
                </a:extLst>
              </p:cNvPr>
              <p:cNvGrpSpPr/>
              <p:nvPr/>
            </p:nvGrpSpPr>
            <p:grpSpPr>
              <a:xfrm>
                <a:off x="0" y="0"/>
                <a:ext cx="22372058" cy="9819708"/>
                <a:chOff x="0" y="0"/>
                <a:chExt cx="22372057" cy="9819707"/>
              </a:xfrm>
            </p:grpSpPr>
            <p:pic>
              <p:nvPicPr>
                <p:cNvPr id="34" name="Image" descr="Image">
                  <a:extLst>
                    <a:ext uri="{FF2B5EF4-FFF2-40B4-BE49-F238E27FC236}">
                      <a16:creationId xmlns:a16="http://schemas.microsoft.com/office/drawing/2014/main" id="{6B54A3BD-E41E-4177-55E4-EF8467D781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rcRect t="20349" b="1619"/>
                <a:stretch>
                  <a:fillRect/>
                </a:stretch>
              </p:blipFill>
              <p:spPr>
                <a:xfrm>
                  <a:off x="0" y="0"/>
                  <a:ext cx="22372057" cy="981970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6" name="Image" descr="Image">
                  <a:extLst>
                    <a:ext uri="{FF2B5EF4-FFF2-40B4-BE49-F238E27FC236}">
                      <a16:creationId xmlns:a16="http://schemas.microsoft.com/office/drawing/2014/main" id="{5020B49A-2020-2420-61FF-AC08D03CD0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465860" y="9213176"/>
                  <a:ext cx="3440480" cy="47346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7" name="Image" descr="Image">
                  <a:extLst>
                    <a:ext uri="{FF2B5EF4-FFF2-40B4-BE49-F238E27FC236}">
                      <a16:creationId xmlns:a16="http://schemas.microsoft.com/office/drawing/2014/main" id="{015828B6-2E94-EB1B-C049-825A70DC6B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303754" y="9213176"/>
                  <a:ext cx="3440479" cy="47346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8" name="Image" descr="Image">
                  <a:extLst>
                    <a:ext uri="{FF2B5EF4-FFF2-40B4-BE49-F238E27FC236}">
                      <a16:creationId xmlns:a16="http://schemas.microsoft.com/office/drawing/2014/main" id="{B4D46C8E-DB9D-BC24-DEF7-9C70F9287E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0156371" y="9339078"/>
                  <a:ext cx="1610695" cy="22165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9" name="Image" descr="Image">
                  <a:extLst>
                    <a:ext uri="{FF2B5EF4-FFF2-40B4-BE49-F238E27FC236}">
                      <a16:creationId xmlns:a16="http://schemas.microsoft.com/office/drawing/2014/main" id="{0BCA9BF2-8D11-F488-2583-F83498FFDA2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85298" y="5505764"/>
                  <a:ext cx="3440479" cy="47346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40" name="Image" descr="Image">
                  <a:extLst>
                    <a:ext uri="{FF2B5EF4-FFF2-40B4-BE49-F238E27FC236}">
                      <a16:creationId xmlns:a16="http://schemas.microsoft.com/office/drawing/2014/main" id="{FC369456-04AE-0E4C-A149-15FFB8D1F0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11392" y="6102027"/>
                  <a:ext cx="7207470" cy="99185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41" name="Image" descr="Image">
                  <a:extLst>
                    <a:ext uri="{FF2B5EF4-FFF2-40B4-BE49-F238E27FC236}">
                      <a16:creationId xmlns:a16="http://schemas.microsoft.com/office/drawing/2014/main" id="{1EE99CBC-729C-E4FE-298E-E95A0D2CA0B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11392" y="6885406"/>
                  <a:ext cx="9350255" cy="253385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9" name="Line">
                <a:extLst>
                  <a:ext uri="{FF2B5EF4-FFF2-40B4-BE49-F238E27FC236}">
                    <a16:creationId xmlns:a16="http://schemas.microsoft.com/office/drawing/2014/main" id="{26B6C94E-961E-8E2C-5435-7EBFC9ADF30D}"/>
                  </a:ext>
                </a:extLst>
              </p:cNvPr>
              <p:cNvSpPr/>
              <p:nvPr/>
            </p:nvSpPr>
            <p:spPr>
              <a:xfrm>
                <a:off x="462693" y="3640879"/>
                <a:ext cx="2229455" cy="509312"/>
              </a:xfrm>
              <a:prstGeom prst="lin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2" name="Surface muon beam">
                <a:extLst>
                  <a:ext uri="{FF2B5EF4-FFF2-40B4-BE49-F238E27FC236}">
                    <a16:creationId xmlns:a16="http://schemas.microsoft.com/office/drawing/2014/main" id="{CB526C2D-F878-4A29-27E6-46A68D7E6767}"/>
                  </a:ext>
                </a:extLst>
              </p:cNvPr>
              <p:cNvSpPr txBox="1"/>
              <p:nvPr/>
            </p:nvSpPr>
            <p:spPr>
              <a:xfrm>
                <a:off x="34929" y="2743983"/>
                <a:ext cx="1788054" cy="9125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700">
                    <a:solidFill>
                      <a:srgbClr val="000000"/>
                    </a:solidFill>
                  </a:defRPr>
                </a:lvl1pPr>
              </a:lstStyle>
              <a:p>
                <a:r>
                  <a:rPr sz="1600"/>
                  <a:t>Surface muon beam</a:t>
                </a:r>
              </a:p>
            </p:txBody>
          </p:sp>
        </p:grpSp>
        <p:sp>
          <p:nvSpPr>
            <p:cNvPr id="27" name="Rectangle">
              <a:extLst>
                <a:ext uri="{FF2B5EF4-FFF2-40B4-BE49-F238E27FC236}">
                  <a16:creationId xmlns:a16="http://schemas.microsoft.com/office/drawing/2014/main" id="{3869E117-30E9-E0CB-E3C6-36E11DCF8C3E}"/>
                </a:ext>
              </a:extLst>
            </p:cNvPr>
            <p:cNvSpPr/>
            <p:nvPr/>
          </p:nvSpPr>
          <p:spPr>
            <a:xfrm>
              <a:off x="9951072" y="3741506"/>
              <a:ext cx="1220032" cy="20253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13DBA6C-F09D-1805-D7C7-EB62E8FC0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/>
              <a:t>The</a:t>
            </a:r>
            <a:r>
              <a:rPr lang="zh-CN" altLang="en-US" sz="4000"/>
              <a:t> </a:t>
            </a:r>
            <a:r>
              <a:rPr lang="en-US" altLang="zh-CN" sz="4000"/>
              <a:t>g-2</a:t>
            </a:r>
            <a:r>
              <a:rPr lang="zh-CN" altLang="en-US" sz="4000"/>
              <a:t> </a:t>
            </a:r>
            <a:r>
              <a:rPr lang="en-US" altLang="zh-CN" sz="4000"/>
              <a:t>experiment</a:t>
            </a:r>
            <a:r>
              <a:rPr lang="zh-CN" altLang="en-US" sz="4000"/>
              <a:t> </a:t>
            </a:r>
            <a:r>
              <a:rPr lang="en-US" altLang="zh-CN" sz="4000"/>
              <a:t>at</a:t>
            </a:r>
            <a:r>
              <a:rPr lang="zh-CN" altLang="en-US" sz="4000"/>
              <a:t> </a:t>
            </a:r>
            <a:r>
              <a:rPr lang="en-US" altLang="zh-CN" sz="4000"/>
              <a:t>J-PARC</a:t>
            </a:r>
            <a:endParaRPr lang="en-US" sz="4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0A45D0-0742-1414-BD6C-B35CADE590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1296D02-775E-A542-7726-1F22A12C996C}"/>
              </a:ext>
            </a:extLst>
          </p:cNvPr>
          <p:cNvSpPr/>
          <p:nvPr/>
        </p:nvSpPr>
        <p:spPr>
          <a:xfrm>
            <a:off x="873234" y="5953760"/>
            <a:ext cx="753890" cy="221297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C149BFD-397B-24AD-0C51-EFF02B362FB8}"/>
              </a:ext>
            </a:extLst>
          </p:cNvPr>
          <p:cNvSpPr/>
          <p:nvPr/>
        </p:nvSpPr>
        <p:spPr>
          <a:xfrm>
            <a:off x="2600560" y="5365144"/>
            <a:ext cx="254400" cy="276738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F75D399-B68C-C2F4-A17C-A1E856C7A54D}"/>
              </a:ext>
            </a:extLst>
          </p:cNvPr>
          <p:cNvSpPr txBox="1"/>
          <p:nvPr/>
        </p:nvSpPr>
        <p:spPr>
          <a:xfrm>
            <a:off x="490150" y="4374098"/>
            <a:ext cx="1079458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/>
              <a:t>Also,</a:t>
            </a:r>
            <a:r>
              <a:rPr lang="zh-CN" altLang="en-US" sz="2400"/>
              <a:t> </a:t>
            </a:r>
            <a:r>
              <a:rPr lang="en-US" altLang="zh-CN" sz="2400"/>
              <a:t>the very</a:t>
            </a:r>
            <a:r>
              <a:rPr lang="zh-CN" altLang="en-US" sz="2400"/>
              <a:t> </a:t>
            </a:r>
            <a:r>
              <a:rPr lang="en-US" altLang="zh-CN" sz="2400"/>
              <a:t>low final muon energy (only</a:t>
            </a:r>
            <a:r>
              <a:rPr lang="zh-CN" altLang="en-US" sz="2400"/>
              <a:t> </a:t>
            </a:r>
            <a:r>
              <a:rPr lang="en-US" altLang="zh-CN" sz="2400"/>
              <a:t>210 MeV!) </a:t>
            </a:r>
            <a:br>
              <a:rPr lang="en-US" altLang="zh-CN" sz="2400"/>
            </a:br>
            <a:r>
              <a:rPr lang="en-US" altLang="zh-CN" sz="2400"/>
              <a:t>limits the achievable muon statistics (</a:t>
            </a:r>
            <a:r>
              <a:rPr lang="en-US" altLang="zh-CN" sz="2400" b="1" i="1"/>
              <a:t>N</a:t>
            </a:r>
            <a:r>
              <a:rPr lang="en-US" altLang="zh-CN" sz="2400"/>
              <a:t>), making </a:t>
            </a:r>
            <a:br>
              <a:rPr lang="en-US" altLang="zh-CN" sz="2400"/>
            </a:br>
            <a:r>
              <a:rPr lang="en-US" altLang="zh-CN" sz="2400"/>
              <a:t>higher-precision measurements difficult.</a:t>
            </a:r>
          </a:p>
          <a:p>
            <a:endParaRPr lang="en-US" sz="2400"/>
          </a:p>
          <a:p>
            <a:r>
              <a:rPr lang="en-US" altLang="zh-CN" sz="2000"/>
              <a:t>In</a:t>
            </a:r>
            <a:r>
              <a:rPr lang="zh-CN" altLang="en-US" sz="2000"/>
              <a:t> </a:t>
            </a:r>
            <a:r>
              <a:rPr lang="en-US" altLang="zh-CN" sz="2000"/>
              <a:t>this</a:t>
            </a:r>
            <a:r>
              <a:rPr lang="zh-CN" altLang="en-US" sz="2000"/>
              <a:t> </a:t>
            </a:r>
            <a:r>
              <a:rPr lang="en-US" altLang="zh-CN" sz="2000"/>
              <a:t>sense,</a:t>
            </a:r>
            <a:r>
              <a:rPr lang="zh-CN" altLang="en-US" sz="2000"/>
              <a:t> </a:t>
            </a:r>
            <a:r>
              <a:rPr lang="en-GB" altLang="zh-CN" sz="2000"/>
              <a:t>I would not call J-PARC g‑2 a real ‘next-generation experiment’, but it is a good platform for technological </a:t>
            </a:r>
            <a:r>
              <a:rPr lang="en-US" altLang="zh-CN" sz="2000"/>
              <a:t>development</a:t>
            </a:r>
            <a:r>
              <a:rPr lang="en-GB" altLang="zh-CN" sz="2000"/>
              <a:t>.</a:t>
            </a:r>
            <a:r>
              <a:rPr lang="zh-CN" altLang="en-US" sz="2000"/>
              <a:t> </a:t>
            </a:r>
            <a:endParaRPr lang="en-GB" altLang="zh-CN" sz="2000"/>
          </a:p>
          <a:p>
            <a:r>
              <a:rPr lang="en-US" altLang="zh-CN" sz="2000"/>
              <a:t>Probably</a:t>
            </a:r>
            <a:r>
              <a:rPr lang="zh-CN" altLang="en-US" sz="2000"/>
              <a:t> </a:t>
            </a:r>
            <a:r>
              <a:rPr lang="en-US" altLang="zh-CN" sz="2000"/>
              <a:t>a</a:t>
            </a:r>
            <a:r>
              <a:rPr lang="en-GB" altLang="zh-CN" sz="2000"/>
              <a:t>nother lesson learned: </a:t>
            </a:r>
            <a:r>
              <a:rPr lang="en-US" altLang="zh-CN" sz="2000"/>
              <a:t>plan</a:t>
            </a:r>
            <a:r>
              <a:rPr lang="zh-CN" altLang="en-US" sz="2000"/>
              <a:t> </a:t>
            </a:r>
            <a:r>
              <a:rPr lang="en-US" altLang="zh-CN" sz="2000"/>
              <a:t>ahead</a:t>
            </a:r>
            <a:r>
              <a:rPr lang="zh-CN" altLang="en-US" sz="2000"/>
              <a:t> </a:t>
            </a:r>
            <a:r>
              <a:rPr lang="en-US" altLang="zh-CN" sz="2000"/>
              <a:t>and</a:t>
            </a:r>
            <a:r>
              <a:rPr lang="zh-CN" altLang="en-US" sz="2000"/>
              <a:t> </a:t>
            </a:r>
            <a:r>
              <a:rPr lang="en-GB" altLang="zh-CN" sz="2000"/>
              <a:t>avoid rapid </a:t>
            </a:r>
            <a:r>
              <a:rPr lang="en-US" altLang="zh-CN" sz="2000"/>
              <a:t>technology</a:t>
            </a:r>
            <a:r>
              <a:rPr lang="zh-CN" altLang="en-US" sz="2000"/>
              <a:t> </a:t>
            </a:r>
            <a:r>
              <a:rPr lang="en-GB" altLang="zh-CN" sz="2000"/>
              <a:t>changes.</a:t>
            </a:r>
            <a:r>
              <a:rPr lang="en-US" altLang="zh-CN" sz="2000"/>
              <a:t>..</a:t>
            </a:r>
            <a:endParaRPr lang="en-GB" altLang="zh-CN" sz="2000"/>
          </a:p>
          <a:p>
            <a:endParaRPr lang="en-GB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2509C4-0C9F-DF16-A7B7-3B48FCEEE666}"/>
              </a:ext>
            </a:extLst>
          </p:cNvPr>
          <p:cNvSpPr txBox="1"/>
          <p:nvPr/>
        </p:nvSpPr>
        <p:spPr>
          <a:xfrm>
            <a:off x="7157013" y="1267085"/>
            <a:ext cx="4544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/>
              <a:t>Remember:</a:t>
            </a:r>
            <a:r>
              <a:rPr lang="zh-CN" altLang="en-US" sz="2000" b="1"/>
              <a:t> </a:t>
            </a:r>
            <a:r>
              <a:rPr lang="en-US" altLang="zh-CN" sz="2000" b="1"/>
              <a:t>Fermilab</a:t>
            </a:r>
            <a:r>
              <a:rPr lang="zh-CN" altLang="en-US" sz="2000" b="1"/>
              <a:t> </a:t>
            </a:r>
            <a:r>
              <a:rPr lang="en-US" altLang="zh-CN" sz="2000" b="1"/>
              <a:t>achieved</a:t>
            </a:r>
            <a:r>
              <a:rPr lang="zh-CN" altLang="en-US" sz="2000" b="1"/>
              <a:t> </a:t>
            </a:r>
            <a:r>
              <a:rPr lang="en-US" altLang="zh-CN" sz="2000" b="1"/>
              <a:t>0.13</a:t>
            </a:r>
            <a:r>
              <a:rPr lang="zh-CN" altLang="en-US" sz="2000" b="1"/>
              <a:t> </a:t>
            </a:r>
            <a:r>
              <a:rPr lang="en-US" altLang="zh-CN" sz="2000" b="1"/>
              <a:t>ppm</a:t>
            </a:r>
            <a:r>
              <a:rPr lang="zh-CN" altLang="en-US" sz="2000" b="1"/>
              <a:t> </a:t>
            </a:r>
            <a:endParaRPr lang="en-US" sz="2000" b="1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0019819-8463-DD56-716C-DB1EC26F781C}"/>
              </a:ext>
            </a:extLst>
          </p:cNvPr>
          <p:cNvSpPr txBox="1"/>
          <p:nvPr/>
        </p:nvSpPr>
        <p:spPr>
          <a:xfrm rot="1763513">
            <a:off x="7794172" y="4432453"/>
            <a:ext cx="1162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/>
              <a:t>(3D</a:t>
            </a:r>
            <a:r>
              <a:rPr lang="zh-CN" altLang="en-US" b="1"/>
              <a:t> </a:t>
            </a:r>
            <a:r>
              <a:rPr lang="en-US" altLang="zh-CN" b="1"/>
              <a:t>spiral)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0441289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3E7D1-DD3A-52FF-9BC4-4776C15D1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D7E6D-7815-EF1E-6A5C-1824F1F31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/>
              <a:t>A</a:t>
            </a:r>
            <a:r>
              <a:rPr lang="zh-CN" altLang="en-US" sz="4000"/>
              <a:t> </a:t>
            </a:r>
            <a:r>
              <a:rPr lang="en-US" altLang="zh-CN" sz="4000"/>
              <a:t>Next-generation</a:t>
            </a:r>
            <a:r>
              <a:rPr lang="zh-CN" altLang="en-US" sz="4000"/>
              <a:t> </a:t>
            </a:r>
            <a:r>
              <a:rPr lang="en-US" altLang="zh-CN" sz="4000"/>
              <a:t>muon</a:t>
            </a:r>
            <a:r>
              <a:rPr lang="zh-CN" altLang="en-US" sz="4000"/>
              <a:t> </a:t>
            </a:r>
            <a:r>
              <a:rPr lang="en-US" altLang="zh-CN" sz="4000"/>
              <a:t>g-2?</a:t>
            </a:r>
            <a:endParaRPr lang="en-US" sz="4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1F0A46-B6F2-0167-FC1E-80DA6BCC1C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7F6999-8159-00E0-03F7-B1CFABC1DD5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150" y="1690687"/>
            <a:ext cx="11211697" cy="480218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altLang="zh-CN" sz="2400"/>
              <a:t>P</a:t>
            </a:r>
            <a:r>
              <a:rPr lang="en-US" sz="2400"/>
              <a:t>recision</a:t>
            </a:r>
            <a:r>
              <a:rPr lang="zh-CN" altLang="en-US" sz="2400"/>
              <a:t> </a:t>
            </a:r>
            <a:r>
              <a:rPr lang="en-US" altLang="zh-CN" sz="2400"/>
              <a:t>goals</a:t>
            </a:r>
            <a:r>
              <a:rPr lang="zh-CN" altLang="en-US" sz="2400"/>
              <a:t> </a:t>
            </a:r>
            <a:r>
              <a:rPr lang="en-US" altLang="zh-CN" sz="2400"/>
              <a:t>m</a:t>
            </a:r>
            <a:r>
              <a:rPr lang="en-GB" altLang="zh-CN" sz="2400"/>
              <a:t>atch or surpass FNAL precision (0.1 ppm)</a:t>
            </a:r>
            <a:endParaRPr lang="en-US" altLang="zh-CN" sz="2400"/>
          </a:p>
          <a:p>
            <a:pPr marL="514350" indent="-514350">
              <a:buFont typeface="+mj-lt"/>
              <a:buAutoNum type="arabicParenR"/>
            </a:pPr>
            <a:r>
              <a:rPr lang="en-US" altLang="zh-CN" sz="2400"/>
              <a:t>A new approach as an independent cross-check of the Fermilab result</a:t>
            </a:r>
            <a:endParaRPr lang="en-US" sz="2400"/>
          </a:p>
          <a:p>
            <a:pPr marL="514350" indent="-514350">
              <a:buFont typeface="+mj-lt"/>
              <a:buAutoNum type="arabicParenR"/>
            </a:pPr>
            <a:r>
              <a:rPr lang="en-US" altLang="zh-CN" sz="2400"/>
              <a:t>If feasible, prioritize negative</a:t>
            </a:r>
            <a:r>
              <a:rPr lang="zh-CN" altLang="en-US" sz="2400"/>
              <a:t> </a:t>
            </a:r>
            <a:r>
              <a:rPr lang="en-US" sz="2400"/>
              <a:t>𝜇</a:t>
            </a:r>
            <a:r>
              <a:rPr lang="en-US" altLang="zh-CN" sz="2400" baseline="30000"/>
              <a:t>-</a:t>
            </a:r>
            <a:r>
              <a:rPr lang="zh-CN" altLang="en-US" sz="2400"/>
              <a:t> </a:t>
            </a:r>
            <a:r>
              <a:rPr lang="en-US" altLang="zh-CN" sz="2400"/>
              <a:t>for</a:t>
            </a:r>
            <a:r>
              <a:rPr lang="zh-CN" altLang="en-US" sz="2400"/>
              <a:t> </a:t>
            </a:r>
            <a:r>
              <a:rPr lang="en-US" altLang="zh-CN" sz="2400"/>
              <a:t>additional</a:t>
            </a:r>
            <a:r>
              <a:rPr lang="zh-CN" altLang="en-US" sz="2400"/>
              <a:t> </a:t>
            </a:r>
            <a:r>
              <a:rPr lang="en-US" altLang="zh-CN" sz="2400"/>
              <a:t>physics</a:t>
            </a:r>
            <a:r>
              <a:rPr lang="zh-CN" altLang="en-US" sz="2400"/>
              <a:t> </a:t>
            </a:r>
            <a:r>
              <a:rPr lang="en-US" altLang="zh-CN" sz="2400"/>
              <a:t>reach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4930483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4FFFC-0ED7-7EC9-A285-02CE619C5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C5399-FF46-79C2-1B30-3700C1C50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/>
              <a:t>A</a:t>
            </a:r>
            <a:r>
              <a:rPr lang="zh-CN" altLang="en-US" sz="4000"/>
              <a:t> </a:t>
            </a:r>
            <a:r>
              <a:rPr lang="en-US" altLang="zh-CN" sz="4000"/>
              <a:t>Next-generation</a:t>
            </a:r>
            <a:r>
              <a:rPr lang="zh-CN" altLang="en-US" sz="4000"/>
              <a:t> </a:t>
            </a:r>
            <a:r>
              <a:rPr lang="en-US" altLang="zh-CN" sz="4000"/>
              <a:t>muon</a:t>
            </a:r>
            <a:r>
              <a:rPr lang="zh-CN" altLang="en-US" sz="4000"/>
              <a:t> </a:t>
            </a:r>
            <a:r>
              <a:rPr lang="en-US" altLang="zh-CN" sz="4000"/>
              <a:t>g-2?</a:t>
            </a:r>
            <a:endParaRPr lang="en-US" sz="4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C74ADD-C8AA-06F1-FB02-1ABB603AB4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658EEE-1695-13C7-83DC-634D858B5D6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150" y="1690687"/>
            <a:ext cx="11211697" cy="480218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altLang="zh-CN" sz="2400"/>
              <a:t>P</a:t>
            </a:r>
            <a:r>
              <a:rPr lang="en-US" sz="2400"/>
              <a:t>recision</a:t>
            </a:r>
            <a:r>
              <a:rPr lang="zh-CN" altLang="en-US" sz="2400"/>
              <a:t> </a:t>
            </a:r>
            <a:r>
              <a:rPr lang="en-US" altLang="zh-CN" sz="2400"/>
              <a:t>goals</a:t>
            </a:r>
            <a:r>
              <a:rPr lang="zh-CN" altLang="en-US" sz="2400"/>
              <a:t> </a:t>
            </a:r>
            <a:r>
              <a:rPr lang="en-US" altLang="zh-CN" sz="2400"/>
              <a:t>m</a:t>
            </a:r>
            <a:r>
              <a:rPr lang="en-GB" altLang="zh-CN" sz="2400"/>
              <a:t>atch or surpass FNAL precision (0.1 ppm)</a:t>
            </a:r>
            <a:endParaRPr lang="en-US" altLang="zh-CN" sz="2400"/>
          </a:p>
          <a:p>
            <a:pPr marL="514350" indent="-514350">
              <a:buFont typeface="+mj-lt"/>
              <a:buAutoNum type="arabicParenR"/>
            </a:pPr>
            <a:r>
              <a:rPr lang="en-US" altLang="zh-CN" sz="2400"/>
              <a:t>A new approach as an independent cross-check of the Fermilab result</a:t>
            </a:r>
            <a:endParaRPr lang="en-US" sz="2400"/>
          </a:p>
          <a:p>
            <a:pPr marL="514350" indent="-514350">
              <a:buFont typeface="+mj-lt"/>
              <a:buAutoNum type="arabicParenR"/>
            </a:pPr>
            <a:r>
              <a:rPr lang="en-US" altLang="zh-CN" sz="2400"/>
              <a:t>If feasible, prioritize negative</a:t>
            </a:r>
            <a:r>
              <a:rPr lang="zh-CN" altLang="en-US" sz="2400"/>
              <a:t> </a:t>
            </a:r>
            <a:r>
              <a:rPr lang="en-US" sz="2400"/>
              <a:t>𝜇</a:t>
            </a:r>
            <a:r>
              <a:rPr lang="en-US" altLang="zh-CN" sz="2400" baseline="30000"/>
              <a:t>-</a:t>
            </a:r>
            <a:r>
              <a:rPr lang="zh-CN" altLang="en-US" sz="2400"/>
              <a:t> </a:t>
            </a:r>
            <a:r>
              <a:rPr lang="en-US" altLang="zh-CN" sz="2400"/>
              <a:t>for</a:t>
            </a:r>
            <a:r>
              <a:rPr lang="zh-CN" altLang="en-US" sz="2400"/>
              <a:t> </a:t>
            </a:r>
            <a:r>
              <a:rPr lang="en-US" altLang="zh-CN" sz="2400"/>
              <a:t>additional</a:t>
            </a:r>
            <a:r>
              <a:rPr lang="zh-CN" altLang="en-US" sz="2400"/>
              <a:t> </a:t>
            </a:r>
            <a:r>
              <a:rPr lang="en-US" altLang="zh-CN" sz="2400"/>
              <a:t>physics</a:t>
            </a:r>
            <a:r>
              <a:rPr lang="zh-CN" altLang="en-US" sz="2400"/>
              <a:t> </a:t>
            </a:r>
            <a:r>
              <a:rPr lang="en-US" altLang="zh-CN" sz="2400"/>
              <a:t>reach</a:t>
            </a:r>
            <a:endParaRPr lang="en-US" sz="2400"/>
          </a:p>
          <a:p>
            <a:pPr marL="0" indent="0">
              <a:spcBef>
                <a:spcPts val="3400"/>
              </a:spcBef>
              <a:buNone/>
            </a:pPr>
            <a:r>
              <a:rPr lang="en-US" altLang="zh-CN" sz="2400"/>
              <a:t>Lessons learned suggest</a:t>
            </a:r>
            <a:r>
              <a:rPr lang="zh-CN" altLang="en-US" sz="2400"/>
              <a:t> </a:t>
            </a:r>
            <a:r>
              <a:rPr lang="en-US" altLang="zh-CN" sz="2400"/>
              <a:t>considering</a:t>
            </a:r>
            <a:r>
              <a:rPr lang="zh-CN" altLang="en-US" sz="2400"/>
              <a:t> </a:t>
            </a:r>
            <a:r>
              <a:rPr lang="en-US" altLang="zh-CN" sz="2400"/>
              <a:t>r</a:t>
            </a:r>
            <a:r>
              <a:rPr lang="en-GB" altLang="zh-CN" sz="2400"/>
              <a:t>elaxing the magic momentum constraint</a:t>
            </a:r>
            <a:r>
              <a:rPr lang="en-US" altLang="zh-CN" sz="2400"/>
              <a:t>:</a:t>
            </a:r>
          </a:p>
          <a:p>
            <a:pPr lvl="1"/>
            <a:r>
              <a:rPr lang="en-US" altLang="zh-CN" sz="2000"/>
              <a:t>Increase statistical precision (via higher</a:t>
            </a:r>
            <a:r>
              <a:rPr lang="zh-CN" altLang="en-US" sz="2000"/>
              <a:t> </a:t>
            </a:r>
            <a:r>
              <a:rPr lang="en-US" altLang="zh-CN" sz="2000"/>
              <a:t>𝜸, 𝑩, √𝑵, ...)</a:t>
            </a:r>
          </a:p>
          <a:p>
            <a:pPr lvl="1"/>
            <a:r>
              <a:rPr lang="en-US" altLang="zh-CN" sz="2000"/>
              <a:t>Reduce E-field–related systematics</a:t>
            </a:r>
            <a:r>
              <a:rPr lang="zh-CN" altLang="en-US" sz="2000"/>
              <a:t> </a:t>
            </a:r>
            <a:r>
              <a:rPr lang="en-US" altLang="zh-CN" sz="2000"/>
              <a:t>(C</a:t>
            </a:r>
            <a:r>
              <a:rPr lang="en-US" altLang="zh-CN" sz="2000" baseline="-25000"/>
              <a:t>e</a:t>
            </a:r>
            <a:r>
              <a:rPr lang="en-US" altLang="zh-CN" sz="2000"/>
              <a:t>,</a:t>
            </a:r>
            <a:r>
              <a:rPr lang="zh-CN" altLang="en-US" sz="2000"/>
              <a:t> </a:t>
            </a:r>
            <a:r>
              <a:rPr lang="en-US" altLang="zh-CN" sz="2000"/>
              <a:t>B</a:t>
            </a:r>
            <a:r>
              <a:rPr lang="en-US" altLang="zh-CN" sz="2000" baseline="-25000"/>
              <a:t>k</a:t>
            </a:r>
            <a:r>
              <a:rPr lang="en-US" altLang="zh-CN" sz="2000"/>
              <a:t>,</a:t>
            </a:r>
            <a:r>
              <a:rPr lang="zh-CN" altLang="en-US" sz="2000"/>
              <a:t> </a:t>
            </a:r>
            <a:r>
              <a:rPr lang="en-US" altLang="zh-CN" sz="2000"/>
              <a:t>...)</a:t>
            </a:r>
          </a:p>
          <a:p>
            <a:pPr marL="0" indent="0">
              <a:buNone/>
            </a:pPr>
            <a:r>
              <a:rPr lang="en-US" altLang="zh-CN" sz="2400"/>
              <a:t>This</a:t>
            </a:r>
            <a:r>
              <a:rPr lang="zh-CN" altLang="en-US" sz="2400"/>
              <a:t> </a:t>
            </a:r>
            <a:r>
              <a:rPr lang="en-US" altLang="zh-CN" sz="2400"/>
              <a:t>naturally</a:t>
            </a:r>
            <a:r>
              <a:rPr lang="zh-CN" altLang="en-US" sz="2400"/>
              <a:t> </a:t>
            </a:r>
            <a:r>
              <a:rPr lang="en-US" altLang="zh-CN" sz="2400"/>
              <a:t>points to </a:t>
            </a:r>
            <a:r>
              <a:rPr lang="en-US" altLang="zh-CN" sz="2400" b="1"/>
              <a:t>a novel focusing scheme</a:t>
            </a:r>
            <a:endParaRPr lang="en-GB" altLang="zh-CN" sz="2400"/>
          </a:p>
          <a:p>
            <a:pPr marL="0" indent="0">
              <a:spcBef>
                <a:spcPts val="4000"/>
              </a:spcBef>
              <a:buNone/>
            </a:pPr>
            <a:r>
              <a:rPr lang="zh-CN" altLang="en-US" sz="2200"/>
              <a:t>*</a:t>
            </a:r>
            <a:r>
              <a:rPr lang="en-US" altLang="zh-CN" sz="2200"/>
              <a:t>Prerequisite for sufficient statistics: a high-intensity GeV‑scale muon source</a:t>
            </a:r>
            <a:endParaRPr lang="en-GB" altLang="zh-CN" sz="2200"/>
          </a:p>
        </p:txBody>
      </p:sp>
    </p:spTree>
    <p:extLst>
      <p:ext uri="{BB962C8B-B14F-4D97-AF65-F5344CB8AC3E}">
        <p14:creationId xmlns:p14="http://schemas.microsoft.com/office/powerpoint/2010/main" val="24777862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58F65-D189-4C7F-9CBB-9E7E81D0D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3813B-DBEA-B250-8EB9-7F4934801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>
                <a:ea typeface="Microsoft YaHei" panose="020B0503020204020204" pitchFamily="34" charset="-122"/>
              </a:rPr>
              <a:t>Concept</a:t>
            </a:r>
            <a:r>
              <a:rPr lang="en-GB" sz="4000" dirty="0">
                <a:ea typeface="Microsoft YaHei" panose="020B0503020204020204" pitchFamily="34" charset="-122"/>
              </a:rPr>
              <a:t> </a:t>
            </a:r>
            <a:r>
              <a:rPr lang="en-US" altLang="zh-CN" sz="4000" dirty="0">
                <a:ea typeface="Microsoft YaHei" panose="020B0503020204020204" pitchFamily="34" charset="-122"/>
              </a:rPr>
              <a:t>1)</a:t>
            </a:r>
            <a:r>
              <a:rPr lang="zh-CN" altLang="en-US" sz="4000" dirty="0">
                <a:ea typeface="Microsoft YaHei" panose="020B0503020204020204" pitchFamily="34" charset="-122"/>
              </a:rPr>
              <a:t> </a:t>
            </a:r>
            <a:r>
              <a:rPr lang="en-US" altLang="zh-CN" sz="4000" dirty="0">
                <a:ea typeface="Microsoft YaHei" panose="020B0503020204020204" pitchFamily="34" charset="-122"/>
              </a:rPr>
              <a:t>Hybrid</a:t>
            </a:r>
            <a:r>
              <a:rPr lang="zh-CN" altLang="en-US" sz="4000" dirty="0">
                <a:ea typeface="Microsoft YaHei" panose="020B0503020204020204" pitchFamily="34" charset="-122"/>
              </a:rPr>
              <a:t> </a:t>
            </a:r>
            <a:r>
              <a:rPr lang="en-US" altLang="zh-CN" sz="4000" dirty="0">
                <a:ea typeface="Microsoft YaHei" panose="020B0503020204020204" pitchFamily="34" charset="-122"/>
              </a:rPr>
              <a:t>weak</a:t>
            </a:r>
            <a:r>
              <a:rPr lang="zh-CN" altLang="en-US" sz="4000" dirty="0">
                <a:ea typeface="Microsoft YaHei" panose="020B0503020204020204" pitchFamily="34" charset="-122"/>
              </a:rPr>
              <a:t> </a:t>
            </a:r>
            <a:r>
              <a:rPr lang="en-US" altLang="zh-CN" sz="4000" dirty="0">
                <a:ea typeface="Microsoft YaHei" panose="020B0503020204020204" pitchFamily="34" charset="-122"/>
              </a:rPr>
              <a:t>focusing</a:t>
            </a:r>
            <a:endParaRPr lang="en-US" sz="4000" dirty="0">
              <a:ea typeface="Microsoft YaHei" panose="020B0503020204020204" pitchFamily="34" charset="-122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E458ABA-8256-B779-8F3B-881FA06D3D9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151" y="1575372"/>
            <a:ext cx="11211698" cy="4607238"/>
          </a:xfrm>
          <a:solidFill>
            <a:schemeClr val="lt1">
              <a:alpha val="90218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GB" altLang="zh-CN"/>
              <a:t>A hybrid focusing system with </a:t>
            </a:r>
            <a:r>
              <a:rPr lang="en-US" altLang="zh-CN"/>
              <a:t>E-</a:t>
            </a:r>
            <a:r>
              <a:rPr lang="en-GB" altLang="zh-CN"/>
              <a:t>quadrupoles and </a:t>
            </a:r>
            <a:r>
              <a:rPr lang="en-US" altLang="zh-CN"/>
              <a:t>B-</a:t>
            </a:r>
            <a:r>
              <a:rPr lang="en-GB" altLang="zh-CN"/>
              <a:t>quadrupoles, using higher-order </a:t>
            </a:r>
            <a:r>
              <a:rPr lang="en-US" altLang="zh-CN"/>
              <a:t>B</a:t>
            </a:r>
            <a:r>
              <a:rPr lang="en-GB" altLang="zh-CN"/>
              <a:t> fields to compensate for higher-order </a:t>
            </a:r>
            <a:r>
              <a:rPr lang="en-US" altLang="zh-CN"/>
              <a:t>E-</a:t>
            </a:r>
            <a:r>
              <a:rPr lang="en-GB" altLang="zh-CN"/>
              <a:t>fields</a:t>
            </a:r>
            <a:r>
              <a:rPr lang="en-US" altLang="zh-CN"/>
              <a:t>:</a:t>
            </a: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F959F9-6836-5212-50B6-FFD63C0DCC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54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304F0D-1F9C-BA03-7B03-BC38233AA07C}"/>
              </a:ext>
            </a:extLst>
          </p:cNvPr>
          <p:cNvGrpSpPr/>
          <p:nvPr/>
        </p:nvGrpSpPr>
        <p:grpSpPr>
          <a:xfrm>
            <a:off x="440058" y="2797575"/>
            <a:ext cx="5701976" cy="3238075"/>
            <a:chOff x="2493858" y="1239861"/>
            <a:chExt cx="5701976" cy="3238075"/>
          </a:xfrm>
        </p:grpSpPr>
        <p:sp>
          <p:nvSpPr>
            <p:cNvPr id="12" name="Doughnut 11">
              <a:extLst>
                <a:ext uri="{FF2B5EF4-FFF2-40B4-BE49-F238E27FC236}">
                  <a16:creationId xmlns:a16="http://schemas.microsoft.com/office/drawing/2014/main" id="{7A58AACE-6B82-3451-3416-9B3F04ACF0D2}"/>
                </a:ext>
              </a:extLst>
            </p:cNvPr>
            <p:cNvSpPr/>
            <p:nvPr/>
          </p:nvSpPr>
          <p:spPr>
            <a:xfrm rot="15193793">
              <a:off x="4704573" y="1594598"/>
              <a:ext cx="2829365" cy="2829365"/>
            </a:xfrm>
            <a:prstGeom prst="donut">
              <a:avLst>
                <a:gd name="adj" fmla="val 9175"/>
              </a:avLst>
            </a:prstGeom>
            <a:solidFill>
              <a:srgbClr val="8CA3CD">
                <a:alpha val="70000"/>
              </a:srgbClr>
            </a:solidFill>
            <a:ln w="25400" cap="flat" cmpd="sng" algn="ctr">
              <a:solidFill>
                <a:srgbClr val="091F6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Block Arc 12">
              <a:extLst>
                <a:ext uri="{FF2B5EF4-FFF2-40B4-BE49-F238E27FC236}">
                  <a16:creationId xmlns:a16="http://schemas.microsoft.com/office/drawing/2014/main" id="{CAF988A1-F28E-42D7-65F7-9835872408EC}"/>
                </a:ext>
              </a:extLst>
            </p:cNvPr>
            <p:cNvSpPr/>
            <p:nvPr/>
          </p:nvSpPr>
          <p:spPr>
            <a:xfrm rot="9019887">
              <a:off x="4711311" y="1636431"/>
              <a:ext cx="2788388" cy="2788388"/>
            </a:xfrm>
            <a:prstGeom prst="blockArc">
              <a:avLst>
                <a:gd name="adj1" fmla="val 20054593"/>
                <a:gd name="adj2" fmla="val 39883"/>
                <a:gd name="adj3" fmla="val 7491"/>
              </a:avLst>
            </a:prstGeom>
            <a:solidFill>
              <a:schemeClr val="accent3">
                <a:lumMod val="20000"/>
                <a:lumOff val="80000"/>
                <a:alpha val="40000"/>
              </a:schemeClr>
            </a:solidFill>
            <a:ln w="2540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2656BCC-0340-9838-B4E8-CE7926B7058F}"/>
                </a:ext>
              </a:extLst>
            </p:cNvPr>
            <p:cNvGrpSpPr/>
            <p:nvPr/>
          </p:nvGrpSpPr>
          <p:grpSpPr>
            <a:xfrm>
              <a:off x="4827783" y="1647427"/>
              <a:ext cx="2546703" cy="2633895"/>
              <a:chOff x="1939617" y="3398169"/>
              <a:chExt cx="2546703" cy="2633895"/>
            </a:xfrm>
          </p:grpSpPr>
          <p:sp>
            <p:nvSpPr>
              <p:cNvPr id="31" name="Arc 30">
                <a:extLst>
                  <a:ext uri="{FF2B5EF4-FFF2-40B4-BE49-F238E27FC236}">
                    <a16:creationId xmlns:a16="http://schemas.microsoft.com/office/drawing/2014/main" id="{6F1DA9DD-44BF-E1EA-87EF-3880A20EED7C}"/>
                  </a:ext>
                </a:extLst>
              </p:cNvPr>
              <p:cNvSpPr/>
              <p:nvPr/>
            </p:nvSpPr>
            <p:spPr>
              <a:xfrm>
                <a:off x="1973484" y="3398169"/>
                <a:ext cx="2265610" cy="1719258"/>
              </a:xfrm>
              <a:prstGeom prst="arc">
                <a:avLst>
                  <a:gd name="adj1" fmla="val 16200000"/>
                  <a:gd name="adj2" fmla="val 20033694"/>
                </a:avLst>
              </a:prstGeom>
              <a:ln w="317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Arc 31">
                <a:extLst>
                  <a:ext uri="{FF2B5EF4-FFF2-40B4-BE49-F238E27FC236}">
                    <a16:creationId xmlns:a16="http://schemas.microsoft.com/office/drawing/2014/main" id="{5FDC7E5B-11A2-4DFA-9688-CF37E969B509}"/>
                  </a:ext>
                </a:extLst>
              </p:cNvPr>
              <p:cNvSpPr/>
              <p:nvPr/>
            </p:nvSpPr>
            <p:spPr>
              <a:xfrm rot="11715959">
                <a:off x="2849786" y="5212492"/>
                <a:ext cx="853214" cy="819572"/>
              </a:xfrm>
              <a:prstGeom prst="arc">
                <a:avLst>
                  <a:gd name="adj1" fmla="val 16200000"/>
                  <a:gd name="adj2" fmla="val 21085330"/>
                </a:avLst>
              </a:prstGeom>
              <a:ln w="317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7D30B54D-A0B3-960C-9BC8-ACE4C19589EE}"/>
                      </a:ext>
                    </a:extLst>
                  </p:cNvPr>
                  <p:cNvSpPr txBox="1"/>
                  <p:nvPr/>
                </p:nvSpPr>
                <p:spPr>
                  <a:xfrm>
                    <a:off x="2591820" y="5260684"/>
                    <a:ext cx="1028938" cy="276999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12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en-US" altLang="zh-CN" sz="12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𝒆</m:t>
                            </m:r>
                          </m:e>
                          <m:sup>
                            <m:r>
                              <a:rPr lang="en-US" altLang="zh-CN" sz="12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−</m:t>
                            </m:r>
                          </m:sup>
                        </m:sSup>
                      </m:oMath>
                    </a14:m>
                    <a:r>
                      <a:rPr lang="en-US" altLang="zh-CN" sz="1200" b="1" baseline="30000" dirty="0">
                        <a:solidFill>
                          <a:srgbClr val="7030A0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</a:rPr>
                      <a:t> </a:t>
                    </a:r>
                    <a:r>
                      <a:rPr lang="en-US" altLang="zh-CN" sz="1200" b="1">
                        <a:solidFill>
                          <a:srgbClr val="7030A0"/>
                        </a:solidFill>
                        <a:latin typeface="PingFang SC" panose="020B0400000000000000" pitchFamily="34" charset="-122"/>
                        <a:ea typeface="PingFang SC" panose="020B0400000000000000" pitchFamily="34" charset="-122"/>
                        <a:sym typeface="Wingdings" pitchFamily="2" charset="2"/>
                      </a:rPr>
                      <a:t>detector</a:t>
                    </a:r>
                    <a:endParaRPr lang="en-US" sz="1200" b="1">
                      <a:solidFill>
                        <a:srgbClr val="7030A0"/>
                      </a:solidFill>
                      <a:latin typeface="PingFang SC" panose="020B0400000000000000" pitchFamily="34" charset="-122"/>
                      <a:ea typeface="PingFang SC" panose="020B0400000000000000" pitchFamily="34" charset="-122"/>
                    </a:endParaRPr>
                  </a:p>
                </p:txBody>
              </p:sp>
            </mc:Choice>
            <mc:Fallback xmlns=""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F846162A-D898-D38B-54F1-CCC89A0211C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91820" y="5260684"/>
                    <a:ext cx="1028938" cy="276999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b="-78261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943DD965-E6DA-9303-3EFE-B0F457A024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8470" y="5537683"/>
                <a:ext cx="236040" cy="0"/>
              </a:xfrm>
              <a:prstGeom prst="line">
                <a:avLst/>
              </a:prstGeom>
              <a:ln w="31750">
                <a:solidFill>
                  <a:srgbClr val="7030A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Block Arc 34">
                <a:extLst>
                  <a:ext uri="{FF2B5EF4-FFF2-40B4-BE49-F238E27FC236}">
                    <a16:creationId xmlns:a16="http://schemas.microsoft.com/office/drawing/2014/main" id="{C2EBBD9B-2CC5-C3B8-987E-12BF416CE317}"/>
                  </a:ext>
                </a:extLst>
              </p:cNvPr>
              <p:cNvSpPr/>
              <p:nvPr/>
            </p:nvSpPr>
            <p:spPr>
              <a:xfrm>
                <a:off x="1939617" y="3498103"/>
                <a:ext cx="2546703" cy="2519634"/>
              </a:xfrm>
              <a:prstGeom prst="blockArc">
                <a:avLst>
                  <a:gd name="adj1" fmla="val 10778404"/>
                  <a:gd name="adj2" fmla="val 10759947"/>
                  <a:gd name="adj3" fmla="val 144"/>
                </a:avLst>
              </a:prstGeom>
              <a:noFill/>
              <a:ln w="2540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5" name="Block Arc 14">
              <a:extLst>
                <a:ext uri="{FF2B5EF4-FFF2-40B4-BE49-F238E27FC236}">
                  <a16:creationId xmlns:a16="http://schemas.microsoft.com/office/drawing/2014/main" id="{F6C66C47-FD4A-542D-A448-2822F5F06D4E}"/>
                </a:ext>
              </a:extLst>
            </p:cNvPr>
            <p:cNvSpPr/>
            <p:nvPr/>
          </p:nvSpPr>
          <p:spPr>
            <a:xfrm rot="19097804">
              <a:off x="4720358" y="1643479"/>
              <a:ext cx="2788388" cy="2788388"/>
            </a:xfrm>
            <a:prstGeom prst="blockArc">
              <a:avLst>
                <a:gd name="adj1" fmla="val 20054593"/>
                <a:gd name="adj2" fmla="val 39883"/>
                <a:gd name="adj3" fmla="val 7491"/>
              </a:avLst>
            </a:prstGeom>
            <a:solidFill>
              <a:schemeClr val="accent3">
                <a:lumMod val="20000"/>
                <a:lumOff val="80000"/>
                <a:alpha val="39000"/>
              </a:schemeClr>
            </a:solidFill>
            <a:ln w="2540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Block Arc 15">
              <a:extLst>
                <a:ext uri="{FF2B5EF4-FFF2-40B4-BE49-F238E27FC236}">
                  <a16:creationId xmlns:a16="http://schemas.microsoft.com/office/drawing/2014/main" id="{9FD874E6-82A3-FDC6-19A2-D46C97ACD243}"/>
                </a:ext>
              </a:extLst>
            </p:cNvPr>
            <p:cNvSpPr/>
            <p:nvPr/>
          </p:nvSpPr>
          <p:spPr>
            <a:xfrm rot="3768437">
              <a:off x="4711311" y="1636430"/>
              <a:ext cx="2788388" cy="2788388"/>
            </a:xfrm>
            <a:prstGeom prst="blockArc">
              <a:avLst>
                <a:gd name="adj1" fmla="val 20054593"/>
                <a:gd name="adj2" fmla="val 39883"/>
                <a:gd name="adj3" fmla="val 7491"/>
              </a:avLst>
            </a:prstGeom>
            <a:solidFill>
              <a:schemeClr val="accent3">
                <a:lumMod val="20000"/>
                <a:lumOff val="80000"/>
                <a:alpha val="40000"/>
              </a:schemeClr>
            </a:solidFill>
            <a:ln w="2540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Block Arc 16">
              <a:extLst>
                <a:ext uri="{FF2B5EF4-FFF2-40B4-BE49-F238E27FC236}">
                  <a16:creationId xmlns:a16="http://schemas.microsoft.com/office/drawing/2014/main" id="{3BC3B15D-547F-332C-9160-7A089CA552BB}"/>
                </a:ext>
              </a:extLst>
            </p:cNvPr>
            <p:cNvSpPr/>
            <p:nvPr/>
          </p:nvSpPr>
          <p:spPr>
            <a:xfrm rot="13517250">
              <a:off x="4718139" y="1636431"/>
              <a:ext cx="2788388" cy="2788388"/>
            </a:xfrm>
            <a:prstGeom prst="blockArc">
              <a:avLst>
                <a:gd name="adj1" fmla="val 20054593"/>
                <a:gd name="adj2" fmla="val 39883"/>
                <a:gd name="adj3" fmla="val 7491"/>
              </a:avLst>
            </a:prstGeom>
            <a:solidFill>
              <a:schemeClr val="accent3">
                <a:lumMod val="20000"/>
                <a:lumOff val="80000"/>
                <a:alpha val="40000"/>
              </a:schemeClr>
            </a:solidFill>
            <a:ln w="2540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1E8F56-75B2-3E41-1226-F2BCC70EB228}"/>
                </a:ext>
              </a:extLst>
            </p:cNvPr>
            <p:cNvSpPr txBox="1"/>
            <p:nvPr/>
          </p:nvSpPr>
          <p:spPr>
            <a:xfrm>
              <a:off x="3754595" y="3893161"/>
              <a:ext cx="180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chemeClr val="accent3">
                      <a:lumMod val="75000"/>
                    </a:schemeClr>
                  </a:solidFill>
                  <a:latin typeface="Helvetica" pitchFamily="2" charset="0"/>
                  <a:ea typeface="PingFang SC" panose="020B0400000000000000" pitchFamily="34" charset="-122"/>
                </a:rPr>
                <a:t>Electric</a:t>
              </a:r>
              <a:r>
                <a:rPr lang="zh-CN" altLang="en-US" sz="1600" b="1" dirty="0">
                  <a:solidFill>
                    <a:schemeClr val="accent3">
                      <a:lumMod val="75000"/>
                    </a:schemeClr>
                  </a:solidFill>
                  <a:latin typeface="Helvetica" pitchFamily="2" charset="0"/>
                  <a:ea typeface="PingFang SC" panose="020B0400000000000000" pitchFamily="34" charset="-122"/>
                </a:rPr>
                <a:t> </a:t>
              </a:r>
              <a:r>
                <a:rPr lang="en-US" altLang="zh-CN" sz="1600" b="1" dirty="0">
                  <a:solidFill>
                    <a:schemeClr val="accent3">
                      <a:lumMod val="75000"/>
                    </a:schemeClr>
                  </a:solidFill>
                  <a:latin typeface="Helvetica" pitchFamily="2" charset="0"/>
                  <a:ea typeface="PingFang SC" panose="020B0400000000000000" pitchFamily="34" charset="-122"/>
                </a:rPr>
                <a:t>Quadrupoles</a:t>
              </a:r>
              <a:endParaRPr lang="en-US" sz="1600" b="1" dirty="0">
                <a:solidFill>
                  <a:schemeClr val="accent3">
                    <a:lumMod val="75000"/>
                  </a:schemeClr>
                </a:solidFill>
                <a:latin typeface="Helvetica" pitchFamily="2" charset="0"/>
                <a:ea typeface="PingFang SC" panose="020B0400000000000000" pitchFamily="34" charset="-122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34E3894-E0A3-FC5A-DF7B-307D6EA05460}"/>
                </a:ext>
              </a:extLst>
            </p:cNvPr>
            <p:cNvSpPr txBox="1"/>
            <p:nvPr/>
          </p:nvSpPr>
          <p:spPr>
            <a:xfrm>
              <a:off x="5253369" y="2218037"/>
              <a:ext cx="17828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solidFill>
                    <a:srgbClr val="091F64"/>
                  </a:solidFill>
                  <a:latin typeface="Helvetica" pitchFamily="2" charset="0"/>
                  <a:ea typeface="PingFang SC" panose="020B0400000000000000" pitchFamily="34" charset="-122"/>
                </a:rPr>
                <a:t>F</a:t>
              </a:r>
              <a:r>
                <a:rPr lang="en-US" sz="1600" b="1" dirty="0">
                  <a:solidFill>
                    <a:srgbClr val="091F64"/>
                  </a:solidFill>
                  <a:latin typeface="Helvetica" pitchFamily="2" charset="0"/>
                  <a:ea typeface="PingFang SC" panose="020B0400000000000000" pitchFamily="34" charset="-122"/>
                </a:rPr>
                <a:t>ull</a:t>
              </a:r>
              <a:r>
                <a:rPr lang="en-US" altLang="zh-CN" sz="1600" b="1" dirty="0">
                  <a:solidFill>
                    <a:srgbClr val="091F64"/>
                  </a:solidFill>
                  <a:latin typeface="Helvetica" pitchFamily="2" charset="0"/>
                  <a:ea typeface="PingFang SC" panose="020B0400000000000000" pitchFamily="34" charset="-122"/>
                </a:rPr>
                <a:t>-ring</a:t>
              </a:r>
              <a:r>
                <a:rPr lang="zh-CN" altLang="en-US" sz="1600" b="1" dirty="0">
                  <a:solidFill>
                    <a:srgbClr val="091F64"/>
                  </a:solidFill>
                  <a:latin typeface="Helvetica" pitchFamily="2" charset="0"/>
                  <a:ea typeface="PingFang SC" panose="020B0400000000000000" pitchFamily="34" charset="-122"/>
                </a:rPr>
                <a:t> </a:t>
              </a:r>
              <a:r>
                <a:rPr lang="en-US" altLang="zh-CN" sz="1600" b="1" dirty="0">
                  <a:solidFill>
                    <a:srgbClr val="091F64"/>
                  </a:solidFill>
                  <a:latin typeface="Helvetica" pitchFamily="2" charset="0"/>
                  <a:ea typeface="PingFang SC" panose="020B0400000000000000" pitchFamily="34" charset="-122"/>
                </a:rPr>
                <a:t>Magnet</a:t>
              </a:r>
              <a:endParaRPr lang="en-US" sz="1600" b="1" dirty="0">
                <a:solidFill>
                  <a:srgbClr val="091F64"/>
                </a:solidFill>
                <a:latin typeface="Helvetica" pitchFamily="2" charset="0"/>
                <a:ea typeface="PingFang SC" panose="020B0400000000000000" pitchFamily="34" charset="-122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B3D24E41-C765-0A37-29BF-126BF477716E}"/>
                </a:ext>
              </a:extLst>
            </p:cNvPr>
            <p:cNvCxnSpPr>
              <a:cxnSpLocks/>
            </p:cNvCxnSpPr>
            <p:nvPr/>
          </p:nvCxnSpPr>
          <p:spPr>
            <a:xfrm>
              <a:off x="2493858" y="1648210"/>
              <a:ext cx="3544859" cy="0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C28D016-9E6A-16B8-72C0-B1FEE28CD866}"/>
                </a:ext>
              </a:extLst>
            </p:cNvPr>
            <p:cNvSpPr txBox="1"/>
            <p:nvPr/>
          </p:nvSpPr>
          <p:spPr>
            <a:xfrm>
              <a:off x="2770291" y="1239861"/>
              <a:ext cx="1093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Helvetica" pitchFamily="2" charset="0"/>
                  <a:ea typeface="Microsoft YaHei" panose="020B0503020204020204" pitchFamily="34" charset="-122"/>
                </a:rPr>
                <a:t>𝝁</a:t>
              </a:r>
              <a:r>
                <a:rPr lang="en-US" altLang="zh-CN" baseline="30000" dirty="0">
                  <a:solidFill>
                    <a:srgbClr val="C00000"/>
                  </a:solidFill>
                  <a:latin typeface="Helvetica" pitchFamily="2" charset="0"/>
                  <a:ea typeface="Microsoft YaHei" panose="020B0503020204020204" pitchFamily="34" charset="-122"/>
                </a:rPr>
                <a:t>- </a:t>
              </a:r>
              <a:r>
                <a:rPr lang="zh-CN" altLang="en-US">
                  <a:solidFill>
                    <a:srgbClr val="C00000"/>
                  </a:solidFill>
                  <a:latin typeface="Helvetica" pitchFamily="2" charset="0"/>
                  <a:sym typeface="Wingdings" pitchFamily="2" charset="2"/>
                </a:rPr>
                <a:t> </a:t>
              </a:r>
              <a:r>
                <a:rPr lang="en-US" altLang="zh-CN" b="1" dirty="0">
                  <a:solidFill>
                    <a:srgbClr val="C00000"/>
                  </a:solidFill>
                  <a:latin typeface="Helvetica" pitchFamily="2" charset="0"/>
                  <a:ea typeface="PingFang SC" panose="020B0400000000000000" pitchFamily="34" charset="-122"/>
                </a:rPr>
                <a:t>beam</a:t>
              </a:r>
              <a:endParaRPr lang="en-US" b="1" dirty="0">
                <a:solidFill>
                  <a:srgbClr val="C00000"/>
                </a:solidFill>
                <a:latin typeface="Helvetica" pitchFamily="2" charset="0"/>
                <a:ea typeface="PingFang SC" panose="020B0400000000000000" pitchFamily="34" charset="-122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4CFCB2F-B4BF-B06B-57F4-3554E815B31F}"/>
                </a:ext>
              </a:extLst>
            </p:cNvPr>
            <p:cNvGrpSpPr/>
            <p:nvPr/>
          </p:nvGrpSpPr>
          <p:grpSpPr>
            <a:xfrm rot="19069814">
              <a:off x="4711048" y="1625770"/>
              <a:ext cx="2834718" cy="2803336"/>
              <a:chOff x="4711311" y="1636430"/>
              <a:chExt cx="2834718" cy="2803336"/>
            </a:xfrm>
          </p:grpSpPr>
          <p:sp>
            <p:nvSpPr>
              <p:cNvPr id="28" name="Block Arc 27">
                <a:extLst>
                  <a:ext uri="{FF2B5EF4-FFF2-40B4-BE49-F238E27FC236}">
                    <a16:creationId xmlns:a16="http://schemas.microsoft.com/office/drawing/2014/main" id="{FE9DCDD8-D188-1D84-CC7A-120CBEDAD907}"/>
                  </a:ext>
                </a:extLst>
              </p:cNvPr>
              <p:cNvSpPr/>
              <p:nvPr/>
            </p:nvSpPr>
            <p:spPr>
              <a:xfrm rot="9019887">
                <a:off x="4757641" y="1651378"/>
                <a:ext cx="2788388" cy="2788388"/>
              </a:xfrm>
              <a:prstGeom prst="blockArc">
                <a:avLst>
                  <a:gd name="adj1" fmla="val 20054593"/>
                  <a:gd name="adj2" fmla="val 39883"/>
                  <a:gd name="adj3" fmla="val 7491"/>
                </a:avLst>
              </a:prstGeom>
              <a:solidFill>
                <a:schemeClr val="accent4">
                  <a:lumMod val="20000"/>
                  <a:lumOff val="80000"/>
                  <a:alpha val="40000"/>
                </a:schemeClr>
              </a:solidFill>
              <a:ln w="2540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Block Arc 28">
                <a:extLst>
                  <a:ext uri="{FF2B5EF4-FFF2-40B4-BE49-F238E27FC236}">
                    <a16:creationId xmlns:a16="http://schemas.microsoft.com/office/drawing/2014/main" id="{AC1E9273-8548-154D-9E78-B40A5108CA7C}"/>
                  </a:ext>
                </a:extLst>
              </p:cNvPr>
              <p:cNvSpPr/>
              <p:nvPr/>
            </p:nvSpPr>
            <p:spPr>
              <a:xfrm rot="3854540">
                <a:off x="4711311" y="1636430"/>
                <a:ext cx="2788388" cy="2788388"/>
              </a:xfrm>
              <a:prstGeom prst="blockArc">
                <a:avLst>
                  <a:gd name="adj1" fmla="val 20054593"/>
                  <a:gd name="adj2" fmla="val 39883"/>
                  <a:gd name="adj3" fmla="val 7491"/>
                </a:avLst>
              </a:prstGeom>
              <a:solidFill>
                <a:schemeClr val="accent4">
                  <a:lumMod val="20000"/>
                  <a:lumOff val="80000"/>
                  <a:alpha val="40000"/>
                </a:schemeClr>
              </a:solidFill>
              <a:ln w="2540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Block Arc 29">
                <a:extLst>
                  <a:ext uri="{FF2B5EF4-FFF2-40B4-BE49-F238E27FC236}">
                    <a16:creationId xmlns:a16="http://schemas.microsoft.com/office/drawing/2014/main" id="{02AAE6AC-8FA8-CDE8-F375-265A41157122}"/>
                  </a:ext>
                </a:extLst>
              </p:cNvPr>
              <p:cNvSpPr/>
              <p:nvPr/>
            </p:nvSpPr>
            <p:spPr>
              <a:xfrm rot="13954953">
                <a:off x="4728896" y="1646175"/>
                <a:ext cx="2788388" cy="2788388"/>
              </a:xfrm>
              <a:prstGeom prst="blockArc">
                <a:avLst>
                  <a:gd name="adj1" fmla="val 20054593"/>
                  <a:gd name="adj2" fmla="val 39883"/>
                  <a:gd name="adj3" fmla="val 7491"/>
                </a:avLst>
              </a:prstGeom>
              <a:solidFill>
                <a:schemeClr val="accent4">
                  <a:lumMod val="20000"/>
                  <a:lumOff val="80000"/>
                  <a:alpha val="40000"/>
                </a:schemeClr>
              </a:solidFill>
              <a:ln w="25400" cap="flat" cmpd="sng" algn="ctr">
                <a:solidFill>
                  <a:schemeClr val="accent4">
                    <a:lumMod val="7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3" name="Block Arc 22">
              <a:extLst>
                <a:ext uri="{FF2B5EF4-FFF2-40B4-BE49-F238E27FC236}">
                  <a16:creationId xmlns:a16="http://schemas.microsoft.com/office/drawing/2014/main" id="{038FDAA6-032F-461A-63B9-D814C8C4669A}"/>
                </a:ext>
              </a:extLst>
            </p:cNvPr>
            <p:cNvSpPr/>
            <p:nvPr/>
          </p:nvSpPr>
          <p:spPr>
            <a:xfrm rot="21082994">
              <a:off x="4726542" y="1650513"/>
              <a:ext cx="2788388" cy="2788388"/>
            </a:xfrm>
            <a:prstGeom prst="blockArc">
              <a:avLst>
                <a:gd name="adj1" fmla="val 20217626"/>
                <a:gd name="adj2" fmla="val 21372388"/>
                <a:gd name="adj3" fmla="val 6892"/>
              </a:avLst>
            </a:prstGeom>
            <a:solidFill>
              <a:schemeClr val="accent2">
                <a:lumMod val="60000"/>
                <a:lumOff val="40000"/>
                <a:alpha val="40000"/>
              </a:schemeClr>
            </a:solidFill>
            <a:ln w="25400" cap="flat" cmpd="sng" algn="ctr">
              <a:solidFill>
                <a:schemeClr val="accent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1AE183E-CC8D-551C-3CE9-D796131E7C30}"/>
                </a:ext>
              </a:extLst>
            </p:cNvPr>
            <p:cNvSpPr/>
            <p:nvPr/>
          </p:nvSpPr>
          <p:spPr>
            <a:xfrm>
              <a:off x="5058229" y="1529365"/>
              <a:ext cx="1046747" cy="219759"/>
            </a:xfrm>
            <a:prstGeom prst="rect">
              <a:avLst/>
            </a:prstGeom>
            <a:solidFill>
              <a:schemeClr val="bg1">
                <a:lumMod val="75000"/>
                <a:alpha val="45000"/>
              </a:schemeClr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A0E5343-7EBF-21B2-D6C8-B8F202EE7749}"/>
                </a:ext>
              </a:extLst>
            </p:cNvPr>
            <p:cNvSpPr txBox="1"/>
            <p:nvPr/>
          </p:nvSpPr>
          <p:spPr>
            <a:xfrm>
              <a:off x="7435134" y="2387314"/>
              <a:ext cx="7607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solidFill>
                    <a:schemeClr val="accent2">
                      <a:lumMod val="50000"/>
                    </a:schemeClr>
                  </a:solidFill>
                  <a:latin typeface="Helvetica" pitchFamily="2" charset="0"/>
                  <a:ea typeface="PingFang SC" panose="020B0400000000000000" pitchFamily="34" charset="-122"/>
                </a:rPr>
                <a:t>Kicker</a:t>
              </a:r>
              <a:endParaRPr lang="en-US" sz="1100" b="1" dirty="0">
                <a:solidFill>
                  <a:schemeClr val="accent2">
                    <a:lumMod val="50000"/>
                  </a:schemeClr>
                </a:solidFill>
                <a:latin typeface="Helvetica" pitchFamily="2" charset="0"/>
                <a:ea typeface="PingFang SC" panose="020B0400000000000000" pitchFamily="34" charset="-122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8B43A-AE15-11C2-A62D-DAED9C0E7FD4}"/>
                </a:ext>
              </a:extLst>
            </p:cNvPr>
            <p:cNvSpPr txBox="1"/>
            <p:nvPr/>
          </p:nvSpPr>
          <p:spPr>
            <a:xfrm>
              <a:off x="5188377" y="1300615"/>
              <a:ext cx="7607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latin typeface="Helvetica" pitchFamily="2" charset="0"/>
                  <a:ea typeface="PingFang SC" panose="020B0400000000000000" pitchFamily="34" charset="-122"/>
                </a:rPr>
                <a:t>Inflector</a:t>
              </a:r>
              <a:endParaRPr lang="en-US" sz="1100" b="1" dirty="0">
                <a:latin typeface="Helvetica" pitchFamily="2" charset="0"/>
                <a:ea typeface="PingFang SC" panose="020B0400000000000000" pitchFamily="34" charset="-122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9CD1635-1CFF-856D-F202-DF61E62943CC}"/>
                </a:ext>
              </a:extLst>
            </p:cNvPr>
            <p:cNvSpPr txBox="1"/>
            <p:nvPr/>
          </p:nvSpPr>
          <p:spPr>
            <a:xfrm>
              <a:off x="3153397" y="2841767"/>
              <a:ext cx="180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chemeClr val="accent4">
                      <a:lumMod val="50000"/>
                    </a:schemeClr>
                  </a:solidFill>
                  <a:latin typeface="Helvetica" pitchFamily="2" charset="0"/>
                  <a:ea typeface="PingFang SC" panose="020B0400000000000000" pitchFamily="34" charset="-122"/>
                </a:rPr>
                <a:t>Magnetic</a:t>
              </a:r>
              <a:r>
                <a:rPr lang="zh-CN" altLang="en-US" sz="1600" b="1" dirty="0">
                  <a:solidFill>
                    <a:schemeClr val="accent4">
                      <a:lumMod val="50000"/>
                    </a:schemeClr>
                  </a:solidFill>
                  <a:latin typeface="Helvetica" pitchFamily="2" charset="0"/>
                  <a:ea typeface="PingFang SC" panose="020B0400000000000000" pitchFamily="34" charset="-122"/>
                </a:rPr>
                <a:t> </a:t>
              </a:r>
              <a:r>
                <a:rPr lang="en-US" altLang="zh-CN" sz="1600" b="1" dirty="0">
                  <a:solidFill>
                    <a:schemeClr val="accent4">
                      <a:lumMod val="50000"/>
                    </a:schemeClr>
                  </a:solidFill>
                  <a:latin typeface="Helvetica" pitchFamily="2" charset="0"/>
                  <a:ea typeface="PingFang SC" panose="020B0400000000000000" pitchFamily="34" charset="-122"/>
                </a:rPr>
                <a:t>Quadrupoles</a:t>
              </a:r>
              <a:endParaRPr lang="en-US" sz="1600" b="1" dirty="0">
                <a:solidFill>
                  <a:schemeClr val="accent4">
                    <a:lumMod val="50000"/>
                  </a:schemeClr>
                </a:solidFill>
                <a:latin typeface="Helvetica" pitchFamily="2" charset="0"/>
                <a:ea typeface="PingFang SC" panose="020B0400000000000000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Equation">
                <a:extLst>
                  <a:ext uri="{FF2B5EF4-FFF2-40B4-BE49-F238E27FC236}">
                    <a16:creationId xmlns:a16="http://schemas.microsoft.com/office/drawing/2014/main" id="{DF946933-86D0-1E83-AD48-49D98CF279FE}"/>
                  </a:ext>
                </a:extLst>
              </p:cNvPr>
              <p:cNvSpPr txBox="1"/>
              <p:nvPr/>
            </p:nvSpPr>
            <p:spPr>
              <a:xfrm>
                <a:off x="5608705" y="2732704"/>
                <a:ext cx="5732916" cy="75091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ar-AE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ar-AE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𝒂</m:t>
                              </m:r>
                            </m:sub>
                          </m:sSub>
                        </m:e>
                      </m:acc>
                      <m:r>
                        <a:rPr lang="ar-AE" sz="2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ar-AE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ar-AE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sub>
                      </m:sSub>
                      <m:f>
                        <m:fPr>
                          <m:ctrlPr>
                            <a:rPr lang="ar-AE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ar-AE" sz="20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den>
                      </m:f>
                      <m:r>
                        <a:rPr lang="ar-AE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000" b="1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ar-AE" sz="20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𝑩</m:t>
                              </m:r>
                            </m:e>
                          </m:acc>
                        </m:e>
                        <m:sub>
                          <m:r>
                            <a:rPr lang="en-US" altLang="zh-CN" sz="2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altLang="zh-CN" sz="20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+…</m:t>
                      </m:r>
                      <m:r>
                        <a:rPr lang="en-US" altLang="zh-CN" sz="20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ar-AE" sz="2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ar-AE" sz="2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sz="2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ar-AE" sz="20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den>
                      </m:f>
                      <m:r>
                        <a:rPr lang="ar-AE" sz="2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[(</m:t>
                      </m:r>
                      <m:sSub>
                        <m:sSubPr>
                          <m:ctrlPr>
                            <a:rPr lang="ar-AE" sz="2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b>
                          <m:r>
                            <a:rPr lang="ar-AE" sz="2000" b="1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sub>
                      </m:sSub>
                      <m:r>
                        <a:rPr lang="ar-AE" sz="2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ar-AE" sz="2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ar-AE" sz="2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ar-AE" sz="2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ar-AE" sz="2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ar-AE" sz="20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ar-AE" sz="2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r>
                        <a:rPr lang="ar-AE" sz="2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ar-AE" sz="2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ar-AE" sz="20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ar-AE" sz="20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  <m:r>
                            <a:rPr lang="ar-AE" sz="2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ar-AE" sz="200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num>
                        <m:den>
                          <m:r>
                            <a:rPr lang="ar-AE" sz="20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ar-AE" sz="20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sz="2000" dirty="0"/>
              </a:p>
            </p:txBody>
          </p:sp>
        </mc:Choice>
        <mc:Fallback xmlns="">
          <p:sp>
            <p:nvSpPr>
              <p:cNvPr id="36" name="Equation">
                <a:extLst>
                  <a:ext uri="{FF2B5EF4-FFF2-40B4-BE49-F238E27FC236}">
                    <a16:creationId xmlns:a16="http://schemas.microsoft.com/office/drawing/2014/main" id="{45753CF6-ED25-5C9D-DFA3-D76CB2EED4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8705" y="2732704"/>
                <a:ext cx="5732916" cy="750911"/>
              </a:xfrm>
              <a:prstGeom prst="rect">
                <a:avLst/>
              </a:prstGeom>
              <a:blipFill>
                <a:blip r:embed="rId3"/>
                <a:stretch>
                  <a:fillRect l="-221" t="-16667" r="-883" b="-5000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37">
            <a:extLst>
              <a:ext uri="{FF2B5EF4-FFF2-40B4-BE49-F238E27FC236}">
                <a16:creationId xmlns:a16="http://schemas.microsoft.com/office/drawing/2014/main" id="{8652CE66-C411-86D2-9CC1-84B425467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271" y="3805620"/>
            <a:ext cx="4899355" cy="20318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732193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02E52-E773-7A3C-5A6E-4D46901AB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4EF13-AA38-39C7-9FB0-49273546D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>
                <a:ea typeface="Microsoft YaHei" panose="020B0503020204020204" pitchFamily="34" charset="-122"/>
              </a:rPr>
              <a:t>Concept</a:t>
            </a:r>
            <a:r>
              <a:rPr lang="en-GB" sz="4000" dirty="0">
                <a:ea typeface="Microsoft YaHei" panose="020B0503020204020204" pitchFamily="34" charset="-122"/>
              </a:rPr>
              <a:t> </a:t>
            </a:r>
            <a:r>
              <a:rPr lang="en-US" altLang="zh-CN" sz="4000" dirty="0">
                <a:ea typeface="Microsoft YaHei" panose="020B0503020204020204" pitchFamily="34" charset="-122"/>
              </a:rPr>
              <a:t>1)</a:t>
            </a:r>
            <a:r>
              <a:rPr lang="zh-CN" altLang="en-US" sz="4000" dirty="0">
                <a:ea typeface="Microsoft YaHei" panose="020B0503020204020204" pitchFamily="34" charset="-122"/>
              </a:rPr>
              <a:t> </a:t>
            </a:r>
            <a:r>
              <a:rPr lang="en-US" altLang="zh-CN" sz="4000" dirty="0">
                <a:ea typeface="Microsoft YaHei" panose="020B0503020204020204" pitchFamily="34" charset="-122"/>
              </a:rPr>
              <a:t>Hybrid</a:t>
            </a:r>
            <a:r>
              <a:rPr lang="zh-CN" altLang="en-US" sz="4000" dirty="0">
                <a:ea typeface="Microsoft YaHei" panose="020B0503020204020204" pitchFamily="34" charset="-122"/>
              </a:rPr>
              <a:t> </a:t>
            </a:r>
            <a:r>
              <a:rPr lang="en-US" altLang="zh-CN" sz="4000" dirty="0">
                <a:ea typeface="Microsoft YaHei" panose="020B0503020204020204" pitchFamily="34" charset="-122"/>
              </a:rPr>
              <a:t>weak</a:t>
            </a:r>
            <a:r>
              <a:rPr lang="zh-CN" altLang="en-US" sz="4000" dirty="0">
                <a:ea typeface="Microsoft YaHei" panose="020B0503020204020204" pitchFamily="34" charset="-122"/>
              </a:rPr>
              <a:t> </a:t>
            </a:r>
            <a:r>
              <a:rPr lang="en-US" altLang="zh-CN" sz="4000" dirty="0">
                <a:ea typeface="Microsoft YaHei" panose="020B0503020204020204" pitchFamily="34" charset="-122"/>
              </a:rPr>
              <a:t>focusing</a:t>
            </a:r>
            <a:endParaRPr lang="en-US" sz="4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58335D-979A-2E5A-AD89-CC5F7B2881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5FC339-B3FA-71F4-D504-DBFEF8117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/>
              <a:t>Detailed</a:t>
            </a:r>
            <a:r>
              <a:rPr lang="zh-CN" altLang="en-US"/>
              <a:t> </a:t>
            </a:r>
            <a:r>
              <a:rPr lang="en-US" altLang="zh-CN"/>
              <a:t>configs</a:t>
            </a:r>
            <a:r>
              <a:rPr lang="zh-CN" altLang="en-US"/>
              <a:t> </a:t>
            </a:r>
            <a:r>
              <a:rPr lang="en-US" altLang="zh-CN"/>
              <a:t>for</a:t>
            </a:r>
            <a:r>
              <a:rPr lang="zh-CN" altLang="en-US"/>
              <a:t> </a:t>
            </a:r>
            <a:r>
              <a:rPr lang="en-US" altLang="zh-CN"/>
              <a:t>E</a:t>
            </a:r>
            <a:r>
              <a:rPr lang="zh-CN" altLang="en-US"/>
              <a:t> </a:t>
            </a:r>
            <a:r>
              <a:rPr lang="en-US" altLang="zh-CN"/>
              <a:t>and</a:t>
            </a:r>
            <a:r>
              <a:rPr lang="zh-CN" altLang="en-US"/>
              <a:t> </a:t>
            </a:r>
            <a:r>
              <a:rPr lang="en-US" altLang="zh-CN"/>
              <a:t>B</a:t>
            </a:r>
            <a:r>
              <a:rPr lang="zh-CN" altLang="en-US"/>
              <a:t> </a:t>
            </a:r>
            <a:r>
              <a:rPr lang="en-US" altLang="zh-CN"/>
              <a:t>field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57681A-15A1-C970-26AB-7B005A8B176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151" y="5408387"/>
            <a:ext cx="11211698" cy="951213"/>
          </a:xfrm>
        </p:spPr>
        <p:txBody>
          <a:bodyPr>
            <a:noAutofit/>
          </a:bodyPr>
          <a:lstStyle/>
          <a:p>
            <a:r>
              <a:rPr lang="en-US" altLang="zh-CN" sz="2000"/>
              <a:t>In</a:t>
            </a:r>
            <a:r>
              <a:rPr lang="zh-CN" altLang="en-US" sz="2000"/>
              <a:t> </a:t>
            </a:r>
            <a:r>
              <a:rPr lang="en-US" altLang="zh-CN" sz="2000"/>
              <a:t>principle</a:t>
            </a:r>
            <a:r>
              <a:rPr lang="zh-CN" altLang="en-US" sz="2000"/>
              <a:t> </a:t>
            </a:r>
            <a:r>
              <a:rPr lang="en-US" altLang="zh-CN" sz="2000"/>
              <a:t>it's</a:t>
            </a:r>
            <a:r>
              <a:rPr lang="zh-CN" altLang="en-US" sz="2000"/>
              <a:t> </a:t>
            </a:r>
            <a:r>
              <a:rPr lang="en-US" altLang="zh-CN" sz="2000"/>
              <a:t>straightforward</a:t>
            </a:r>
            <a:r>
              <a:rPr lang="zh-CN" altLang="en-US" sz="2000"/>
              <a:t> </a:t>
            </a:r>
            <a:r>
              <a:rPr lang="en-US" altLang="zh-CN" sz="2000"/>
              <a:t>to</a:t>
            </a:r>
            <a:r>
              <a:rPr lang="zh-CN" altLang="en-US" sz="2000"/>
              <a:t> </a:t>
            </a:r>
            <a:r>
              <a:rPr lang="en-US" altLang="zh-CN" sz="2000"/>
              <a:t>recycle</a:t>
            </a:r>
            <a:r>
              <a:rPr lang="zh-CN" altLang="en-US" sz="2000"/>
              <a:t> </a:t>
            </a:r>
            <a:r>
              <a:rPr lang="en-US" altLang="zh-CN" sz="2000"/>
              <a:t>the</a:t>
            </a:r>
            <a:r>
              <a:rPr lang="zh-CN" altLang="en-US" sz="2000"/>
              <a:t> </a:t>
            </a:r>
            <a:r>
              <a:rPr lang="en-US" altLang="zh-CN" sz="2000"/>
              <a:t>magnet</a:t>
            </a:r>
            <a:r>
              <a:rPr lang="zh-CN" altLang="en-US" sz="2000"/>
              <a:t> </a:t>
            </a:r>
            <a:r>
              <a:rPr lang="en-US" altLang="zh-CN" sz="2000"/>
              <a:t>from</a:t>
            </a:r>
            <a:r>
              <a:rPr lang="zh-CN" altLang="en-US" sz="2000"/>
              <a:t> </a:t>
            </a:r>
            <a:r>
              <a:rPr lang="en-US" altLang="zh-CN" sz="2000"/>
              <a:t>FNAL</a:t>
            </a:r>
          </a:p>
          <a:p>
            <a:r>
              <a:rPr lang="en-US" altLang="zh-CN" sz="2000"/>
              <a:t>If Concept A turns</a:t>
            </a:r>
            <a:r>
              <a:rPr lang="zh-CN" altLang="en-US" sz="2000"/>
              <a:t> </a:t>
            </a:r>
            <a:r>
              <a:rPr lang="en-US" altLang="zh-CN" sz="2000"/>
              <a:t>to</a:t>
            </a:r>
            <a:r>
              <a:rPr lang="zh-CN" altLang="en-US" sz="2000"/>
              <a:t> </a:t>
            </a:r>
            <a:r>
              <a:rPr lang="en-US" altLang="zh-CN" sz="2000"/>
              <a:t>be too challenging, one could start with a more traditional version here.</a:t>
            </a:r>
            <a:endParaRPr lang="en-US" sz="20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7DD26B-AF6B-A1E1-B2E7-DBDB31BF73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34" b="35275"/>
          <a:stretch>
            <a:fillRect/>
          </a:stretch>
        </p:blipFill>
        <p:spPr>
          <a:xfrm>
            <a:off x="4994910" y="1936260"/>
            <a:ext cx="4903470" cy="34472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8CB5A8-C58B-CB15-15AD-55F7FBAB17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3346"/>
          <a:stretch>
            <a:fillRect/>
          </a:stretch>
        </p:blipFill>
        <p:spPr>
          <a:xfrm>
            <a:off x="558729" y="2023277"/>
            <a:ext cx="4453799" cy="3293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4E467B-6F88-1A84-B4B3-78D2273337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887" t="16067" r="1904" b="58633"/>
          <a:stretch>
            <a:fillRect/>
          </a:stretch>
        </p:blipFill>
        <p:spPr>
          <a:xfrm>
            <a:off x="1245869" y="4312240"/>
            <a:ext cx="2073474" cy="6424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25DD01-4F69-8F2E-0D82-9381310A7D44}"/>
              </a:ext>
            </a:extLst>
          </p:cNvPr>
          <p:cNvSpPr txBox="1"/>
          <p:nvPr/>
        </p:nvSpPr>
        <p:spPr>
          <a:xfrm>
            <a:off x="9452609" y="2491746"/>
            <a:ext cx="23978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zh-CN" sz="1800"/>
          </a:p>
          <a:p>
            <a:r>
              <a:rPr lang="en-US" altLang="zh-CN" sz="1800"/>
              <a:t>Now</a:t>
            </a:r>
            <a:r>
              <a:rPr lang="zh-CN" altLang="en-US" sz="1800"/>
              <a:t> </a:t>
            </a:r>
            <a:r>
              <a:rPr lang="en-US" altLang="zh-CN" sz="1800"/>
              <a:t>all</a:t>
            </a:r>
            <a:r>
              <a:rPr lang="zh-CN" altLang="en-US" sz="1800"/>
              <a:t> </a:t>
            </a:r>
            <a:r>
              <a:rPr lang="en-US" altLang="zh-CN" sz="1800"/>
              <a:t>are</a:t>
            </a:r>
            <a:r>
              <a:rPr lang="zh-CN" altLang="en-US" sz="1800"/>
              <a:t> </a:t>
            </a:r>
            <a:r>
              <a:rPr lang="en-US" altLang="zh-CN" sz="1800"/>
              <a:t>analytic</a:t>
            </a:r>
            <a:r>
              <a:rPr lang="zh-CN" altLang="en-US" sz="1800"/>
              <a:t> </a:t>
            </a:r>
            <a:r>
              <a:rPr lang="en-US" altLang="zh-CN" sz="1800"/>
              <a:t>-</a:t>
            </a:r>
            <a:r>
              <a:rPr lang="zh-CN" altLang="en-US" sz="1800"/>
              <a:t> </a:t>
            </a:r>
            <a:r>
              <a:rPr lang="en-US" altLang="zh-CN"/>
              <a:t>will</a:t>
            </a:r>
            <a:r>
              <a:rPr lang="en-US" altLang="zh-CN" sz="1800"/>
              <a:t> need</a:t>
            </a:r>
            <a:r>
              <a:rPr lang="zh-CN" altLang="en-US" sz="1800"/>
              <a:t> </a:t>
            </a:r>
            <a:r>
              <a:rPr lang="en-US" altLang="zh-CN" sz="1800"/>
              <a:t>to</a:t>
            </a:r>
            <a:r>
              <a:rPr lang="zh-CN" altLang="en-US" sz="1800"/>
              <a:t> </a:t>
            </a:r>
            <a:r>
              <a:rPr lang="en-US" altLang="zh-CN" sz="1800"/>
              <a:t>demonstrate</a:t>
            </a:r>
            <a:r>
              <a:rPr lang="zh-CN" altLang="en-US" sz="1800"/>
              <a:t> </a:t>
            </a:r>
            <a:r>
              <a:rPr lang="en-US" altLang="zh-CN" sz="1800"/>
              <a:t>it</a:t>
            </a:r>
            <a:r>
              <a:rPr lang="zh-CN" altLang="en-US" sz="1800"/>
              <a:t> </a:t>
            </a:r>
            <a:r>
              <a:rPr lang="en-US" altLang="zh-CN" sz="1800"/>
              <a:t>works</a:t>
            </a:r>
            <a:r>
              <a:rPr lang="zh-CN" altLang="en-US" sz="1800"/>
              <a:t> </a:t>
            </a:r>
            <a:r>
              <a:rPr lang="en-US" altLang="zh-CN" sz="1800"/>
              <a:t>with</a:t>
            </a:r>
            <a:r>
              <a:rPr lang="zh-CN" altLang="en-US" sz="1800"/>
              <a:t> </a:t>
            </a:r>
            <a:r>
              <a:rPr lang="en-US" altLang="zh-CN" sz="1800"/>
              <a:t>a</a:t>
            </a:r>
            <a:r>
              <a:rPr lang="zh-CN" altLang="en-US" sz="1800"/>
              <a:t> </a:t>
            </a:r>
            <a:r>
              <a:rPr lang="en-US" altLang="zh-CN" sz="1800"/>
              <a:t>more</a:t>
            </a:r>
            <a:r>
              <a:rPr lang="zh-CN" altLang="en-US" sz="1800"/>
              <a:t> </a:t>
            </a:r>
            <a:r>
              <a:rPr lang="en-US" altLang="zh-CN" sz="1800"/>
              <a:t>realistic</a:t>
            </a:r>
            <a:r>
              <a:rPr lang="zh-CN" altLang="en-US" sz="1800"/>
              <a:t> </a:t>
            </a:r>
            <a:r>
              <a:rPr lang="en-US" altLang="zh-CN" sz="1800"/>
              <a:t>beam</a:t>
            </a:r>
            <a:r>
              <a:rPr lang="zh-CN" altLang="en-US" sz="1800"/>
              <a:t> </a:t>
            </a:r>
            <a:r>
              <a:rPr lang="en-US" altLang="zh-CN" sz="1800"/>
              <a:t>dynamics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28AD3F17-DF9F-B789-4B2D-ED535C13E988}"/>
              </a:ext>
            </a:extLst>
          </p:cNvPr>
          <p:cNvSpPr/>
          <p:nvPr/>
        </p:nvSpPr>
        <p:spPr>
          <a:xfrm>
            <a:off x="6720840" y="2234392"/>
            <a:ext cx="160020" cy="474524"/>
          </a:xfrm>
          <a:prstGeom prst="rightBrace">
            <a:avLst/>
          </a:prstGeom>
          <a:ln w="2222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49BAEC-037E-4103-75E5-4EA86833228F}"/>
              </a:ext>
            </a:extLst>
          </p:cNvPr>
          <p:cNvSpPr txBox="1"/>
          <p:nvPr/>
        </p:nvSpPr>
        <p:spPr>
          <a:xfrm>
            <a:off x="6913938" y="2281990"/>
            <a:ext cx="3425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all</a:t>
            </a:r>
            <a:r>
              <a:rPr lang="zh-CN" altLang="en-US"/>
              <a:t> </a:t>
            </a:r>
            <a:r>
              <a:rPr lang="en-US" altLang="zh-CN"/>
              <a:t>hybrid</a:t>
            </a:r>
            <a:r>
              <a:rPr lang="zh-CN" altLang="en-US"/>
              <a:t> </a:t>
            </a:r>
            <a:r>
              <a:rPr lang="en-US" altLang="zh-CN"/>
              <a:t>focusing,</a:t>
            </a:r>
            <a:r>
              <a:rPr lang="zh-CN" altLang="en-US"/>
              <a:t> </a:t>
            </a:r>
            <a:r>
              <a:rPr lang="en-US" altLang="zh-CN"/>
              <a:t>5</a:t>
            </a:r>
            <a:r>
              <a:rPr lang="zh-CN" altLang="en-US"/>
              <a:t> </a:t>
            </a:r>
            <a:r>
              <a:rPr lang="en-US" altLang="zh-CN"/>
              <a:t>GeV/c</a:t>
            </a:r>
            <a:r>
              <a:rPr lang="zh-CN" altLang="en-US"/>
              <a:t> </a:t>
            </a:r>
            <a:r>
              <a:rPr lang="en-US" altLang="zh-CN"/>
              <a:t>muons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BC7250-92B2-8927-22E9-CEEFD1113998}"/>
              </a:ext>
            </a:extLst>
          </p:cNvPr>
          <p:cNvSpPr txBox="1"/>
          <p:nvPr/>
        </p:nvSpPr>
        <p:spPr>
          <a:xfrm>
            <a:off x="5519728" y="4277370"/>
            <a:ext cx="3928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←</a:t>
            </a:r>
            <a:r>
              <a:rPr lang="zh-CN" altLang="en-US"/>
              <a:t> </a:t>
            </a:r>
            <a:r>
              <a:rPr lang="en-US" altLang="zh-CN"/>
              <a:t>C</a:t>
            </a:r>
            <a:r>
              <a:rPr lang="en-US" altLang="zh-CN" baseline="-25000"/>
              <a:t>e</a:t>
            </a:r>
            <a:r>
              <a:rPr lang="zh-CN" altLang="en-US" baseline="-25000"/>
              <a:t> </a:t>
            </a:r>
            <a:r>
              <a:rPr lang="en-US" altLang="zh-CN"/>
              <a:t>is</a:t>
            </a:r>
            <a:r>
              <a:rPr lang="zh-CN" altLang="en-US"/>
              <a:t> </a:t>
            </a:r>
            <a:r>
              <a:rPr lang="en-US" altLang="zh-CN"/>
              <a:t>supressed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a</a:t>
            </a:r>
            <a:r>
              <a:rPr lang="zh-CN" altLang="en-US"/>
              <a:t> </a:t>
            </a:r>
            <a:r>
              <a:rPr lang="en-US" altLang="zh-CN"/>
              <a:t>few</a:t>
            </a:r>
            <a:r>
              <a:rPr lang="zh-CN" altLang="en-US"/>
              <a:t> </a:t>
            </a:r>
            <a:r>
              <a:rPr lang="en-US" altLang="zh-CN"/>
              <a:t>ppm</a:t>
            </a:r>
            <a:r>
              <a:rPr lang="zh-CN" altLang="en-US"/>
              <a:t> </a:t>
            </a:r>
            <a:r>
              <a:rPr lang="en-US" altLang="zh-CN"/>
              <a:t>wrt</a:t>
            </a:r>
            <a:r>
              <a:rPr lang="zh-CN" altLang="en-US"/>
              <a:t>  </a:t>
            </a:r>
            <a:r>
              <a:rPr lang="en-US" altLang="zh-CN"/>
              <a:t>100+</a:t>
            </a:r>
            <a:r>
              <a:rPr lang="zh-CN" altLang="en-US"/>
              <a:t> </a:t>
            </a:r>
            <a:r>
              <a:rPr lang="en-US" altLang="zh-CN"/>
              <a:t>ppm</a:t>
            </a:r>
            <a:r>
              <a:rPr lang="zh-CN" altLang="en-US"/>
              <a:t> </a:t>
            </a:r>
            <a:r>
              <a:rPr lang="en-US" altLang="zh-CN"/>
              <a:t>with</a:t>
            </a:r>
            <a:r>
              <a:rPr lang="zh-CN" altLang="en-US"/>
              <a:t> </a:t>
            </a:r>
            <a:r>
              <a:rPr lang="en-US" altLang="zh-CN"/>
              <a:t>normal</a:t>
            </a:r>
            <a:r>
              <a:rPr lang="zh-CN" altLang="en-US"/>
              <a:t> </a:t>
            </a:r>
            <a:r>
              <a:rPr lang="en-US" altLang="zh-CN"/>
              <a:t>focusing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0526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2AB63-C8FB-C61A-A8DC-431F27D51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A0C11-0D49-832A-DA97-E02118562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>
                <a:ea typeface="Microsoft YaHei" panose="020B0503020204020204" pitchFamily="34" charset="-122"/>
              </a:rPr>
              <a:t>Concept</a:t>
            </a:r>
            <a:r>
              <a:rPr lang="en-GB" sz="4000" dirty="0">
                <a:ea typeface="Microsoft YaHei" panose="020B0503020204020204" pitchFamily="34" charset="-122"/>
              </a:rPr>
              <a:t> </a:t>
            </a:r>
            <a:r>
              <a:rPr lang="en-US" altLang="zh-CN" sz="4000" dirty="0">
                <a:ea typeface="Microsoft YaHei" panose="020B0503020204020204" pitchFamily="34" charset="-122"/>
              </a:rPr>
              <a:t>2)</a:t>
            </a:r>
            <a:r>
              <a:rPr lang="zh-CN" altLang="en-US" sz="4000" dirty="0">
                <a:ea typeface="Microsoft YaHei" panose="020B0503020204020204" pitchFamily="34" charset="-122"/>
              </a:rPr>
              <a:t> </a:t>
            </a:r>
            <a:r>
              <a:rPr lang="en-US" altLang="zh-CN" sz="4000" dirty="0">
                <a:ea typeface="Microsoft YaHei" panose="020B0503020204020204" pitchFamily="34" charset="-122"/>
              </a:rPr>
              <a:t>Proton</a:t>
            </a:r>
            <a:r>
              <a:rPr lang="zh-CN" altLang="en-US" sz="4000" dirty="0">
                <a:ea typeface="Microsoft YaHei" panose="020B0503020204020204" pitchFamily="34" charset="-122"/>
              </a:rPr>
              <a:t> </a:t>
            </a:r>
            <a:r>
              <a:rPr lang="en-US" altLang="zh-CN" sz="4000" dirty="0">
                <a:ea typeface="Microsoft YaHei" panose="020B0503020204020204" pitchFamily="34" charset="-122"/>
              </a:rPr>
              <a:t>beam</a:t>
            </a:r>
            <a:r>
              <a:rPr lang="zh-CN" altLang="en-US" sz="4000" dirty="0">
                <a:ea typeface="Microsoft YaHei" panose="020B0503020204020204" pitchFamily="34" charset="-122"/>
              </a:rPr>
              <a:t> </a:t>
            </a:r>
            <a:r>
              <a:rPr lang="en-US" altLang="zh-CN" sz="4000" dirty="0">
                <a:ea typeface="Microsoft YaHei" panose="020B0503020204020204" pitchFamily="34" charset="-122"/>
              </a:rPr>
              <a:t>comagnetometer</a:t>
            </a:r>
            <a:endParaRPr lang="en-US" sz="4000" dirty="0">
              <a:ea typeface="Microsoft YaHei" panose="020B0503020204020204" pitchFamily="34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20393D6-526E-CC79-CD0F-6CC2F9080152}"/>
              </a:ext>
            </a:extLst>
          </p:cNvPr>
          <p:cNvGrpSpPr/>
          <p:nvPr/>
        </p:nvGrpSpPr>
        <p:grpSpPr>
          <a:xfrm>
            <a:off x="625882" y="1448277"/>
            <a:ext cx="8737244" cy="4502595"/>
            <a:chOff x="1707550" y="888361"/>
            <a:chExt cx="8737244" cy="4502595"/>
          </a:xfrm>
        </p:grpSpPr>
        <p:sp>
          <p:nvSpPr>
            <p:cNvPr id="9" name="Pie 8">
              <a:extLst>
                <a:ext uri="{FF2B5EF4-FFF2-40B4-BE49-F238E27FC236}">
                  <a16:creationId xmlns:a16="http://schemas.microsoft.com/office/drawing/2014/main" id="{ADBD442F-4A39-B1D8-08A3-6CF4E38FDD61}"/>
                </a:ext>
              </a:extLst>
            </p:cNvPr>
            <p:cNvSpPr/>
            <p:nvPr/>
          </p:nvSpPr>
          <p:spPr>
            <a:xfrm>
              <a:off x="5422579" y="1272465"/>
              <a:ext cx="3876541" cy="3876541"/>
            </a:xfrm>
            <a:prstGeom prst="pie">
              <a:avLst>
                <a:gd name="adj1" fmla="val 0"/>
                <a:gd name="adj2" fmla="val 2414945"/>
              </a:avLst>
            </a:prstGeom>
            <a:solidFill>
              <a:srgbClr val="164A9B">
                <a:alpha val="51000"/>
              </a:srgbClr>
            </a:solidFill>
            <a:ln w="25400" cap="flat" cmpd="sng" algn="ctr">
              <a:solidFill>
                <a:srgbClr val="091F6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Pie 9">
              <a:extLst>
                <a:ext uri="{FF2B5EF4-FFF2-40B4-BE49-F238E27FC236}">
                  <a16:creationId xmlns:a16="http://schemas.microsoft.com/office/drawing/2014/main" id="{1BA76224-D9CF-805B-F99D-861C291065EE}"/>
                </a:ext>
              </a:extLst>
            </p:cNvPr>
            <p:cNvSpPr/>
            <p:nvPr/>
          </p:nvSpPr>
          <p:spPr>
            <a:xfrm rot="16200000">
              <a:off x="5422578" y="1272465"/>
              <a:ext cx="3876541" cy="3876541"/>
            </a:xfrm>
            <a:prstGeom prst="pie">
              <a:avLst>
                <a:gd name="adj1" fmla="val 0"/>
                <a:gd name="adj2" fmla="val 2414945"/>
              </a:avLst>
            </a:prstGeom>
            <a:solidFill>
              <a:srgbClr val="164A9B">
                <a:alpha val="51000"/>
              </a:srgbClr>
            </a:solidFill>
            <a:ln w="25400" cap="flat" cmpd="sng" algn="ctr">
              <a:solidFill>
                <a:srgbClr val="091F6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Pie 40">
              <a:extLst>
                <a:ext uri="{FF2B5EF4-FFF2-40B4-BE49-F238E27FC236}">
                  <a16:creationId xmlns:a16="http://schemas.microsoft.com/office/drawing/2014/main" id="{4A291AD5-B053-B15C-0C62-39132BB36A43}"/>
                </a:ext>
              </a:extLst>
            </p:cNvPr>
            <p:cNvSpPr/>
            <p:nvPr/>
          </p:nvSpPr>
          <p:spPr>
            <a:xfrm rot="5400000">
              <a:off x="5422579" y="1272465"/>
              <a:ext cx="3876541" cy="3876541"/>
            </a:xfrm>
            <a:prstGeom prst="pie">
              <a:avLst>
                <a:gd name="adj1" fmla="val 0"/>
                <a:gd name="adj2" fmla="val 2414945"/>
              </a:avLst>
            </a:prstGeom>
            <a:solidFill>
              <a:srgbClr val="164A9B">
                <a:alpha val="51000"/>
              </a:srgbClr>
            </a:solidFill>
            <a:ln w="25400" cap="flat" cmpd="sng" algn="ctr">
              <a:solidFill>
                <a:srgbClr val="091F6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2" name="Pie 41">
              <a:extLst>
                <a:ext uri="{FF2B5EF4-FFF2-40B4-BE49-F238E27FC236}">
                  <a16:creationId xmlns:a16="http://schemas.microsoft.com/office/drawing/2014/main" id="{4B1CFBBA-C45F-B923-F67F-8FAFC982C4FB}"/>
                </a:ext>
              </a:extLst>
            </p:cNvPr>
            <p:cNvSpPr/>
            <p:nvPr/>
          </p:nvSpPr>
          <p:spPr>
            <a:xfrm rot="10800000">
              <a:off x="5422579" y="1272465"/>
              <a:ext cx="3876541" cy="3876541"/>
            </a:xfrm>
            <a:prstGeom prst="pie">
              <a:avLst>
                <a:gd name="adj1" fmla="val 0"/>
                <a:gd name="adj2" fmla="val 2414945"/>
              </a:avLst>
            </a:prstGeom>
            <a:solidFill>
              <a:srgbClr val="164A9B">
                <a:alpha val="51000"/>
              </a:srgbClr>
            </a:solidFill>
            <a:ln w="25400" cap="flat" cmpd="sng" algn="ctr">
              <a:solidFill>
                <a:srgbClr val="091F6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921339D8-F29F-FAD2-C7E4-0A9D6AEFA8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93555" y="1870846"/>
              <a:ext cx="3290433" cy="1362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9F42281-B520-8831-9008-17E307F9B11A}"/>
                </a:ext>
              </a:extLst>
            </p:cNvPr>
            <p:cNvSpPr txBox="1"/>
            <p:nvPr/>
          </p:nvSpPr>
          <p:spPr>
            <a:xfrm>
              <a:off x="7360848" y="1397494"/>
              <a:ext cx="9028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solidFill>
                    <a:srgbClr val="091F64"/>
                  </a:solidFill>
                  <a:latin typeface="Helvetica" pitchFamily="2" charset="0"/>
                  <a:ea typeface="PingFang SC" panose="020B0400000000000000" pitchFamily="34" charset="-122"/>
                </a:rPr>
                <a:t>Magnet</a:t>
              </a:r>
              <a:endParaRPr lang="en-US" sz="1600" b="1" dirty="0">
                <a:solidFill>
                  <a:srgbClr val="091F64"/>
                </a:solidFill>
                <a:latin typeface="Helvetica" pitchFamily="2" charset="0"/>
                <a:ea typeface="PingFang SC" panose="020B0400000000000000" pitchFamily="34" charset="-122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771B4E8-4F56-D6CB-0C19-3726C67BF186}"/>
                </a:ext>
              </a:extLst>
            </p:cNvPr>
            <p:cNvSpPr txBox="1"/>
            <p:nvPr/>
          </p:nvSpPr>
          <p:spPr>
            <a:xfrm>
              <a:off x="4334883" y="1501514"/>
              <a:ext cx="11833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Helvetica" pitchFamily="2" charset="0"/>
                  <a:ea typeface="Microsoft YaHei" panose="020B0503020204020204" pitchFamily="34" charset="-122"/>
                </a:rPr>
                <a:t>𝝁</a:t>
              </a:r>
              <a:r>
                <a:rPr lang="en-US" altLang="zh-CN" baseline="30000" dirty="0">
                  <a:solidFill>
                    <a:srgbClr val="C00000"/>
                  </a:solidFill>
                  <a:latin typeface="Helvetica" pitchFamily="2" charset="0"/>
                  <a:ea typeface="Microsoft YaHei" panose="020B0503020204020204" pitchFamily="34" charset="-122"/>
                </a:rPr>
                <a:t>- </a:t>
              </a:r>
              <a:r>
                <a:rPr lang="zh-CN" altLang="en-US">
                  <a:solidFill>
                    <a:srgbClr val="C00000"/>
                  </a:solidFill>
                  <a:latin typeface="Helvetica" pitchFamily="2" charset="0"/>
                  <a:sym typeface="Wingdings" pitchFamily="2" charset="2"/>
                </a:rPr>
                <a:t> </a:t>
              </a:r>
              <a:r>
                <a:rPr lang="en-US" altLang="zh-CN" b="1" dirty="0">
                  <a:solidFill>
                    <a:srgbClr val="C00000"/>
                  </a:solidFill>
                  <a:latin typeface="Helvetica" pitchFamily="2" charset="0"/>
                  <a:ea typeface="PingFang SC" panose="020B0400000000000000" pitchFamily="34" charset="-122"/>
                  <a:sym typeface="Wingdings" pitchFamily="2" charset="2"/>
                </a:rPr>
                <a:t>bunch</a:t>
              </a:r>
              <a:endParaRPr lang="en-US" b="1" dirty="0">
                <a:solidFill>
                  <a:srgbClr val="C00000"/>
                </a:solidFill>
                <a:latin typeface="Helvetica" pitchFamily="2" charset="0"/>
                <a:ea typeface="PingFang SC" panose="020B0400000000000000" pitchFamily="34" charset="-122"/>
              </a:endParaRPr>
            </a:p>
          </p:txBody>
        </p: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076403CB-D875-C518-3214-D82F30874198}"/>
                </a:ext>
              </a:extLst>
            </p:cNvPr>
            <p:cNvSpPr/>
            <p:nvPr/>
          </p:nvSpPr>
          <p:spPr>
            <a:xfrm>
              <a:off x="6121256" y="1872208"/>
              <a:ext cx="2265610" cy="1719258"/>
            </a:xfrm>
            <a:prstGeom prst="arc">
              <a:avLst>
                <a:gd name="adj1" fmla="val 16200000"/>
                <a:gd name="adj2" fmla="val 20033694"/>
              </a:avLst>
            </a:prstGeom>
            <a:ln w="317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C5212CC9-BCAC-8497-7D11-A01B633352C9}"/>
                </a:ext>
              </a:extLst>
            </p:cNvPr>
            <p:cNvSpPr/>
            <p:nvPr/>
          </p:nvSpPr>
          <p:spPr>
            <a:xfrm rot="2059128">
              <a:off x="7390427" y="2234055"/>
              <a:ext cx="1295399" cy="1295399"/>
            </a:xfrm>
            <a:prstGeom prst="arc">
              <a:avLst>
                <a:gd name="adj1" fmla="val 16680763"/>
                <a:gd name="adj2" fmla="val 19528719"/>
              </a:avLst>
            </a:prstGeom>
            <a:ln w="3175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Arc 47">
              <a:extLst>
                <a:ext uri="{FF2B5EF4-FFF2-40B4-BE49-F238E27FC236}">
                  <a16:creationId xmlns:a16="http://schemas.microsoft.com/office/drawing/2014/main" id="{1D4FED19-5F29-39D0-CF12-0219EEB33568}"/>
                </a:ext>
              </a:extLst>
            </p:cNvPr>
            <p:cNvSpPr/>
            <p:nvPr/>
          </p:nvSpPr>
          <p:spPr>
            <a:xfrm rot="2059128">
              <a:off x="7136404" y="2315118"/>
              <a:ext cx="1295399" cy="1295399"/>
            </a:xfrm>
            <a:prstGeom prst="arc">
              <a:avLst>
                <a:gd name="adj1" fmla="val 16680763"/>
                <a:gd name="adj2" fmla="val 19528719"/>
              </a:avLst>
            </a:prstGeom>
            <a:ln w="3175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F4CAAF2A-20B5-5753-D982-CA3669D797C3}"/>
                </a:ext>
              </a:extLst>
            </p:cNvPr>
            <p:cNvSpPr txBox="1"/>
            <p:nvPr/>
          </p:nvSpPr>
          <p:spPr>
            <a:xfrm>
              <a:off x="8644563" y="2503989"/>
              <a:ext cx="18002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solidFill>
                    <a:srgbClr val="091F64"/>
                  </a:solidFill>
                  <a:latin typeface="Helvetica" pitchFamily="2" charset="0"/>
                  <a:ea typeface="PingFang SC" panose="020B0400000000000000" pitchFamily="34" charset="-122"/>
                </a:rPr>
                <a:t>Kicker</a:t>
              </a:r>
              <a:endParaRPr lang="en-US" sz="1200" b="1" dirty="0">
                <a:solidFill>
                  <a:srgbClr val="091F64"/>
                </a:solidFill>
                <a:latin typeface="Helvetica" pitchFamily="2" charset="0"/>
                <a:ea typeface="PingFang SC" panose="020B0400000000000000" pitchFamily="34" charset="-122"/>
              </a:endParaRPr>
            </a:p>
          </p:txBody>
        </p:sp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5B2939B1-B83E-1A95-055B-16042FAE5127}"/>
                </a:ext>
              </a:extLst>
            </p:cNvPr>
            <p:cNvSpPr/>
            <p:nvPr/>
          </p:nvSpPr>
          <p:spPr>
            <a:xfrm rot="14650253">
              <a:off x="6448997" y="3305337"/>
              <a:ext cx="883792" cy="1192813"/>
            </a:xfrm>
            <a:prstGeom prst="arc">
              <a:avLst>
                <a:gd name="adj1" fmla="val 16200000"/>
                <a:gd name="adj2" fmla="val 21085330"/>
              </a:avLst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EBFC7F7-9511-2D64-A612-22E809C53F83}"/>
                </a:ext>
              </a:extLst>
            </p:cNvPr>
            <p:cNvSpPr txBox="1"/>
            <p:nvPr/>
          </p:nvSpPr>
          <p:spPr>
            <a:xfrm>
              <a:off x="7435726" y="4766985"/>
              <a:ext cx="2005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latin typeface="Helvetica" pitchFamily="2" charset="0"/>
                  <a:ea typeface="PingFang SC" panose="020B0400000000000000" pitchFamily="34" charset="-122"/>
                </a:rPr>
                <a:t>Polarized</a:t>
              </a:r>
              <a:r>
                <a:rPr lang="zh-CN" altLang="en-US" b="1" dirty="0">
                  <a:latin typeface="Helvetica" pitchFamily="2" charset="0"/>
                  <a:ea typeface="PingFang SC" panose="020B0400000000000000" pitchFamily="34" charset="-122"/>
                </a:rPr>
                <a:t> </a:t>
              </a:r>
              <a:r>
                <a:rPr lang="en-US" altLang="zh-CN" b="1" dirty="0">
                  <a:latin typeface="Helvetica" pitchFamily="2" charset="0"/>
                  <a:ea typeface="PingFang SC" panose="020B0400000000000000" pitchFamily="34" charset="-122"/>
                </a:rPr>
                <a:t>proton</a:t>
              </a:r>
              <a:endParaRPr lang="en-US" b="1" dirty="0">
                <a:latin typeface="Helvetica" pitchFamily="2" charset="0"/>
                <a:ea typeface="PingFang SC" panose="020B0400000000000000" pitchFamily="34" charset="-122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4067EB3-B4D6-DF98-D8F7-DF5C126A5060}"/>
                </a:ext>
              </a:extLst>
            </p:cNvPr>
            <p:cNvSpPr txBox="1"/>
            <p:nvPr/>
          </p:nvSpPr>
          <p:spPr>
            <a:xfrm>
              <a:off x="1707550" y="1696641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50000"/>
                    </a:schemeClr>
                  </a:solidFill>
                  <a:latin typeface="Helvetica" pitchFamily="2" charset="0"/>
                </a:rPr>
                <a:t>HFRS</a:t>
              </a:r>
              <a:r>
                <a:rPr lang="zh-CN" altLang="en-US" b="1">
                  <a:solidFill>
                    <a:schemeClr val="bg1">
                      <a:lumMod val="50000"/>
                    </a:schemeClr>
                  </a:solidFill>
                  <a:latin typeface="Helvetica" pitchFamily="2" charset="0"/>
                </a:rPr>
                <a:t> </a:t>
              </a:r>
              <a:r>
                <a:rPr lang="en-US" altLang="zh-CN" b="1">
                  <a:solidFill>
                    <a:schemeClr val="bg1">
                      <a:lumMod val="50000"/>
                    </a:schemeClr>
                  </a:solidFill>
                  <a:latin typeface="Helvetica" pitchFamily="2" charset="0"/>
                </a:rPr>
                <a:t>(HIRIBL)</a:t>
              </a:r>
              <a:endParaRPr lang="en-US" b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E7F4F49-496B-E61A-2F6B-93414CFD52B7}"/>
                </a:ext>
              </a:extLst>
            </p:cNvPr>
            <p:cNvSpPr/>
            <p:nvPr/>
          </p:nvSpPr>
          <p:spPr>
            <a:xfrm>
              <a:off x="1707550" y="1594111"/>
              <a:ext cx="1800493" cy="535658"/>
            </a:xfrm>
            <a:prstGeom prst="rect">
              <a:avLst/>
            </a:prstGeom>
            <a:noFill/>
            <a:ln w="349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C18D536-165E-6447-6D5F-0D43AEC9963C}"/>
                </a:ext>
              </a:extLst>
            </p:cNvPr>
            <p:cNvSpPr/>
            <p:nvPr/>
          </p:nvSpPr>
          <p:spPr>
            <a:xfrm>
              <a:off x="3677899" y="888361"/>
              <a:ext cx="3006041" cy="369332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2DDCC91-0591-BAD0-AF64-497AB56EDB89}"/>
                </a:ext>
              </a:extLst>
            </p:cNvPr>
            <p:cNvCxnSpPr>
              <a:cxnSpLocks/>
            </p:cNvCxnSpPr>
            <p:nvPr/>
          </p:nvCxnSpPr>
          <p:spPr>
            <a:xfrm>
              <a:off x="8426665" y="3082162"/>
              <a:ext cx="464279" cy="0"/>
            </a:xfrm>
            <a:prstGeom prst="line">
              <a:avLst/>
            </a:prstGeom>
            <a:ln w="28575">
              <a:solidFill>
                <a:schemeClr val="bg2">
                  <a:lumMod val="2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7B8C78B-E9EC-57E7-7668-9B8D211435EC}"/>
                </a:ext>
              </a:extLst>
            </p:cNvPr>
            <p:cNvSpPr txBox="1"/>
            <p:nvPr/>
          </p:nvSpPr>
          <p:spPr>
            <a:xfrm>
              <a:off x="8826111" y="2932162"/>
              <a:ext cx="10294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>
                  <a:latin typeface="Helvetica" pitchFamily="2" charset="0"/>
                  <a:ea typeface="PingFang SC" panose="020B0400000000000000" pitchFamily="34" charset="-122"/>
                </a:rPr>
                <a:t>Polarimeter</a:t>
              </a:r>
              <a:endParaRPr lang="en-US" sz="1200" b="1" dirty="0">
                <a:latin typeface="Helvetica" pitchFamily="2" charset="0"/>
                <a:ea typeface="PingFang SC" panose="020B0400000000000000" pitchFamily="34" charset="-122"/>
              </a:endParaRPr>
            </a:p>
          </p:txBody>
        </p:sp>
        <p:sp>
          <p:nvSpPr>
            <p:cNvPr id="57" name="Pie 56">
              <a:extLst>
                <a:ext uri="{FF2B5EF4-FFF2-40B4-BE49-F238E27FC236}">
                  <a16:creationId xmlns:a16="http://schemas.microsoft.com/office/drawing/2014/main" id="{32E51B06-9044-F6D9-C34D-2828266D08E7}"/>
                </a:ext>
              </a:extLst>
            </p:cNvPr>
            <p:cNvSpPr/>
            <p:nvPr/>
          </p:nvSpPr>
          <p:spPr>
            <a:xfrm rot="10800000">
              <a:off x="6589678" y="2439316"/>
              <a:ext cx="1548389" cy="1614372"/>
            </a:xfrm>
            <a:prstGeom prst="pie">
              <a:avLst>
                <a:gd name="adj1" fmla="val 21270902"/>
                <a:gd name="adj2" fmla="val 20768813"/>
              </a:avLst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7328C09-8531-0064-E03A-F0FF6FA4AAE6}"/>
                </a:ext>
              </a:extLst>
            </p:cNvPr>
            <p:cNvSpPr txBox="1"/>
            <p:nvPr/>
          </p:nvSpPr>
          <p:spPr>
            <a:xfrm>
              <a:off x="4895220" y="3271428"/>
              <a:ext cx="11099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400" b="1" dirty="0">
                  <a:solidFill>
                    <a:srgbClr val="A02B93"/>
                  </a:solidFill>
                  <a:latin typeface="Helvetica" pitchFamily="2" charset="0"/>
                  <a:ea typeface="PingFang SC" panose="020B0400000000000000" pitchFamily="34" charset="-122"/>
                </a:rPr>
                <a:t>Edge</a:t>
              </a:r>
              <a:r>
                <a:rPr lang="zh-CN" altLang="en-US" sz="1400" b="1" dirty="0">
                  <a:solidFill>
                    <a:srgbClr val="A02B93"/>
                  </a:solidFill>
                  <a:latin typeface="Helvetica" pitchFamily="2" charset="0"/>
                  <a:ea typeface="PingFang SC" panose="020B0400000000000000" pitchFamily="34" charset="-122"/>
                </a:rPr>
                <a:t> </a:t>
              </a:r>
              <a:r>
                <a:rPr lang="en-US" altLang="zh-CN" sz="1400" b="1" dirty="0">
                  <a:solidFill>
                    <a:srgbClr val="A02B93"/>
                  </a:solidFill>
                  <a:latin typeface="Helvetica" pitchFamily="2" charset="0"/>
                  <a:ea typeface="PingFang SC" panose="020B0400000000000000" pitchFamily="34" charset="-122"/>
                </a:rPr>
                <a:t>focusing</a:t>
              </a:r>
              <a:endParaRPr lang="en-US" sz="1400" b="1" dirty="0">
                <a:solidFill>
                  <a:srgbClr val="A02B93"/>
                </a:solidFill>
                <a:latin typeface="Helvetica" pitchFamily="2" charset="0"/>
                <a:ea typeface="PingFang SC" panose="020B0400000000000000" pitchFamily="34" charset="-12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267A88E1-3A2B-5032-E7DD-B9BEB25844E3}"/>
                    </a:ext>
                  </a:extLst>
                </p:cNvPr>
                <p:cNvSpPr txBox="1"/>
                <p:nvPr/>
              </p:nvSpPr>
              <p:spPr>
                <a:xfrm>
                  <a:off x="6385531" y="3230161"/>
                  <a:ext cx="1028938" cy="2616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sz="11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𝒆</m:t>
                      </m:r>
                    </m:oMath>
                  </a14:m>
                  <a:r>
                    <a:rPr lang="en-US" altLang="zh-CN" sz="1100" b="1" baseline="30000" dirty="0">
                      <a:solidFill>
                        <a:srgbClr val="7030A0"/>
                      </a:solidFill>
                      <a:latin typeface="Helvetica" pitchFamily="2" charset="0"/>
                      <a:ea typeface="PingFang SC" panose="020B0400000000000000" pitchFamily="34" charset="-122"/>
                    </a:rPr>
                    <a:t>- </a:t>
                  </a:r>
                  <a:r>
                    <a:rPr lang="en-US" altLang="zh-CN" sz="1100" b="1">
                      <a:solidFill>
                        <a:srgbClr val="7030A0"/>
                      </a:solidFill>
                      <a:latin typeface="Helvetica" pitchFamily="2" charset="0"/>
                      <a:ea typeface="PingFang SC" panose="020B0400000000000000" pitchFamily="34" charset="-122"/>
                      <a:sym typeface="Wingdings" pitchFamily="2" charset="2"/>
                    </a:rPr>
                    <a:t>detector</a:t>
                  </a:r>
                  <a:endParaRPr lang="en-US" sz="1100" b="1">
                    <a:solidFill>
                      <a:srgbClr val="7030A0"/>
                    </a:solidFill>
                    <a:latin typeface="Helvetica" pitchFamily="2" charset="0"/>
                    <a:ea typeface="PingFang SC" panose="020B0400000000000000" pitchFamily="34" charset="-122"/>
                  </a:endParaRP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267A88E1-3A2B-5032-E7DD-B9BEB25844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5531" y="3230161"/>
                  <a:ext cx="1028938" cy="261610"/>
                </a:xfrm>
                <a:prstGeom prst="rect">
                  <a:avLst/>
                </a:prstGeom>
                <a:blipFill>
                  <a:blip r:embed="rId2"/>
                  <a:stretch>
                    <a:fillRect b="-1395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8E50C66B-0166-A58F-B6B9-762DAEF97E43}"/>
                </a:ext>
              </a:extLst>
            </p:cNvPr>
            <p:cNvSpPr/>
            <p:nvPr/>
          </p:nvSpPr>
          <p:spPr>
            <a:xfrm rot="16200000">
              <a:off x="6571655" y="2428592"/>
              <a:ext cx="1562876" cy="1562876"/>
            </a:xfrm>
            <a:prstGeom prst="arc">
              <a:avLst>
                <a:gd name="adj1" fmla="val 16200000"/>
                <a:gd name="adj2" fmla="val 18587969"/>
              </a:avLst>
            </a:prstGeom>
            <a:ln w="22225">
              <a:solidFill>
                <a:srgbClr val="091F6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F42D0CB8-1ED0-6DB7-48C0-D5328DA7EEA8}"/>
                </a:ext>
              </a:extLst>
            </p:cNvPr>
            <p:cNvSpPr/>
            <p:nvPr/>
          </p:nvSpPr>
          <p:spPr>
            <a:xfrm>
              <a:off x="6576962" y="2415621"/>
              <a:ext cx="1562876" cy="1562876"/>
            </a:xfrm>
            <a:prstGeom prst="arc">
              <a:avLst>
                <a:gd name="adj1" fmla="val 16200000"/>
                <a:gd name="adj2" fmla="val 18663466"/>
              </a:avLst>
            </a:prstGeom>
            <a:ln w="22225">
              <a:solidFill>
                <a:srgbClr val="091F6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44AD71C9-F110-A946-EAA3-804C483EB9FB}"/>
                </a:ext>
              </a:extLst>
            </p:cNvPr>
            <p:cNvSpPr/>
            <p:nvPr/>
          </p:nvSpPr>
          <p:spPr>
            <a:xfrm rot="5400000">
              <a:off x="6608909" y="2445293"/>
              <a:ext cx="1562876" cy="1562876"/>
            </a:xfrm>
            <a:prstGeom prst="arc">
              <a:avLst>
                <a:gd name="adj1" fmla="val 16113894"/>
                <a:gd name="adj2" fmla="val 18663466"/>
              </a:avLst>
            </a:prstGeom>
            <a:ln w="25400">
              <a:solidFill>
                <a:srgbClr val="091F6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Arc 62">
              <a:extLst>
                <a:ext uri="{FF2B5EF4-FFF2-40B4-BE49-F238E27FC236}">
                  <a16:creationId xmlns:a16="http://schemas.microsoft.com/office/drawing/2014/main" id="{69F25839-4463-2849-1614-7226A4ABD849}"/>
                </a:ext>
              </a:extLst>
            </p:cNvPr>
            <p:cNvSpPr/>
            <p:nvPr/>
          </p:nvSpPr>
          <p:spPr>
            <a:xfrm rot="10800000">
              <a:off x="6565500" y="2500175"/>
              <a:ext cx="1562876" cy="1562876"/>
            </a:xfrm>
            <a:prstGeom prst="arc">
              <a:avLst>
                <a:gd name="adj1" fmla="val 16113894"/>
                <a:gd name="adj2" fmla="val 18798267"/>
              </a:avLst>
            </a:prstGeom>
            <a:ln w="22225">
              <a:solidFill>
                <a:srgbClr val="091F6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643A121-817E-5C03-E979-29C88C8AA038}"/>
                </a:ext>
              </a:extLst>
            </p:cNvPr>
            <p:cNvGrpSpPr/>
            <p:nvPr/>
          </p:nvGrpSpPr>
          <p:grpSpPr>
            <a:xfrm>
              <a:off x="5902486" y="1812222"/>
              <a:ext cx="2444293" cy="2072986"/>
              <a:chOff x="5902486" y="1812222"/>
              <a:chExt cx="2444293" cy="2072986"/>
            </a:xfrm>
          </p:grpSpPr>
          <p:sp>
            <p:nvSpPr>
              <p:cNvPr id="81" name="Block Arc 80">
                <a:extLst>
                  <a:ext uri="{FF2B5EF4-FFF2-40B4-BE49-F238E27FC236}">
                    <a16:creationId xmlns:a16="http://schemas.microsoft.com/office/drawing/2014/main" id="{0D906940-6025-75FB-0C08-FDE2DABC8400}"/>
                  </a:ext>
                </a:extLst>
              </p:cNvPr>
              <p:cNvSpPr/>
              <p:nvPr/>
            </p:nvSpPr>
            <p:spPr>
              <a:xfrm rot="1628516">
                <a:off x="5902486" y="2249355"/>
                <a:ext cx="1635853" cy="1635853"/>
              </a:xfrm>
              <a:prstGeom prst="blockArc">
                <a:avLst>
                  <a:gd name="adj1" fmla="val 8663529"/>
                  <a:gd name="adj2" fmla="val 12810970"/>
                  <a:gd name="adj3" fmla="val 0"/>
                </a:avLst>
              </a:prstGeom>
              <a:noFill/>
              <a:ln w="2540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Block Arc 81">
                <a:extLst>
                  <a:ext uri="{FF2B5EF4-FFF2-40B4-BE49-F238E27FC236}">
                    <a16:creationId xmlns:a16="http://schemas.microsoft.com/office/drawing/2014/main" id="{8244C05F-22D2-994F-DA08-C1ED2834EC63}"/>
                  </a:ext>
                </a:extLst>
              </p:cNvPr>
              <p:cNvSpPr/>
              <p:nvPr/>
            </p:nvSpPr>
            <p:spPr>
              <a:xfrm rot="6897507">
                <a:off x="6710926" y="1812222"/>
                <a:ext cx="1635853" cy="1635853"/>
              </a:xfrm>
              <a:prstGeom prst="blockArc">
                <a:avLst>
                  <a:gd name="adj1" fmla="val 8663529"/>
                  <a:gd name="adj2" fmla="val 12810970"/>
                  <a:gd name="adj3" fmla="val 0"/>
                </a:avLst>
              </a:prstGeom>
              <a:noFill/>
              <a:ln w="2540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73AAA996-B327-F579-DE91-F385D2E093C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8946" y="1820899"/>
                <a:ext cx="1058755" cy="535347"/>
              </a:xfrm>
              <a:prstGeom prst="line">
                <a:avLst/>
              </a:prstGeom>
              <a:ln w="25400">
                <a:solidFill>
                  <a:srgbClr val="A02B93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6B860972-7F38-1DF2-89BE-950CCA6D13D5}"/>
                </a:ext>
              </a:extLst>
            </p:cNvPr>
            <p:cNvGrpSpPr/>
            <p:nvPr/>
          </p:nvGrpSpPr>
          <p:grpSpPr>
            <a:xfrm rot="10519616">
              <a:off x="6298903" y="2629873"/>
              <a:ext cx="2444293" cy="2072986"/>
              <a:chOff x="5902486" y="1812222"/>
              <a:chExt cx="2444293" cy="2072986"/>
            </a:xfrm>
          </p:grpSpPr>
          <p:sp>
            <p:nvSpPr>
              <p:cNvPr id="78" name="Block Arc 77">
                <a:extLst>
                  <a:ext uri="{FF2B5EF4-FFF2-40B4-BE49-F238E27FC236}">
                    <a16:creationId xmlns:a16="http://schemas.microsoft.com/office/drawing/2014/main" id="{9007B7EA-3BE7-96DB-5DCD-158A1053EF5F}"/>
                  </a:ext>
                </a:extLst>
              </p:cNvPr>
              <p:cNvSpPr/>
              <p:nvPr/>
            </p:nvSpPr>
            <p:spPr>
              <a:xfrm rot="1628516">
                <a:off x="5902486" y="2249355"/>
                <a:ext cx="1635853" cy="1635853"/>
              </a:xfrm>
              <a:prstGeom prst="blockArc">
                <a:avLst>
                  <a:gd name="adj1" fmla="val 8663529"/>
                  <a:gd name="adj2" fmla="val 12810970"/>
                  <a:gd name="adj3" fmla="val 0"/>
                </a:avLst>
              </a:prstGeom>
              <a:noFill/>
              <a:ln w="2540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Block Arc 78">
                <a:extLst>
                  <a:ext uri="{FF2B5EF4-FFF2-40B4-BE49-F238E27FC236}">
                    <a16:creationId xmlns:a16="http://schemas.microsoft.com/office/drawing/2014/main" id="{5FC13F91-1D60-261F-A1F9-B30652A9BF34}"/>
                  </a:ext>
                </a:extLst>
              </p:cNvPr>
              <p:cNvSpPr/>
              <p:nvPr/>
            </p:nvSpPr>
            <p:spPr>
              <a:xfrm rot="6897507">
                <a:off x="6710926" y="1812222"/>
                <a:ext cx="1635853" cy="1635853"/>
              </a:xfrm>
              <a:prstGeom prst="blockArc">
                <a:avLst>
                  <a:gd name="adj1" fmla="val 8663529"/>
                  <a:gd name="adj2" fmla="val 13108422"/>
                  <a:gd name="adj3" fmla="val 0"/>
                </a:avLst>
              </a:prstGeom>
              <a:noFill/>
              <a:ln w="2540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9A68F658-8C0C-AC7A-3D7B-5A481D837B6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8946" y="1820899"/>
                <a:ext cx="1058755" cy="535347"/>
              </a:xfrm>
              <a:prstGeom prst="line">
                <a:avLst/>
              </a:prstGeom>
              <a:ln w="25400">
                <a:solidFill>
                  <a:srgbClr val="A02B93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212DE1A-823F-2995-7F8F-982F7258238D}"/>
                </a:ext>
              </a:extLst>
            </p:cNvPr>
            <p:cNvCxnSpPr>
              <a:cxnSpLocks/>
              <a:stCxn id="81" idx="0"/>
            </p:cNvCxnSpPr>
            <p:nvPr/>
          </p:nvCxnSpPr>
          <p:spPr>
            <a:xfrm>
              <a:off x="5911399" y="3187697"/>
              <a:ext cx="516217" cy="1143644"/>
            </a:xfrm>
            <a:prstGeom prst="line">
              <a:avLst/>
            </a:prstGeom>
            <a:ln w="25400">
              <a:solidFill>
                <a:srgbClr val="A02B9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72AD4664-5A13-F1E6-A122-C08A9429CC41}"/>
                </a:ext>
              </a:extLst>
            </p:cNvPr>
            <p:cNvCxnSpPr>
              <a:cxnSpLocks/>
              <a:endCxn id="78" idx="0"/>
            </p:cNvCxnSpPr>
            <p:nvPr/>
          </p:nvCxnSpPr>
          <p:spPr>
            <a:xfrm>
              <a:off x="8220556" y="2188646"/>
              <a:ext cx="482078" cy="1041023"/>
            </a:xfrm>
            <a:prstGeom prst="line">
              <a:avLst/>
            </a:prstGeom>
            <a:ln w="25400">
              <a:solidFill>
                <a:srgbClr val="A02B9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Block Arc 67">
              <a:extLst>
                <a:ext uri="{FF2B5EF4-FFF2-40B4-BE49-F238E27FC236}">
                  <a16:creationId xmlns:a16="http://schemas.microsoft.com/office/drawing/2014/main" id="{1D6EA0BB-5841-14C2-ABBB-7BAAE5B854BA}"/>
                </a:ext>
              </a:extLst>
            </p:cNvPr>
            <p:cNvSpPr/>
            <p:nvPr/>
          </p:nvSpPr>
          <p:spPr>
            <a:xfrm>
              <a:off x="5607611" y="1820899"/>
              <a:ext cx="3104685" cy="3385685"/>
            </a:xfrm>
            <a:prstGeom prst="blockArc">
              <a:avLst>
                <a:gd name="adj1" fmla="val 18578959"/>
                <a:gd name="adj2" fmla="val 20853189"/>
                <a:gd name="adj3" fmla="val 0"/>
              </a:avLst>
            </a:prstGeom>
            <a:noFill/>
            <a:ln w="25400" cap="flat" cmpd="sng" algn="ctr">
              <a:solidFill>
                <a:srgbClr val="C3161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EE251D65-0B3D-D334-1D92-C8CAEAA524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1688" y="1869813"/>
              <a:ext cx="3290433" cy="1362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Arc 69">
              <a:extLst>
                <a:ext uri="{FF2B5EF4-FFF2-40B4-BE49-F238E27FC236}">
                  <a16:creationId xmlns:a16="http://schemas.microsoft.com/office/drawing/2014/main" id="{1ABA0F17-5587-D18A-75F4-B16207DE9588}"/>
                </a:ext>
              </a:extLst>
            </p:cNvPr>
            <p:cNvSpPr/>
            <p:nvPr/>
          </p:nvSpPr>
          <p:spPr>
            <a:xfrm rot="14105171">
              <a:off x="8011591" y="3999408"/>
              <a:ext cx="1391548" cy="1391548"/>
            </a:xfrm>
            <a:prstGeom prst="arc">
              <a:avLst>
                <a:gd name="adj1" fmla="val 18433884"/>
                <a:gd name="adj2" fmla="val 415266"/>
              </a:avLst>
            </a:prstGeom>
            <a:ln w="38100">
              <a:solidFill>
                <a:schemeClr val="tx1"/>
              </a:solidFill>
              <a:headEnd type="none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Block Arc 70">
              <a:extLst>
                <a:ext uri="{FF2B5EF4-FFF2-40B4-BE49-F238E27FC236}">
                  <a16:creationId xmlns:a16="http://schemas.microsoft.com/office/drawing/2014/main" id="{9AA08670-F381-9014-1E9D-DF299FBE05DF}"/>
                </a:ext>
              </a:extLst>
            </p:cNvPr>
            <p:cNvSpPr/>
            <p:nvPr/>
          </p:nvSpPr>
          <p:spPr>
            <a:xfrm rot="12148132">
              <a:off x="7088194" y="2599511"/>
              <a:ext cx="1635853" cy="1635853"/>
            </a:xfrm>
            <a:prstGeom prst="blockArc">
              <a:avLst>
                <a:gd name="adj1" fmla="val 8663529"/>
                <a:gd name="adj2" fmla="val 12810970"/>
                <a:gd name="adj3" fmla="val 0"/>
              </a:avLst>
            </a:prstGeom>
            <a:noFill/>
            <a:ln w="19050" cap="flat" cmpd="sng" algn="ctr">
              <a:solidFill>
                <a:srgbClr val="000000">
                  <a:alpha val="44582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2B7F682A-1D87-F555-7BE5-019E3DBDFA6B}"/>
                </a:ext>
              </a:extLst>
            </p:cNvPr>
            <p:cNvCxnSpPr>
              <a:stCxn id="71" idx="0"/>
            </p:cNvCxnSpPr>
            <p:nvPr/>
          </p:nvCxnSpPr>
          <p:spPr>
            <a:xfrm flipH="1" flipV="1">
              <a:off x="8648921" y="3063903"/>
              <a:ext cx="53714" cy="167609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81BC20E-C0E6-08EA-451E-289BCE5AA403}"/>
                </a:ext>
              </a:extLst>
            </p:cNvPr>
            <p:cNvCxnSpPr>
              <a:cxnSpLocks/>
            </p:cNvCxnSpPr>
            <p:nvPr/>
          </p:nvCxnSpPr>
          <p:spPr>
            <a:xfrm>
              <a:off x="6642444" y="3462640"/>
              <a:ext cx="81812" cy="197768"/>
            </a:xfrm>
            <a:prstGeom prst="line">
              <a:avLst/>
            </a:prstGeom>
            <a:ln w="31750">
              <a:solidFill>
                <a:srgbClr val="7030A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Block Arc 73">
              <a:extLst>
                <a:ext uri="{FF2B5EF4-FFF2-40B4-BE49-F238E27FC236}">
                  <a16:creationId xmlns:a16="http://schemas.microsoft.com/office/drawing/2014/main" id="{C0D9E964-7955-2081-0B57-DA7DD147BBDF}"/>
                </a:ext>
              </a:extLst>
            </p:cNvPr>
            <p:cNvSpPr/>
            <p:nvPr/>
          </p:nvSpPr>
          <p:spPr>
            <a:xfrm rot="1628516">
              <a:off x="5887370" y="2245920"/>
              <a:ext cx="1680640" cy="1670804"/>
            </a:xfrm>
            <a:custGeom>
              <a:avLst/>
              <a:gdLst>
                <a:gd name="csX0" fmla="*/ 158196 w 1680640"/>
                <a:gd name="csY0" fmla="*/ 1323289 h 1670804"/>
                <a:gd name="csX1" fmla="*/ 157344 w 1680640"/>
                <a:gd name="csY1" fmla="*/ 348694 h 1670804"/>
                <a:gd name="csX2" fmla="*/ 157344 w 1680640"/>
                <a:gd name="csY2" fmla="*/ 348695 h 1670804"/>
                <a:gd name="csX3" fmla="*/ 158196 w 1680640"/>
                <a:gd name="csY3" fmla="*/ 1323290 h 1670804"/>
                <a:gd name="csX4" fmla="*/ 158196 w 1680640"/>
                <a:gd name="csY4" fmla="*/ 1323289 h 16708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680640" h="1670804" extrusionOk="0">
                  <a:moveTo>
                    <a:pt x="158196" y="1323289"/>
                  </a:moveTo>
                  <a:cubicBezTo>
                    <a:pt x="-92316" y="1007652"/>
                    <a:pt x="-112022" y="662326"/>
                    <a:pt x="157344" y="348694"/>
                  </a:cubicBezTo>
                  <a:lnTo>
                    <a:pt x="157344" y="348695"/>
                  </a:lnTo>
                  <a:cubicBezTo>
                    <a:pt x="-398" y="651110"/>
                    <a:pt x="-69217" y="1032797"/>
                    <a:pt x="158196" y="1323290"/>
                  </a:cubicBezTo>
                  <a:lnTo>
                    <a:pt x="158196" y="1323289"/>
                  </a:lnTo>
                  <a:close/>
                </a:path>
              </a:pathLst>
            </a:custGeom>
            <a:noFill/>
            <a:ln w="25400" cap="flat" cmpd="dbl" algn="ctr">
              <a:solidFill>
                <a:schemeClr val="accent5"/>
              </a:solidFill>
              <a:prstDash val="sysDash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219033472">
                    <a:prstGeom prst="blockArc">
                      <a:avLst>
                        <a:gd name="adj1" fmla="val 8665552"/>
                        <a:gd name="adj2" fmla="val 12928483"/>
                        <a:gd name="adj3" fmla="val 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5" name="Block Arc 74">
              <a:extLst>
                <a:ext uri="{FF2B5EF4-FFF2-40B4-BE49-F238E27FC236}">
                  <a16:creationId xmlns:a16="http://schemas.microsoft.com/office/drawing/2014/main" id="{6173B2C4-0F6D-5618-0342-3EDD10CF82B4}"/>
                </a:ext>
              </a:extLst>
            </p:cNvPr>
            <p:cNvSpPr/>
            <p:nvPr/>
          </p:nvSpPr>
          <p:spPr>
            <a:xfrm rot="7088104">
              <a:off x="6604788" y="1890541"/>
              <a:ext cx="1771588" cy="1533632"/>
            </a:xfrm>
            <a:custGeom>
              <a:avLst/>
              <a:gdLst>
                <a:gd name="csX0" fmla="*/ 202927 w 1771588"/>
                <a:gd name="csY0" fmla="*/ 1255235 h 1533632"/>
                <a:gd name="csX1" fmla="*/ 201912 w 1771588"/>
                <a:gd name="csY1" fmla="*/ 279463 h 1533632"/>
                <a:gd name="csX2" fmla="*/ 201912 w 1771588"/>
                <a:gd name="csY2" fmla="*/ 279463 h 1533632"/>
                <a:gd name="csX3" fmla="*/ 202927 w 1771588"/>
                <a:gd name="csY3" fmla="*/ 1255235 h 153363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771588" h="1533632" extrusionOk="0">
                  <a:moveTo>
                    <a:pt x="202927" y="1255235"/>
                  </a:moveTo>
                  <a:cubicBezTo>
                    <a:pt x="-101124" y="951256"/>
                    <a:pt x="-101321" y="575597"/>
                    <a:pt x="201912" y="279463"/>
                  </a:cubicBezTo>
                  <a:lnTo>
                    <a:pt x="201912" y="279463"/>
                  </a:lnTo>
                  <a:cubicBezTo>
                    <a:pt x="2118" y="577668"/>
                    <a:pt x="-75681" y="972414"/>
                    <a:pt x="202927" y="1255235"/>
                  </a:cubicBezTo>
                  <a:close/>
                </a:path>
              </a:pathLst>
            </a:custGeom>
            <a:noFill/>
            <a:ln w="25400" cap="flat" cmpd="dbl" algn="ctr">
              <a:solidFill>
                <a:schemeClr val="accent5"/>
              </a:solidFill>
              <a:prstDash val="sysDash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219033472">
                    <a:prstGeom prst="blockArc">
                      <a:avLst>
                        <a:gd name="adj1" fmla="val 8665552"/>
                        <a:gd name="adj2" fmla="val 12928483"/>
                        <a:gd name="adj3" fmla="val 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6" name="Block Arc 75">
              <a:extLst>
                <a:ext uri="{FF2B5EF4-FFF2-40B4-BE49-F238E27FC236}">
                  <a16:creationId xmlns:a16="http://schemas.microsoft.com/office/drawing/2014/main" id="{4E1C1CB0-F39D-4EB8-00D6-2C9F07B74426}"/>
                </a:ext>
              </a:extLst>
            </p:cNvPr>
            <p:cNvSpPr/>
            <p:nvPr/>
          </p:nvSpPr>
          <p:spPr>
            <a:xfrm rot="16028973">
              <a:off x="5760516" y="2598136"/>
              <a:ext cx="2589123" cy="1734519"/>
            </a:xfrm>
            <a:custGeom>
              <a:avLst/>
              <a:gdLst>
                <a:gd name="csX0" fmla="*/ 50683 w 2589123"/>
                <a:gd name="csY0" fmla="*/ 1107553 h 1734519"/>
                <a:gd name="csX1" fmla="*/ 457484 w 2589123"/>
                <a:gd name="csY1" fmla="*/ 205697 h 1734519"/>
                <a:gd name="csX2" fmla="*/ 457484 w 2589123"/>
                <a:gd name="csY2" fmla="*/ 205697 h 1734519"/>
                <a:gd name="csX3" fmla="*/ 50683 w 2589123"/>
                <a:gd name="csY3" fmla="*/ 1107553 h 173451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2589123" h="1734519" extrusionOk="0">
                  <a:moveTo>
                    <a:pt x="50683" y="1107553"/>
                  </a:moveTo>
                  <a:cubicBezTo>
                    <a:pt x="-96312" y="775928"/>
                    <a:pt x="56814" y="430932"/>
                    <a:pt x="457484" y="205697"/>
                  </a:cubicBezTo>
                  <a:lnTo>
                    <a:pt x="457484" y="205697"/>
                  </a:lnTo>
                  <a:cubicBezTo>
                    <a:pt x="106846" y="434491"/>
                    <a:pt x="-107147" y="780027"/>
                    <a:pt x="50683" y="1107553"/>
                  </a:cubicBezTo>
                  <a:close/>
                </a:path>
              </a:pathLst>
            </a:custGeom>
            <a:noFill/>
            <a:ln w="25400" cap="flat" cmpd="dbl" algn="ctr">
              <a:solidFill>
                <a:schemeClr val="accent5"/>
              </a:solidFill>
              <a:prstDash val="sysDash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219033472">
                    <a:prstGeom prst="blockArc">
                      <a:avLst>
                        <a:gd name="adj1" fmla="val 10143975"/>
                        <a:gd name="adj2" fmla="val 13099210"/>
                        <a:gd name="adj3" fmla="val 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Block Arc 76">
              <a:extLst>
                <a:ext uri="{FF2B5EF4-FFF2-40B4-BE49-F238E27FC236}">
                  <a16:creationId xmlns:a16="http://schemas.microsoft.com/office/drawing/2014/main" id="{09D6CD2E-7525-191B-1778-34F8D6DD25CD}"/>
                </a:ext>
              </a:extLst>
            </p:cNvPr>
            <p:cNvSpPr/>
            <p:nvPr/>
          </p:nvSpPr>
          <p:spPr>
            <a:xfrm rot="12430461">
              <a:off x="6985440" y="2609273"/>
              <a:ext cx="1771588" cy="1533632"/>
            </a:xfrm>
            <a:custGeom>
              <a:avLst/>
              <a:gdLst>
                <a:gd name="csX0" fmla="*/ 202927 w 1771588"/>
                <a:gd name="csY0" fmla="*/ 1255235 h 1533632"/>
                <a:gd name="csX1" fmla="*/ 126916 w 1771588"/>
                <a:gd name="csY1" fmla="*/ 371308 h 1533632"/>
                <a:gd name="csX2" fmla="*/ 126916 w 1771588"/>
                <a:gd name="csY2" fmla="*/ 371308 h 1533632"/>
                <a:gd name="csX3" fmla="*/ 202927 w 1771588"/>
                <a:gd name="csY3" fmla="*/ 1255235 h 153363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771588" h="1533632" extrusionOk="0">
                  <a:moveTo>
                    <a:pt x="202927" y="1255235"/>
                  </a:moveTo>
                  <a:cubicBezTo>
                    <a:pt x="-70297" y="983536"/>
                    <a:pt x="-122196" y="670804"/>
                    <a:pt x="126916" y="371308"/>
                  </a:cubicBezTo>
                  <a:lnTo>
                    <a:pt x="126916" y="371308"/>
                  </a:lnTo>
                  <a:cubicBezTo>
                    <a:pt x="-54293" y="652733"/>
                    <a:pt x="-66738" y="1005357"/>
                    <a:pt x="202927" y="1255235"/>
                  </a:cubicBezTo>
                  <a:close/>
                </a:path>
              </a:pathLst>
            </a:custGeom>
            <a:noFill/>
            <a:ln w="25400" cap="flat" cmpd="dbl" algn="ctr">
              <a:solidFill>
                <a:schemeClr val="accent5"/>
              </a:solidFill>
              <a:prstDash val="sysDash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219033472">
                    <a:prstGeom prst="blockArc">
                      <a:avLst>
                        <a:gd name="adj1" fmla="val 8665552"/>
                        <a:gd name="adj2" fmla="val 12451643"/>
                        <a:gd name="adj3" fmla="val 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86" name="Content Placeholder 10">
            <a:extLst>
              <a:ext uri="{FF2B5EF4-FFF2-40B4-BE49-F238E27FC236}">
                <a16:creationId xmlns:a16="http://schemas.microsoft.com/office/drawing/2014/main" id="{B8B74EE6-E7F2-4FE1-746E-28A95DA9AA05}"/>
              </a:ext>
            </a:extLst>
          </p:cNvPr>
          <p:cNvSpPr txBox="1">
            <a:spLocks/>
          </p:cNvSpPr>
          <p:nvPr/>
        </p:nvSpPr>
        <p:spPr>
          <a:xfrm>
            <a:off x="8158244" y="4927763"/>
            <a:ext cx="3822264" cy="1325563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en-US" altLang="zh-CN" sz="1800">
                <a:latin typeface="Helvetica" pitchFamily="2" charset="0"/>
              </a:rPr>
              <a:t>P</a:t>
            </a:r>
            <a:r>
              <a:rPr lang="en-GB" altLang="zh-CN" sz="1800">
                <a:latin typeface="Helvetica" pitchFamily="2" charset="0"/>
              </a:rPr>
              <a:t>olarized protons experience the same magnetic field as the muons</a:t>
            </a:r>
            <a:r>
              <a:rPr lang="zh-CN" altLang="en-US" sz="1800">
                <a:latin typeface="Helvetica" pitchFamily="2" charset="0"/>
              </a:rPr>
              <a:t> </a:t>
            </a:r>
            <a:r>
              <a:rPr lang="en-GB" altLang="zh-CN" sz="1800">
                <a:latin typeface="Helvetica" pitchFamily="2" charset="0"/>
              </a:rPr>
              <a:t>for a direct calibration of the magnetic field.</a:t>
            </a:r>
          </a:p>
        </p:txBody>
      </p:sp>
      <p:sp>
        <p:nvSpPr>
          <p:cNvPr id="88" name="Content Placeholder 10">
            <a:extLst>
              <a:ext uri="{FF2B5EF4-FFF2-40B4-BE49-F238E27FC236}">
                <a16:creationId xmlns:a16="http://schemas.microsoft.com/office/drawing/2014/main" id="{46620F7A-B1F6-5D30-F72A-D4F548F768DB}"/>
              </a:ext>
            </a:extLst>
          </p:cNvPr>
          <p:cNvSpPr txBox="1">
            <a:spLocks/>
          </p:cNvSpPr>
          <p:nvPr/>
        </p:nvSpPr>
        <p:spPr>
          <a:xfrm>
            <a:off x="7720019" y="1778441"/>
            <a:ext cx="3977360" cy="1713636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ingFang SC" panose="020B0400000000000000" pitchFamily="34" charset="-122"/>
                <a:ea typeface="PingFang SC" panose="020B0400000000000000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US" sz="1800">
                <a:solidFill>
                  <a:srgbClr val="091F63"/>
                </a:solidFill>
                <a:latin typeface="Helvetica" pitchFamily="2" charset="0"/>
              </a:rPr>
              <a:t>A segmented sector magnet structure </a:t>
            </a:r>
            <a:r>
              <a:rPr lang="en-US" altLang="zh-CN" sz="1800">
                <a:solidFill>
                  <a:srgbClr val="091F63"/>
                </a:solidFill>
                <a:latin typeface="Helvetica" pitchFamily="2" charset="0"/>
              </a:rPr>
              <a:t>with</a:t>
            </a:r>
            <a:r>
              <a:rPr lang="zh-CN" altLang="en-US" sz="1800">
                <a:solidFill>
                  <a:srgbClr val="091F63"/>
                </a:solidFill>
                <a:latin typeface="Helvetica" pitchFamily="2" charset="0"/>
              </a:rPr>
              <a:t> </a:t>
            </a:r>
            <a:r>
              <a:rPr lang="en-US" sz="1800">
                <a:solidFill>
                  <a:srgbClr val="091F63"/>
                </a:solidFill>
                <a:latin typeface="Helvetica" pitchFamily="2" charset="0"/>
              </a:rPr>
              <a:t>fringe fields to </a:t>
            </a:r>
            <a:r>
              <a:rPr lang="en-US" altLang="zh-CN" sz="1800">
                <a:solidFill>
                  <a:srgbClr val="091F63"/>
                </a:solidFill>
                <a:latin typeface="Helvetica" pitchFamily="2" charset="0"/>
              </a:rPr>
              <a:t>focus</a:t>
            </a:r>
            <a:r>
              <a:rPr lang="zh-CN" altLang="en-US" sz="1800">
                <a:solidFill>
                  <a:srgbClr val="091F63"/>
                </a:solidFill>
                <a:latin typeface="Helvetica" pitchFamily="2" charset="0"/>
              </a:rPr>
              <a:t> </a:t>
            </a:r>
            <a:r>
              <a:rPr lang="en-US" sz="1800">
                <a:solidFill>
                  <a:srgbClr val="091F63"/>
                </a:solidFill>
                <a:latin typeface="Helvetica" pitchFamily="2" charset="0"/>
              </a:rPr>
              <a:t>the muons</a:t>
            </a:r>
            <a:r>
              <a:rPr lang="en-US" altLang="zh-CN" sz="1800">
                <a:solidFill>
                  <a:srgbClr val="091F63"/>
                </a:solidFill>
                <a:latin typeface="Helvetica" pitchFamily="2" charset="0"/>
              </a:rPr>
              <a:t>,</a:t>
            </a:r>
            <a:r>
              <a:rPr lang="en-US" sz="1800">
                <a:solidFill>
                  <a:srgbClr val="091F63"/>
                </a:solidFill>
                <a:latin typeface="Helvetica" pitchFamily="2" charset="0"/>
              </a:rPr>
              <a:t> </a:t>
            </a:r>
            <a:r>
              <a:rPr lang="en-US" altLang="zh-CN" sz="1800">
                <a:solidFill>
                  <a:srgbClr val="091F63"/>
                </a:solidFill>
                <a:latin typeface="Helvetica" pitchFamily="2" charset="0"/>
              </a:rPr>
              <a:t>removing</a:t>
            </a:r>
            <a:r>
              <a:rPr lang="zh-CN" altLang="en-US" sz="1800">
                <a:solidFill>
                  <a:srgbClr val="091F63"/>
                </a:solidFill>
                <a:latin typeface="Helvetica" pitchFamily="2" charset="0"/>
              </a:rPr>
              <a:t> </a:t>
            </a:r>
            <a:r>
              <a:rPr lang="en-US" sz="1800">
                <a:solidFill>
                  <a:srgbClr val="091F63"/>
                </a:solidFill>
                <a:latin typeface="Helvetica" pitchFamily="2" charset="0"/>
              </a:rPr>
              <a:t>the need for additional </a:t>
            </a:r>
            <a:r>
              <a:rPr lang="en-US" altLang="zh-CN" sz="1800">
                <a:solidFill>
                  <a:srgbClr val="091F63"/>
                </a:solidFill>
                <a:latin typeface="Helvetica" pitchFamily="2" charset="0"/>
              </a:rPr>
              <a:t>E</a:t>
            </a:r>
            <a:r>
              <a:rPr lang="zh-CN" altLang="en-US" sz="1800">
                <a:solidFill>
                  <a:srgbClr val="091F63"/>
                </a:solidFill>
                <a:latin typeface="Helvetica" pitchFamily="2" charset="0"/>
              </a:rPr>
              <a:t> </a:t>
            </a:r>
            <a:r>
              <a:rPr lang="en-US" altLang="zh-CN" sz="1800">
                <a:solidFill>
                  <a:srgbClr val="091F63"/>
                </a:solidFill>
                <a:latin typeface="Helvetica" pitchFamily="2" charset="0"/>
              </a:rPr>
              <a:t>field</a:t>
            </a:r>
            <a:r>
              <a:rPr lang="zh-CN" altLang="en-US" sz="1800">
                <a:solidFill>
                  <a:srgbClr val="091F63"/>
                </a:solidFill>
                <a:latin typeface="Helvetica" pitchFamily="2" charset="0"/>
              </a:rPr>
              <a:t> </a:t>
            </a:r>
            <a:r>
              <a:rPr lang="en-US" sz="1800">
                <a:solidFill>
                  <a:srgbClr val="091F63"/>
                </a:solidFill>
                <a:latin typeface="Helvetica" pitchFamily="2" charset="0"/>
              </a:rPr>
              <a:t>focusing.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99EEB173-568F-37D2-9789-608EFAA8B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954" y="3146115"/>
            <a:ext cx="2925940" cy="1731852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CBE23-6624-92E3-9B69-F3234AA27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0349F4-FF12-807C-290B-F3788B20C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2000"/>
                    </a14:imgEffect>
                    <a14:imgEffect>
                      <a14:brightnessContrast bright="14000" contrast="63000"/>
                    </a14:imgEffect>
                  </a14:imgLayer>
                </a14:imgProps>
              </a:ext>
            </a:extLst>
          </a:blip>
          <a:srcRect l="3267" t="21822" r="6761" b="55034"/>
          <a:stretch>
            <a:fillRect/>
          </a:stretch>
        </p:blipFill>
        <p:spPr>
          <a:xfrm>
            <a:off x="1517136" y="4927763"/>
            <a:ext cx="2693507" cy="15396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5A6791-1E16-93F2-E008-A999842604E1}"/>
              </a:ext>
            </a:extLst>
          </p:cNvPr>
          <p:cNvSpPr txBox="1"/>
          <p:nvPr/>
        </p:nvSpPr>
        <p:spPr>
          <a:xfrm>
            <a:off x="1472986" y="6100915"/>
            <a:ext cx="20222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/>
              <a:t>courtesy:</a:t>
            </a:r>
            <a:r>
              <a:rPr lang="zh-CN" altLang="en-US" sz="1600"/>
              <a:t> </a:t>
            </a:r>
            <a:r>
              <a:rPr lang="en-US" altLang="zh-CN" sz="1600"/>
              <a:t>Chris</a:t>
            </a:r>
            <a:r>
              <a:rPr lang="zh-CN" altLang="en-US" sz="1600"/>
              <a:t> </a:t>
            </a:r>
            <a:r>
              <a:rPr lang="en-US" altLang="zh-CN" sz="1600"/>
              <a:t>Rogers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8642207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80F20-298C-CFCF-D391-A80075A7B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5C6FD-3209-42E4-774F-8C7016B12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>
                <a:ea typeface="Microsoft YaHei" panose="020B0503020204020204" pitchFamily="34" charset="-122"/>
              </a:rPr>
              <a:t>Concept</a:t>
            </a:r>
            <a:r>
              <a:rPr lang="en-GB" sz="4000" dirty="0">
                <a:ea typeface="Microsoft YaHei" panose="020B0503020204020204" pitchFamily="34" charset="-122"/>
              </a:rPr>
              <a:t> </a:t>
            </a:r>
            <a:r>
              <a:rPr lang="en-US" altLang="zh-CN" sz="4000" dirty="0">
                <a:ea typeface="Microsoft YaHei" panose="020B0503020204020204" pitchFamily="34" charset="-122"/>
              </a:rPr>
              <a:t>2)</a:t>
            </a:r>
            <a:r>
              <a:rPr lang="zh-CN" altLang="en-US" sz="4000" dirty="0">
                <a:ea typeface="Microsoft YaHei" panose="020B0503020204020204" pitchFamily="34" charset="-122"/>
              </a:rPr>
              <a:t> </a:t>
            </a:r>
            <a:r>
              <a:rPr lang="en-US" altLang="zh-CN" sz="4000" dirty="0">
                <a:ea typeface="Microsoft YaHei" panose="020B0503020204020204" pitchFamily="34" charset="-122"/>
              </a:rPr>
              <a:t>Proton</a:t>
            </a:r>
            <a:r>
              <a:rPr lang="zh-CN" altLang="en-US" sz="4000" dirty="0">
                <a:ea typeface="Microsoft YaHei" panose="020B0503020204020204" pitchFamily="34" charset="-122"/>
              </a:rPr>
              <a:t> </a:t>
            </a:r>
            <a:r>
              <a:rPr lang="en-US" altLang="zh-CN" sz="4000" dirty="0">
                <a:ea typeface="Microsoft YaHei" panose="020B0503020204020204" pitchFamily="34" charset="-122"/>
              </a:rPr>
              <a:t>beam</a:t>
            </a:r>
            <a:r>
              <a:rPr lang="zh-CN" altLang="en-US" sz="4000" dirty="0">
                <a:ea typeface="Microsoft YaHei" panose="020B0503020204020204" pitchFamily="34" charset="-122"/>
              </a:rPr>
              <a:t> </a:t>
            </a:r>
            <a:r>
              <a:rPr lang="en-US" altLang="zh-CN" sz="4000" dirty="0">
                <a:ea typeface="Microsoft YaHei" panose="020B0503020204020204" pitchFamily="34" charset="-122"/>
              </a:rPr>
              <a:t>comagnetometer</a:t>
            </a:r>
            <a:endParaRPr lang="en-US" sz="4000" dirty="0">
              <a:ea typeface="Microsoft YaHei" panose="020B0503020204020204" pitchFamily="34" charset="-122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761344-1DA3-B4AD-CF34-3BEFFCAE59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/>
              <a:t>A</a:t>
            </a:r>
            <a:r>
              <a:rPr lang="zh-CN" altLang="en-US"/>
              <a:t> </a:t>
            </a:r>
            <a:r>
              <a:rPr lang="en-US" altLang="zh-CN"/>
              <a:t>bit</a:t>
            </a:r>
            <a:r>
              <a:rPr lang="zh-CN" altLang="en-US"/>
              <a:t> </a:t>
            </a:r>
            <a:r>
              <a:rPr lang="en-US" altLang="zh-CN"/>
              <a:t>more</a:t>
            </a:r>
            <a:r>
              <a:rPr lang="zh-CN" altLang="en-US"/>
              <a:t> </a:t>
            </a:r>
            <a:r>
              <a:rPr lang="en-US" altLang="zh-CN"/>
              <a:t>ideas</a:t>
            </a:r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173C321-BC9F-17A6-B41A-BE77644F2E6C}"/>
              </a:ext>
            </a:extLst>
          </p:cNvPr>
          <p:cNvGrpSpPr/>
          <p:nvPr/>
        </p:nvGrpSpPr>
        <p:grpSpPr>
          <a:xfrm>
            <a:off x="625882" y="1448277"/>
            <a:ext cx="8737244" cy="4502595"/>
            <a:chOff x="1707550" y="888361"/>
            <a:chExt cx="8737244" cy="4502595"/>
          </a:xfrm>
        </p:grpSpPr>
        <p:sp>
          <p:nvSpPr>
            <p:cNvPr id="9" name="Pie 8">
              <a:extLst>
                <a:ext uri="{FF2B5EF4-FFF2-40B4-BE49-F238E27FC236}">
                  <a16:creationId xmlns:a16="http://schemas.microsoft.com/office/drawing/2014/main" id="{CFA4C021-7F30-8D1A-4BC6-CA2B2E497050}"/>
                </a:ext>
              </a:extLst>
            </p:cNvPr>
            <p:cNvSpPr/>
            <p:nvPr/>
          </p:nvSpPr>
          <p:spPr>
            <a:xfrm>
              <a:off x="5422579" y="1272465"/>
              <a:ext cx="3876541" cy="3876541"/>
            </a:xfrm>
            <a:prstGeom prst="pie">
              <a:avLst>
                <a:gd name="adj1" fmla="val 0"/>
                <a:gd name="adj2" fmla="val 2414945"/>
              </a:avLst>
            </a:prstGeom>
            <a:solidFill>
              <a:srgbClr val="164A9B">
                <a:alpha val="51000"/>
              </a:srgbClr>
            </a:solidFill>
            <a:ln w="25400" cap="flat" cmpd="sng" algn="ctr">
              <a:solidFill>
                <a:srgbClr val="091F6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Pie 9">
              <a:extLst>
                <a:ext uri="{FF2B5EF4-FFF2-40B4-BE49-F238E27FC236}">
                  <a16:creationId xmlns:a16="http://schemas.microsoft.com/office/drawing/2014/main" id="{58490AE9-2B99-252D-0837-9AAA5CD0FA7A}"/>
                </a:ext>
              </a:extLst>
            </p:cNvPr>
            <p:cNvSpPr/>
            <p:nvPr/>
          </p:nvSpPr>
          <p:spPr>
            <a:xfrm rot="16200000">
              <a:off x="5422578" y="1272465"/>
              <a:ext cx="3876541" cy="3876541"/>
            </a:xfrm>
            <a:prstGeom prst="pie">
              <a:avLst>
                <a:gd name="adj1" fmla="val 0"/>
                <a:gd name="adj2" fmla="val 2414945"/>
              </a:avLst>
            </a:prstGeom>
            <a:solidFill>
              <a:srgbClr val="164A9B">
                <a:alpha val="51000"/>
              </a:srgbClr>
            </a:solidFill>
            <a:ln w="25400" cap="flat" cmpd="sng" algn="ctr">
              <a:solidFill>
                <a:srgbClr val="091F6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Pie 40">
              <a:extLst>
                <a:ext uri="{FF2B5EF4-FFF2-40B4-BE49-F238E27FC236}">
                  <a16:creationId xmlns:a16="http://schemas.microsoft.com/office/drawing/2014/main" id="{9ADD52E9-B7DE-6D94-6774-4F341BFA2318}"/>
                </a:ext>
              </a:extLst>
            </p:cNvPr>
            <p:cNvSpPr/>
            <p:nvPr/>
          </p:nvSpPr>
          <p:spPr>
            <a:xfrm rot="5400000">
              <a:off x="5422579" y="1272465"/>
              <a:ext cx="3876541" cy="3876541"/>
            </a:xfrm>
            <a:prstGeom prst="pie">
              <a:avLst>
                <a:gd name="adj1" fmla="val 0"/>
                <a:gd name="adj2" fmla="val 2414945"/>
              </a:avLst>
            </a:prstGeom>
            <a:solidFill>
              <a:srgbClr val="164A9B">
                <a:alpha val="51000"/>
              </a:srgbClr>
            </a:solidFill>
            <a:ln w="25400" cap="flat" cmpd="sng" algn="ctr">
              <a:solidFill>
                <a:srgbClr val="091F6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2" name="Pie 41">
              <a:extLst>
                <a:ext uri="{FF2B5EF4-FFF2-40B4-BE49-F238E27FC236}">
                  <a16:creationId xmlns:a16="http://schemas.microsoft.com/office/drawing/2014/main" id="{80292D70-69A2-48AA-FDD4-85408DA950C9}"/>
                </a:ext>
              </a:extLst>
            </p:cNvPr>
            <p:cNvSpPr/>
            <p:nvPr/>
          </p:nvSpPr>
          <p:spPr>
            <a:xfrm rot="10800000">
              <a:off x="5422579" y="1272465"/>
              <a:ext cx="3876541" cy="3876541"/>
            </a:xfrm>
            <a:prstGeom prst="pie">
              <a:avLst>
                <a:gd name="adj1" fmla="val 0"/>
                <a:gd name="adj2" fmla="val 2414945"/>
              </a:avLst>
            </a:prstGeom>
            <a:solidFill>
              <a:srgbClr val="164A9B">
                <a:alpha val="51000"/>
              </a:srgbClr>
            </a:solidFill>
            <a:ln w="25400" cap="flat" cmpd="sng" algn="ctr">
              <a:solidFill>
                <a:srgbClr val="091F6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6934CAA4-B209-23FA-A3EF-C29EDF9824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93555" y="1870846"/>
              <a:ext cx="3290433" cy="1362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956C3F4-7AC1-1322-6F34-9FFB44B5A91D}"/>
                </a:ext>
              </a:extLst>
            </p:cNvPr>
            <p:cNvSpPr txBox="1"/>
            <p:nvPr/>
          </p:nvSpPr>
          <p:spPr>
            <a:xfrm>
              <a:off x="7360848" y="1397494"/>
              <a:ext cx="9028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solidFill>
                    <a:srgbClr val="091F64"/>
                  </a:solidFill>
                  <a:latin typeface="Helvetica" pitchFamily="2" charset="0"/>
                  <a:ea typeface="PingFang SC" panose="020B0400000000000000" pitchFamily="34" charset="-122"/>
                </a:rPr>
                <a:t>Magnet</a:t>
              </a:r>
              <a:endParaRPr lang="en-US" sz="1600" b="1" dirty="0">
                <a:solidFill>
                  <a:srgbClr val="091F64"/>
                </a:solidFill>
                <a:latin typeface="Helvetica" pitchFamily="2" charset="0"/>
                <a:ea typeface="PingFang SC" panose="020B0400000000000000" pitchFamily="34" charset="-122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31F09FD-37E7-DE5C-C650-1EE306BD4686}"/>
                </a:ext>
              </a:extLst>
            </p:cNvPr>
            <p:cNvSpPr txBox="1"/>
            <p:nvPr/>
          </p:nvSpPr>
          <p:spPr>
            <a:xfrm>
              <a:off x="4334883" y="1501514"/>
              <a:ext cx="11833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Helvetica" pitchFamily="2" charset="0"/>
                  <a:ea typeface="Microsoft YaHei" panose="020B0503020204020204" pitchFamily="34" charset="-122"/>
                </a:rPr>
                <a:t>𝝁</a:t>
              </a:r>
              <a:r>
                <a:rPr lang="en-US" altLang="zh-CN" baseline="30000" dirty="0">
                  <a:solidFill>
                    <a:srgbClr val="C00000"/>
                  </a:solidFill>
                  <a:latin typeface="Helvetica" pitchFamily="2" charset="0"/>
                  <a:ea typeface="Microsoft YaHei" panose="020B0503020204020204" pitchFamily="34" charset="-122"/>
                </a:rPr>
                <a:t>- </a:t>
              </a:r>
              <a:r>
                <a:rPr lang="zh-CN" altLang="en-US">
                  <a:solidFill>
                    <a:srgbClr val="C00000"/>
                  </a:solidFill>
                  <a:latin typeface="Helvetica" pitchFamily="2" charset="0"/>
                  <a:sym typeface="Wingdings" pitchFamily="2" charset="2"/>
                </a:rPr>
                <a:t> </a:t>
              </a:r>
              <a:r>
                <a:rPr lang="en-US" altLang="zh-CN" b="1" dirty="0">
                  <a:solidFill>
                    <a:srgbClr val="C00000"/>
                  </a:solidFill>
                  <a:latin typeface="Helvetica" pitchFamily="2" charset="0"/>
                  <a:ea typeface="PingFang SC" panose="020B0400000000000000" pitchFamily="34" charset="-122"/>
                  <a:sym typeface="Wingdings" pitchFamily="2" charset="2"/>
                </a:rPr>
                <a:t>bunch</a:t>
              </a:r>
              <a:endParaRPr lang="en-US" b="1" dirty="0">
                <a:solidFill>
                  <a:srgbClr val="C00000"/>
                </a:solidFill>
                <a:latin typeface="Helvetica" pitchFamily="2" charset="0"/>
                <a:ea typeface="PingFang SC" panose="020B0400000000000000" pitchFamily="34" charset="-122"/>
              </a:endParaRPr>
            </a:p>
          </p:txBody>
        </p: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57C65599-DB6A-5F79-D218-FFB2856166E8}"/>
                </a:ext>
              </a:extLst>
            </p:cNvPr>
            <p:cNvSpPr/>
            <p:nvPr/>
          </p:nvSpPr>
          <p:spPr>
            <a:xfrm>
              <a:off x="6121256" y="1872208"/>
              <a:ext cx="2265610" cy="1719258"/>
            </a:xfrm>
            <a:prstGeom prst="arc">
              <a:avLst>
                <a:gd name="adj1" fmla="val 16200000"/>
                <a:gd name="adj2" fmla="val 20033694"/>
              </a:avLst>
            </a:prstGeom>
            <a:ln w="317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DF1AF77F-639E-D97F-F1E4-8F6901B11869}"/>
                </a:ext>
              </a:extLst>
            </p:cNvPr>
            <p:cNvSpPr/>
            <p:nvPr/>
          </p:nvSpPr>
          <p:spPr>
            <a:xfrm rot="2059128">
              <a:off x="7390427" y="2234055"/>
              <a:ext cx="1295399" cy="1295399"/>
            </a:xfrm>
            <a:prstGeom prst="arc">
              <a:avLst>
                <a:gd name="adj1" fmla="val 16680763"/>
                <a:gd name="adj2" fmla="val 19528719"/>
              </a:avLst>
            </a:prstGeom>
            <a:ln w="3175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Arc 47">
              <a:extLst>
                <a:ext uri="{FF2B5EF4-FFF2-40B4-BE49-F238E27FC236}">
                  <a16:creationId xmlns:a16="http://schemas.microsoft.com/office/drawing/2014/main" id="{95F9F5A9-173F-5E07-B622-BC2479DE5574}"/>
                </a:ext>
              </a:extLst>
            </p:cNvPr>
            <p:cNvSpPr/>
            <p:nvPr/>
          </p:nvSpPr>
          <p:spPr>
            <a:xfrm rot="2059128">
              <a:off x="7136404" y="2315118"/>
              <a:ext cx="1295399" cy="1295399"/>
            </a:xfrm>
            <a:prstGeom prst="arc">
              <a:avLst>
                <a:gd name="adj1" fmla="val 16680763"/>
                <a:gd name="adj2" fmla="val 19528719"/>
              </a:avLst>
            </a:prstGeom>
            <a:ln w="3175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F491BF3-52D5-9054-CE87-E9BA419B77BA}"/>
                </a:ext>
              </a:extLst>
            </p:cNvPr>
            <p:cNvSpPr txBox="1"/>
            <p:nvPr/>
          </p:nvSpPr>
          <p:spPr>
            <a:xfrm>
              <a:off x="8644563" y="2503989"/>
              <a:ext cx="18002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solidFill>
                    <a:srgbClr val="091F64"/>
                  </a:solidFill>
                  <a:latin typeface="Helvetica" pitchFamily="2" charset="0"/>
                  <a:ea typeface="PingFang SC" panose="020B0400000000000000" pitchFamily="34" charset="-122"/>
                </a:rPr>
                <a:t>Kicker</a:t>
              </a:r>
              <a:endParaRPr lang="en-US" sz="1200" b="1" dirty="0">
                <a:solidFill>
                  <a:srgbClr val="091F64"/>
                </a:solidFill>
                <a:latin typeface="Helvetica" pitchFamily="2" charset="0"/>
                <a:ea typeface="PingFang SC" panose="020B0400000000000000" pitchFamily="34" charset="-122"/>
              </a:endParaRPr>
            </a:p>
          </p:txBody>
        </p:sp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9ED30052-D864-3503-4345-88C8DD6033CC}"/>
                </a:ext>
              </a:extLst>
            </p:cNvPr>
            <p:cNvSpPr/>
            <p:nvPr/>
          </p:nvSpPr>
          <p:spPr>
            <a:xfrm rot="14650253">
              <a:off x="6448997" y="3305337"/>
              <a:ext cx="883792" cy="1192813"/>
            </a:xfrm>
            <a:prstGeom prst="arc">
              <a:avLst>
                <a:gd name="adj1" fmla="val 16200000"/>
                <a:gd name="adj2" fmla="val 21085330"/>
              </a:avLst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8795453-A2BF-0A9C-F252-22AE9533DCDF}"/>
                </a:ext>
              </a:extLst>
            </p:cNvPr>
            <p:cNvSpPr txBox="1"/>
            <p:nvPr/>
          </p:nvSpPr>
          <p:spPr>
            <a:xfrm>
              <a:off x="7435726" y="4766985"/>
              <a:ext cx="2005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latin typeface="Helvetica" pitchFamily="2" charset="0"/>
                  <a:ea typeface="PingFang SC" panose="020B0400000000000000" pitchFamily="34" charset="-122"/>
                </a:rPr>
                <a:t>Polarized</a:t>
              </a:r>
              <a:r>
                <a:rPr lang="zh-CN" altLang="en-US" b="1" dirty="0">
                  <a:latin typeface="Helvetica" pitchFamily="2" charset="0"/>
                  <a:ea typeface="PingFang SC" panose="020B0400000000000000" pitchFamily="34" charset="-122"/>
                </a:rPr>
                <a:t> </a:t>
              </a:r>
              <a:r>
                <a:rPr lang="en-US" altLang="zh-CN" b="1" dirty="0">
                  <a:latin typeface="Helvetica" pitchFamily="2" charset="0"/>
                  <a:ea typeface="PingFang SC" panose="020B0400000000000000" pitchFamily="34" charset="-122"/>
                </a:rPr>
                <a:t>proton</a:t>
              </a:r>
              <a:endParaRPr lang="en-US" b="1" dirty="0">
                <a:latin typeface="Helvetica" pitchFamily="2" charset="0"/>
                <a:ea typeface="PingFang SC" panose="020B0400000000000000" pitchFamily="34" charset="-122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E120FC6-C156-D80B-0C76-41F50501A345}"/>
                </a:ext>
              </a:extLst>
            </p:cNvPr>
            <p:cNvSpPr txBox="1"/>
            <p:nvPr/>
          </p:nvSpPr>
          <p:spPr>
            <a:xfrm>
              <a:off x="1707550" y="1696641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50000"/>
                    </a:schemeClr>
                  </a:solidFill>
                  <a:latin typeface="Helvetica" pitchFamily="2" charset="0"/>
                </a:rPr>
                <a:t>HFRS</a:t>
              </a:r>
              <a:r>
                <a:rPr lang="zh-CN" altLang="en-US" b="1">
                  <a:solidFill>
                    <a:schemeClr val="bg1">
                      <a:lumMod val="50000"/>
                    </a:schemeClr>
                  </a:solidFill>
                  <a:latin typeface="Helvetica" pitchFamily="2" charset="0"/>
                </a:rPr>
                <a:t> </a:t>
              </a:r>
              <a:r>
                <a:rPr lang="en-US" altLang="zh-CN" b="1">
                  <a:solidFill>
                    <a:schemeClr val="bg1">
                      <a:lumMod val="50000"/>
                    </a:schemeClr>
                  </a:solidFill>
                  <a:latin typeface="Helvetica" pitchFamily="2" charset="0"/>
                </a:rPr>
                <a:t>(HIRIBL)</a:t>
              </a:r>
              <a:endParaRPr lang="en-US" b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BD7963FB-21FC-BB26-1A09-1B14D57E0F90}"/>
                </a:ext>
              </a:extLst>
            </p:cNvPr>
            <p:cNvSpPr/>
            <p:nvPr/>
          </p:nvSpPr>
          <p:spPr>
            <a:xfrm>
              <a:off x="1707550" y="1594111"/>
              <a:ext cx="1800493" cy="535658"/>
            </a:xfrm>
            <a:prstGeom prst="rect">
              <a:avLst/>
            </a:prstGeom>
            <a:noFill/>
            <a:ln w="349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95B6FE8-CA02-9DD9-C127-6F8873FAE8DA}"/>
                </a:ext>
              </a:extLst>
            </p:cNvPr>
            <p:cNvSpPr/>
            <p:nvPr/>
          </p:nvSpPr>
          <p:spPr>
            <a:xfrm>
              <a:off x="3677899" y="888361"/>
              <a:ext cx="3006041" cy="369332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13AFE15-D308-F76F-7D95-88EDCBBA9DD4}"/>
                </a:ext>
              </a:extLst>
            </p:cNvPr>
            <p:cNvCxnSpPr>
              <a:cxnSpLocks/>
            </p:cNvCxnSpPr>
            <p:nvPr/>
          </p:nvCxnSpPr>
          <p:spPr>
            <a:xfrm>
              <a:off x="8426665" y="3082162"/>
              <a:ext cx="464279" cy="0"/>
            </a:xfrm>
            <a:prstGeom prst="line">
              <a:avLst/>
            </a:prstGeom>
            <a:ln w="28575">
              <a:solidFill>
                <a:schemeClr val="bg2">
                  <a:lumMod val="2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4D79CC5-5402-B89A-2477-7EC5D6860744}"/>
                </a:ext>
              </a:extLst>
            </p:cNvPr>
            <p:cNvSpPr txBox="1"/>
            <p:nvPr/>
          </p:nvSpPr>
          <p:spPr>
            <a:xfrm>
              <a:off x="8826111" y="2932162"/>
              <a:ext cx="10294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>
                  <a:latin typeface="Helvetica" pitchFamily="2" charset="0"/>
                  <a:ea typeface="PingFang SC" panose="020B0400000000000000" pitchFamily="34" charset="-122"/>
                </a:rPr>
                <a:t>Polarimeter</a:t>
              </a:r>
              <a:endParaRPr lang="en-US" sz="1200" b="1" dirty="0">
                <a:latin typeface="Helvetica" pitchFamily="2" charset="0"/>
                <a:ea typeface="PingFang SC" panose="020B0400000000000000" pitchFamily="34" charset="-122"/>
              </a:endParaRPr>
            </a:p>
          </p:txBody>
        </p:sp>
        <p:sp>
          <p:nvSpPr>
            <p:cNvPr id="57" name="Pie 56">
              <a:extLst>
                <a:ext uri="{FF2B5EF4-FFF2-40B4-BE49-F238E27FC236}">
                  <a16:creationId xmlns:a16="http://schemas.microsoft.com/office/drawing/2014/main" id="{C4EFA3C5-EDA5-DC09-AFFA-A07312A2B8B3}"/>
                </a:ext>
              </a:extLst>
            </p:cNvPr>
            <p:cNvSpPr/>
            <p:nvPr/>
          </p:nvSpPr>
          <p:spPr>
            <a:xfrm rot="10800000">
              <a:off x="6589678" y="2439316"/>
              <a:ext cx="1548389" cy="1614372"/>
            </a:xfrm>
            <a:prstGeom prst="pie">
              <a:avLst>
                <a:gd name="adj1" fmla="val 21270902"/>
                <a:gd name="adj2" fmla="val 20768813"/>
              </a:avLst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BF32380-BCE1-5FD6-2A4C-CB1932666C47}"/>
                </a:ext>
              </a:extLst>
            </p:cNvPr>
            <p:cNvSpPr txBox="1"/>
            <p:nvPr/>
          </p:nvSpPr>
          <p:spPr>
            <a:xfrm>
              <a:off x="6539880" y="2212024"/>
              <a:ext cx="11099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rgbClr val="A02B93"/>
                  </a:solidFill>
                  <a:latin typeface="Helvetica" pitchFamily="2" charset="0"/>
                  <a:ea typeface="PingFang SC" panose="020B0400000000000000" pitchFamily="34" charset="-122"/>
                </a:rPr>
                <a:t>Edge</a:t>
              </a:r>
              <a:r>
                <a:rPr lang="zh-CN" altLang="en-US" sz="1400" b="1" dirty="0">
                  <a:solidFill>
                    <a:srgbClr val="A02B93"/>
                  </a:solidFill>
                  <a:latin typeface="Helvetica" pitchFamily="2" charset="0"/>
                  <a:ea typeface="PingFang SC" panose="020B0400000000000000" pitchFamily="34" charset="-122"/>
                </a:rPr>
                <a:t> </a:t>
              </a:r>
              <a:r>
                <a:rPr lang="en-US" altLang="zh-CN" sz="1400" b="1" dirty="0">
                  <a:solidFill>
                    <a:srgbClr val="A02B93"/>
                  </a:solidFill>
                  <a:latin typeface="Helvetica" pitchFamily="2" charset="0"/>
                  <a:ea typeface="PingFang SC" panose="020B0400000000000000" pitchFamily="34" charset="-122"/>
                </a:rPr>
                <a:t>focusing</a:t>
              </a:r>
              <a:endParaRPr lang="en-US" sz="1400" b="1" dirty="0">
                <a:solidFill>
                  <a:srgbClr val="A02B93"/>
                </a:solidFill>
                <a:latin typeface="Helvetica" pitchFamily="2" charset="0"/>
                <a:ea typeface="PingFang SC" panose="020B0400000000000000" pitchFamily="34" charset="-12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FE37C1AF-F146-E5FD-E5AF-5FA35E0D81C3}"/>
                    </a:ext>
                  </a:extLst>
                </p:cNvPr>
                <p:cNvSpPr txBox="1"/>
                <p:nvPr/>
              </p:nvSpPr>
              <p:spPr>
                <a:xfrm>
                  <a:off x="6385531" y="3230161"/>
                  <a:ext cx="1028938" cy="2616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sz="11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𝒆</m:t>
                      </m:r>
                    </m:oMath>
                  </a14:m>
                  <a:r>
                    <a:rPr lang="en-US" altLang="zh-CN" sz="1100" b="1" baseline="30000" dirty="0">
                      <a:solidFill>
                        <a:srgbClr val="7030A0"/>
                      </a:solidFill>
                      <a:latin typeface="Helvetica" pitchFamily="2" charset="0"/>
                      <a:ea typeface="PingFang SC" panose="020B0400000000000000" pitchFamily="34" charset="-122"/>
                    </a:rPr>
                    <a:t>- </a:t>
                  </a:r>
                  <a:r>
                    <a:rPr lang="en-US" altLang="zh-CN" sz="1100" b="1">
                      <a:solidFill>
                        <a:srgbClr val="7030A0"/>
                      </a:solidFill>
                      <a:latin typeface="Helvetica" pitchFamily="2" charset="0"/>
                      <a:ea typeface="PingFang SC" panose="020B0400000000000000" pitchFamily="34" charset="-122"/>
                      <a:sym typeface="Wingdings" pitchFamily="2" charset="2"/>
                    </a:rPr>
                    <a:t>detector</a:t>
                  </a:r>
                  <a:endParaRPr lang="en-US" sz="1100" b="1">
                    <a:solidFill>
                      <a:srgbClr val="7030A0"/>
                    </a:solidFill>
                    <a:latin typeface="Helvetica" pitchFamily="2" charset="0"/>
                    <a:ea typeface="PingFang SC" panose="020B0400000000000000" pitchFamily="34" charset="-122"/>
                  </a:endParaRP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FE37C1AF-F146-E5FD-E5AF-5FA35E0D81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5531" y="3230161"/>
                  <a:ext cx="1028938" cy="261610"/>
                </a:xfrm>
                <a:prstGeom prst="rect">
                  <a:avLst/>
                </a:prstGeom>
                <a:blipFill>
                  <a:blip r:embed="rId2"/>
                  <a:stretch>
                    <a:fillRect b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D8A853A0-1C3E-A59B-716F-2DAA686633C6}"/>
                </a:ext>
              </a:extLst>
            </p:cNvPr>
            <p:cNvSpPr/>
            <p:nvPr/>
          </p:nvSpPr>
          <p:spPr>
            <a:xfrm rot="16200000">
              <a:off x="6571655" y="2428592"/>
              <a:ext cx="1562876" cy="1562876"/>
            </a:xfrm>
            <a:prstGeom prst="arc">
              <a:avLst>
                <a:gd name="adj1" fmla="val 16200000"/>
                <a:gd name="adj2" fmla="val 18587969"/>
              </a:avLst>
            </a:prstGeom>
            <a:ln w="22225">
              <a:solidFill>
                <a:srgbClr val="091F6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FCDD609A-9CC0-D9FF-B989-AE9D3E8C5446}"/>
                </a:ext>
              </a:extLst>
            </p:cNvPr>
            <p:cNvSpPr/>
            <p:nvPr/>
          </p:nvSpPr>
          <p:spPr>
            <a:xfrm>
              <a:off x="6576962" y="2415621"/>
              <a:ext cx="1562876" cy="1562876"/>
            </a:xfrm>
            <a:prstGeom prst="arc">
              <a:avLst>
                <a:gd name="adj1" fmla="val 16200000"/>
                <a:gd name="adj2" fmla="val 18663466"/>
              </a:avLst>
            </a:prstGeom>
            <a:ln w="22225">
              <a:solidFill>
                <a:srgbClr val="091F6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E133206C-9254-2842-0172-8A44EED95BED}"/>
                </a:ext>
              </a:extLst>
            </p:cNvPr>
            <p:cNvSpPr/>
            <p:nvPr/>
          </p:nvSpPr>
          <p:spPr>
            <a:xfrm rot="5400000">
              <a:off x="6608909" y="2445293"/>
              <a:ext cx="1562876" cy="1562876"/>
            </a:xfrm>
            <a:prstGeom prst="arc">
              <a:avLst>
                <a:gd name="adj1" fmla="val 16113894"/>
                <a:gd name="adj2" fmla="val 18663466"/>
              </a:avLst>
            </a:prstGeom>
            <a:ln w="25400">
              <a:solidFill>
                <a:srgbClr val="091F6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Arc 62">
              <a:extLst>
                <a:ext uri="{FF2B5EF4-FFF2-40B4-BE49-F238E27FC236}">
                  <a16:creationId xmlns:a16="http://schemas.microsoft.com/office/drawing/2014/main" id="{05D98B76-44EE-FCDD-2D30-274ADD225635}"/>
                </a:ext>
              </a:extLst>
            </p:cNvPr>
            <p:cNvSpPr/>
            <p:nvPr/>
          </p:nvSpPr>
          <p:spPr>
            <a:xfrm rot="10800000">
              <a:off x="6565500" y="2500175"/>
              <a:ext cx="1562876" cy="1562876"/>
            </a:xfrm>
            <a:prstGeom prst="arc">
              <a:avLst>
                <a:gd name="adj1" fmla="val 16113894"/>
                <a:gd name="adj2" fmla="val 18798267"/>
              </a:avLst>
            </a:prstGeom>
            <a:ln w="22225">
              <a:solidFill>
                <a:srgbClr val="091F6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855E5F3A-ED45-C626-233A-CC7AFFD5405B}"/>
                </a:ext>
              </a:extLst>
            </p:cNvPr>
            <p:cNvGrpSpPr/>
            <p:nvPr/>
          </p:nvGrpSpPr>
          <p:grpSpPr>
            <a:xfrm>
              <a:off x="5902486" y="1812222"/>
              <a:ext cx="2444293" cy="2072986"/>
              <a:chOff x="5902486" y="1812222"/>
              <a:chExt cx="2444293" cy="2072986"/>
            </a:xfrm>
          </p:grpSpPr>
          <p:sp>
            <p:nvSpPr>
              <p:cNvPr id="81" name="Block Arc 80">
                <a:extLst>
                  <a:ext uri="{FF2B5EF4-FFF2-40B4-BE49-F238E27FC236}">
                    <a16:creationId xmlns:a16="http://schemas.microsoft.com/office/drawing/2014/main" id="{1E8B70C7-1B03-77E2-0654-96283A5C9686}"/>
                  </a:ext>
                </a:extLst>
              </p:cNvPr>
              <p:cNvSpPr/>
              <p:nvPr/>
            </p:nvSpPr>
            <p:spPr>
              <a:xfrm rot="1628516">
                <a:off x="5902486" y="2249355"/>
                <a:ext cx="1635853" cy="1635853"/>
              </a:xfrm>
              <a:prstGeom prst="blockArc">
                <a:avLst>
                  <a:gd name="adj1" fmla="val 8663529"/>
                  <a:gd name="adj2" fmla="val 12810970"/>
                  <a:gd name="adj3" fmla="val 0"/>
                </a:avLst>
              </a:prstGeom>
              <a:noFill/>
              <a:ln w="2540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Block Arc 81">
                <a:extLst>
                  <a:ext uri="{FF2B5EF4-FFF2-40B4-BE49-F238E27FC236}">
                    <a16:creationId xmlns:a16="http://schemas.microsoft.com/office/drawing/2014/main" id="{9CFD15B8-4AC0-C779-1DE9-21D271B146A5}"/>
                  </a:ext>
                </a:extLst>
              </p:cNvPr>
              <p:cNvSpPr/>
              <p:nvPr/>
            </p:nvSpPr>
            <p:spPr>
              <a:xfrm rot="6897507">
                <a:off x="6710926" y="1812222"/>
                <a:ext cx="1635853" cy="1635853"/>
              </a:xfrm>
              <a:prstGeom prst="blockArc">
                <a:avLst>
                  <a:gd name="adj1" fmla="val 8663529"/>
                  <a:gd name="adj2" fmla="val 12810970"/>
                  <a:gd name="adj3" fmla="val 0"/>
                </a:avLst>
              </a:prstGeom>
              <a:noFill/>
              <a:ln w="2540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941CD2FD-12E0-4651-7367-6C24D15BF32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8946" y="1820899"/>
                <a:ext cx="1058755" cy="535347"/>
              </a:xfrm>
              <a:prstGeom prst="line">
                <a:avLst/>
              </a:prstGeom>
              <a:ln w="25400">
                <a:solidFill>
                  <a:srgbClr val="A02B93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62C499A-5D58-938B-696E-04C269D265A0}"/>
                </a:ext>
              </a:extLst>
            </p:cNvPr>
            <p:cNvGrpSpPr/>
            <p:nvPr/>
          </p:nvGrpSpPr>
          <p:grpSpPr>
            <a:xfrm rot="10519616">
              <a:off x="6298903" y="2629873"/>
              <a:ext cx="2444293" cy="2072986"/>
              <a:chOff x="5902486" y="1812222"/>
              <a:chExt cx="2444293" cy="2072986"/>
            </a:xfrm>
          </p:grpSpPr>
          <p:sp>
            <p:nvSpPr>
              <p:cNvPr id="78" name="Block Arc 77">
                <a:extLst>
                  <a:ext uri="{FF2B5EF4-FFF2-40B4-BE49-F238E27FC236}">
                    <a16:creationId xmlns:a16="http://schemas.microsoft.com/office/drawing/2014/main" id="{A4D695D6-4727-665C-7085-3ACD5326D872}"/>
                  </a:ext>
                </a:extLst>
              </p:cNvPr>
              <p:cNvSpPr/>
              <p:nvPr/>
            </p:nvSpPr>
            <p:spPr>
              <a:xfrm rot="1628516">
                <a:off x="5902486" y="2249355"/>
                <a:ext cx="1635853" cy="1635853"/>
              </a:xfrm>
              <a:prstGeom prst="blockArc">
                <a:avLst>
                  <a:gd name="adj1" fmla="val 8663529"/>
                  <a:gd name="adj2" fmla="val 12810970"/>
                  <a:gd name="adj3" fmla="val 0"/>
                </a:avLst>
              </a:prstGeom>
              <a:noFill/>
              <a:ln w="2540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Block Arc 78">
                <a:extLst>
                  <a:ext uri="{FF2B5EF4-FFF2-40B4-BE49-F238E27FC236}">
                    <a16:creationId xmlns:a16="http://schemas.microsoft.com/office/drawing/2014/main" id="{718A7138-DAE4-AD3D-E397-F65D343B94FE}"/>
                  </a:ext>
                </a:extLst>
              </p:cNvPr>
              <p:cNvSpPr/>
              <p:nvPr/>
            </p:nvSpPr>
            <p:spPr>
              <a:xfrm rot="6897507">
                <a:off x="6710926" y="1812222"/>
                <a:ext cx="1635853" cy="1635853"/>
              </a:xfrm>
              <a:prstGeom prst="blockArc">
                <a:avLst>
                  <a:gd name="adj1" fmla="val 8663529"/>
                  <a:gd name="adj2" fmla="val 13108422"/>
                  <a:gd name="adj3" fmla="val 0"/>
                </a:avLst>
              </a:prstGeom>
              <a:noFill/>
              <a:ln w="2540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1E451C03-860C-E05D-825B-921BD95228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8946" y="1820899"/>
                <a:ext cx="1058755" cy="535347"/>
              </a:xfrm>
              <a:prstGeom prst="line">
                <a:avLst/>
              </a:prstGeom>
              <a:ln w="25400">
                <a:solidFill>
                  <a:srgbClr val="A02B93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970F70A3-2882-76C9-C3FA-FC8548AA01BC}"/>
                </a:ext>
              </a:extLst>
            </p:cNvPr>
            <p:cNvCxnSpPr>
              <a:cxnSpLocks/>
              <a:stCxn id="81" idx="0"/>
            </p:cNvCxnSpPr>
            <p:nvPr/>
          </p:nvCxnSpPr>
          <p:spPr>
            <a:xfrm>
              <a:off x="5911399" y="3187697"/>
              <a:ext cx="516217" cy="1143644"/>
            </a:xfrm>
            <a:prstGeom prst="line">
              <a:avLst/>
            </a:prstGeom>
            <a:ln w="25400">
              <a:solidFill>
                <a:srgbClr val="A02B9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7209FE4B-CFCF-E074-583A-04D18D371E6A}"/>
                </a:ext>
              </a:extLst>
            </p:cNvPr>
            <p:cNvCxnSpPr>
              <a:cxnSpLocks/>
              <a:endCxn id="78" idx="0"/>
            </p:cNvCxnSpPr>
            <p:nvPr/>
          </p:nvCxnSpPr>
          <p:spPr>
            <a:xfrm>
              <a:off x="8220556" y="2188646"/>
              <a:ext cx="482078" cy="1041023"/>
            </a:xfrm>
            <a:prstGeom prst="line">
              <a:avLst/>
            </a:prstGeom>
            <a:ln w="25400">
              <a:solidFill>
                <a:srgbClr val="A02B9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Block Arc 67">
              <a:extLst>
                <a:ext uri="{FF2B5EF4-FFF2-40B4-BE49-F238E27FC236}">
                  <a16:creationId xmlns:a16="http://schemas.microsoft.com/office/drawing/2014/main" id="{AD2506B4-2AF5-90EC-9D11-690D37DF4E32}"/>
                </a:ext>
              </a:extLst>
            </p:cNvPr>
            <p:cNvSpPr/>
            <p:nvPr/>
          </p:nvSpPr>
          <p:spPr>
            <a:xfrm>
              <a:off x="5607611" y="1820899"/>
              <a:ext cx="3104685" cy="3385685"/>
            </a:xfrm>
            <a:prstGeom prst="blockArc">
              <a:avLst>
                <a:gd name="adj1" fmla="val 18578959"/>
                <a:gd name="adj2" fmla="val 20853189"/>
                <a:gd name="adj3" fmla="val 0"/>
              </a:avLst>
            </a:prstGeom>
            <a:noFill/>
            <a:ln w="25400" cap="flat" cmpd="sng" algn="ctr">
              <a:solidFill>
                <a:srgbClr val="C3161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83C5A302-E7DA-1244-0D31-F2BC9A62AC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1688" y="1869813"/>
              <a:ext cx="3290433" cy="1362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Arc 69">
              <a:extLst>
                <a:ext uri="{FF2B5EF4-FFF2-40B4-BE49-F238E27FC236}">
                  <a16:creationId xmlns:a16="http://schemas.microsoft.com/office/drawing/2014/main" id="{8A335A6E-94D2-7B87-2552-4E529009DBD3}"/>
                </a:ext>
              </a:extLst>
            </p:cNvPr>
            <p:cNvSpPr/>
            <p:nvPr/>
          </p:nvSpPr>
          <p:spPr>
            <a:xfrm rot="14105171">
              <a:off x="8011591" y="3999408"/>
              <a:ext cx="1391548" cy="1391548"/>
            </a:xfrm>
            <a:prstGeom prst="arc">
              <a:avLst>
                <a:gd name="adj1" fmla="val 18433884"/>
                <a:gd name="adj2" fmla="val 415266"/>
              </a:avLst>
            </a:prstGeom>
            <a:ln w="38100">
              <a:solidFill>
                <a:schemeClr val="tx1"/>
              </a:solidFill>
              <a:headEnd type="none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Block Arc 70">
              <a:extLst>
                <a:ext uri="{FF2B5EF4-FFF2-40B4-BE49-F238E27FC236}">
                  <a16:creationId xmlns:a16="http://schemas.microsoft.com/office/drawing/2014/main" id="{40C289FF-7B49-D37A-6F1B-7AA83C984951}"/>
                </a:ext>
              </a:extLst>
            </p:cNvPr>
            <p:cNvSpPr/>
            <p:nvPr/>
          </p:nvSpPr>
          <p:spPr>
            <a:xfrm rot="12148132">
              <a:off x="7088194" y="2599511"/>
              <a:ext cx="1635853" cy="1635853"/>
            </a:xfrm>
            <a:prstGeom prst="blockArc">
              <a:avLst>
                <a:gd name="adj1" fmla="val 8663529"/>
                <a:gd name="adj2" fmla="val 12810970"/>
                <a:gd name="adj3" fmla="val 0"/>
              </a:avLst>
            </a:prstGeom>
            <a:noFill/>
            <a:ln w="19050" cap="flat" cmpd="sng" algn="ctr">
              <a:solidFill>
                <a:srgbClr val="000000">
                  <a:alpha val="44582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B3DEC0C1-D96E-DAE6-5AB4-B4E14045069D}"/>
                </a:ext>
              </a:extLst>
            </p:cNvPr>
            <p:cNvCxnSpPr>
              <a:stCxn id="71" idx="0"/>
            </p:cNvCxnSpPr>
            <p:nvPr/>
          </p:nvCxnSpPr>
          <p:spPr>
            <a:xfrm flipH="1" flipV="1">
              <a:off x="8648921" y="3063903"/>
              <a:ext cx="53714" cy="167609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B71FF05-6BF0-8B8E-E2DD-EF45D669BFF0}"/>
                </a:ext>
              </a:extLst>
            </p:cNvPr>
            <p:cNvCxnSpPr>
              <a:cxnSpLocks/>
            </p:cNvCxnSpPr>
            <p:nvPr/>
          </p:nvCxnSpPr>
          <p:spPr>
            <a:xfrm>
              <a:off x="6642444" y="3462640"/>
              <a:ext cx="81812" cy="197768"/>
            </a:xfrm>
            <a:prstGeom prst="line">
              <a:avLst/>
            </a:prstGeom>
            <a:ln w="31750">
              <a:solidFill>
                <a:srgbClr val="7030A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Block Arc 73">
              <a:extLst>
                <a:ext uri="{FF2B5EF4-FFF2-40B4-BE49-F238E27FC236}">
                  <a16:creationId xmlns:a16="http://schemas.microsoft.com/office/drawing/2014/main" id="{8A8B6589-D9C7-A401-D69C-23C547FA41E3}"/>
                </a:ext>
              </a:extLst>
            </p:cNvPr>
            <p:cNvSpPr/>
            <p:nvPr/>
          </p:nvSpPr>
          <p:spPr>
            <a:xfrm rot="1628516">
              <a:off x="5887370" y="2245920"/>
              <a:ext cx="1680640" cy="1670804"/>
            </a:xfrm>
            <a:custGeom>
              <a:avLst/>
              <a:gdLst>
                <a:gd name="csX0" fmla="*/ 158196 w 1680640"/>
                <a:gd name="csY0" fmla="*/ 1323289 h 1670804"/>
                <a:gd name="csX1" fmla="*/ 157344 w 1680640"/>
                <a:gd name="csY1" fmla="*/ 348694 h 1670804"/>
                <a:gd name="csX2" fmla="*/ 157344 w 1680640"/>
                <a:gd name="csY2" fmla="*/ 348695 h 1670804"/>
                <a:gd name="csX3" fmla="*/ 158196 w 1680640"/>
                <a:gd name="csY3" fmla="*/ 1323290 h 1670804"/>
                <a:gd name="csX4" fmla="*/ 158196 w 1680640"/>
                <a:gd name="csY4" fmla="*/ 1323289 h 16708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680640" h="1670804" extrusionOk="0">
                  <a:moveTo>
                    <a:pt x="158196" y="1323289"/>
                  </a:moveTo>
                  <a:cubicBezTo>
                    <a:pt x="-92316" y="1007652"/>
                    <a:pt x="-112022" y="662326"/>
                    <a:pt x="157344" y="348694"/>
                  </a:cubicBezTo>
                  <a:lnTo>
                    <a:pt x="157344" y="348695"/>
                  </a:lnTo>
                  <a:cubicBezTo>
                    <a:pt x="-398" y="651110"/>
                    <a:pt x="-69217" y="1032797"/>
                    <a:pt x="158196" y="1323290"/>
                  </a:cubicBezTo>
                  <a:lnTo>
                    <a:pt x="158196" y="1323289"/>
                  </a:lnTo>
                  <a:close/>
                </a:path>
              </a:pathLst>
            </a:custGeom>
            <a:noFill/>
            <a:ln w="25400" cap="flat" cmpd="dbl" algn="ctr">
              <a:solidFill>
                <a:schemeClr val="accent5"/>
              </a:solidFill>
              <a:prstDash val="sysDash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219033472">
                    <a:prstGeom prst="blockArc">
                      <a:avLst>
                        <a:gd name="adj1" fmla="val 8665552"/>
                        <a:gd name="adj2" fmla="val 12928483"/>
                        <a:gd name="adj3" fmla="val 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5" name="Block Arc 74">
              <a:extLst>
                <a:ext uri="{FF2B5EF4-FFF2-40B4-BE49-F238E27FC236}">
                  <a16:creationId xmlns:a16="http://schemas.microsoft.com/office/drawing/2014/main" id="{80E186D6-F6F0-38BF-BB16-9E133D278EDA}"/>
                </a:ext>
              </a:extLst>
            </p:cNvPr>
            <p:cNvSpPr/>
            <p:nvPr/>
          </p:nvSpPr>
          <p:spPr>
            <a:xfrm rot="7088104">
              <a:off x="6604788" y="1890541"/>
              <a:ext cx="1771588" cy="1533632"/>
            </a:xfrm>
            <a:custGeom>
              <a:avLst/>
              <a:gdLst>
                <a:gd name="csX0" fmla="*/ 202927 w 1771588"/>
                <a:gd name="csY0" fmla="*/ 1255235 h 1533632"/>
                <a:gd name="csX1" fmla="*/ 201912 w 1771588"/>
                <a:gd name="csY1" fmla="*/ 279463 h 1533632"/>
                <a:gd name="csX2" fmla="*/ 201912 w 1771588"/>
                <a:gd name="csY2" fmla="*/ 279463 h 1533632"/>
                <a:gd name="csX3" fmla="*/ 202927 w 1771588"/>
                <a:gd name="csY3" fmla="*/ 1255235 h 153363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771588" h="1533632" extrusionOk="0">
                  <a:moveTo>
                    <a:pt x="202927" y="1255235"/>
                  </a:moveTo>
                  <a:cubicBezTo>
                    <a:pt x="-101124" y="951256"/>
                    <a:pt x="-101321" y="575597"/>
                    <a:pt x="201912" y="279463"/>
                  </a:cubicBezTo>
                  <a:lnTo>
                    <a:pt x="201912" y="279463"/>
                  </a:lnTo>
                  <a:cubicBezTo>
                    <a:pt x="2118" y="577668"/>
                    <a:pt x="-75681" y="972414"/>
                    <a:pt x="202927" y="1255235"/>
                  </a:cubicBezTo>
                  <a:close/>
                </a:path>
              </a:pathLst>
            </a:custGeom>
            <a:noFill/>
            <a:ln w="25400" cap="flat" cmpd="dbl" algn="ctr">
              <a:solidFill>
                <a:schemeClr val="accent5"/>
              </a:solidFill>
              <a:prstDash val="sysDash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219033472">
                    <a:prstGeom prst="blockArc">
                      <a:avLst>
                        <a:gd name="adj1" fmla="val 8665552"/>
                        <a:gd name="adj2" fmla="val 12928483"/>
                        <a:gd name="adj3" fmla="val 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6" name="Block Arc 75">
              <a:extLst>
                <a:ext uri="{FF2B5EF4-FFF2-40B4-BE49-F238E27FC236}">
                  <a16:creationId xmlns:a16="http://schemas.microsoft.com/office/drawing/2014/main" id="{D69E930F-BC6F-3E4E-7A17-8E9B92B5FBC9}"/>
                </a:ext>
              </a:extLst>
            </p:cNvPr>
            <p:cNvSpPr/>
            <p:nvPr/>
          </p:nvSpPr>
          <p:spPr>
            <a:xfrm rot="16028973">
              <a:off x="5760516" y="2598136"/>
              <a:ext cx="2589123" cy="1734519"/>
            </a:xfrm>
            <a:custGeom>
              <a:avLst/>
              <a:gdLst>
                <a:gd name="csX0" fmla="*/ 50683 w 2589123"/>
                <a:gd name="csY0" fmla="*/ 1107553 h 1734519"/>
                <a:gd name="csX1" fmla="*/ 457484 w 2589123"/>
                <a:gd name="csY1" fmla="*/ 205697 h 1734519"/>
                <a:gd name="csX2" fmla="*/ 457484 w 2589123"/>
                <a:gd name="csY2" fmla="*/ 205697 h 1734519"/>
                <a:gd name="csX3" fmla="*/ 50683 w 2589123"/>
                <a:gd name="csY3" fmla="*/ 1107553 h 173451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2589123" h="1734519" extrusionOk="0">
                  <a:moveTo>
                    <a:pt x="50683" y="1107553"/>
                  </a:moveTo>
                  <a:cubicBezTo>
                    <a:pt x="-96312" y="775928"/>
                    <a:pt x="56814" y="430932"/>
                    <a:pt x="457484" y="205697"/>
                  </a:cubicBezTo>
                  <a:lnTo>
                    <a:pt x="457484" y="205697"/>
                  </a:lnTo>
                  <a:cubicBezTo>
                    <a:pt x="106846" y="434491"/>
                    <a:pt x="-107147" y="780027"/>
                    <a:pt x="50683" y="1107553"/>
                  </a:cubicBezTo>
                  <a:close/>
                </a:path>
              </a:pathLst>
            </a:custGeom>
            <a:noFill/>
            <a:ln w="25400" cap="flat" cmpd="dbl" algn="ctr">
              <a:solidFill>
                <a:schemeClr val="accent5"/>
              </a:solidFill>
              <a:prstDash val="sysDash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219033472">
                    <a:prstGeom prst="blockArc">
                      <a:avLst>
                        <a:gd name="adj1" fmla="val 10143975"/>
                        <a:gd name="adj2" fmla="val 13099210"/>
                        <a:gd name="adj3" fmla="val 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Block Arc 76">
              <a:extLst>
                <a:ext uri="{FF2B5EF4-FFF2-40B4-BE49-F238E27FC236}">
                  <a16:creationId xmlns:a16="http://schemas.microsoft.com/office/drawing/2014/main" id="{CCD899F9-D2C8-DD0F-F03B-3019FD1A764A}"/>
                </a:ext>
              </a:extLst>
            </p:cNvPr>
            <p:cNvSpPr/>
            <p:nvPr/>
          </p:nvSpPr>
          <p:spPr>
            <a:xfrm rot="12430461">
              <a:off x="6985440" y="2609273"/>
              <a:ext cx="1771588" cy="1533632"/>
            </a:xfrm>
            <a:custGeom>
              <a:avLst/>
              <a:gdLst>
                <a:gd name="csX0" fmla="*/ 202927 w 1771588"/>
                <a:gd name="csY0" fmla="*/ 1255235 h 1533632"/>
                <a:gd name="csX1" fmla="*/ 126916 w 1771588"/>
                <a:gd name="csY1" fmla="*/ 371308 h 1533632"/>
                <a:gd name="csX2" fmla="*/ 126916 w 1771588"/>
                <a:gd name="csY2" fmla="*/ 371308 h 1533632"/>
                <a:gd name="csX3" fmla="*/ 202927 w 1771588"/>
                <a:gd name="csY3" fmla="*/ 1255235 h 153363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771588" h="1533632" extrusionOk="0">
                  <a:moveTo>
                    <a:pt x="202927" y="1255235"/>
                  </a:moveTo>
                  <a:cubicBezTo>
                    <a:pt x="-70297" y="983536"/>
                    <a:pt x="-122196" y="670804"/>
                    <a:pt x="126916" y="371308"/>
                  </a:cubicBezTo>
                  <a:lnTo>
                    <a:pt x="126916" y="371308"/>
                  </a:lnTo>
                  <a:cubicBezTo>
                    <a:pt x="-54293" y="652733"/>
                    <a:pt x="-66738" y="1005357"/>
                    <a:pt x="202927" y="1255235"/>
                  </a:cubicBezTo>
                  <a:close/>
                </a:path>
              </a:pathLst>
            </a:custGeom>
            <a:noFill/>
            <a:ln w="25400" cap="flat" cmpd="dbl" algn="ctr">
              <a:solidFill>
                <a:schemeClr val="accent5"/>
              </a:solidFill>
              <a:prstDash val="sysDash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219033472">
                    <a:prstGeom prst="blockArc">
                      <a:avLst>
                        <a:gd name="adj1" fmla="val 8665552"/>
                        <a:gd name="adj2" fmla="val 12451643"/>
                        <a:gd name="adj3" fmla="val 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72A21C29-54ED-B07D-BB7D-9A90A927301B}"/>
              </a:ext>
            </a:extLst>
          </p:cNvPr>
          <p:cNvSpPr/>
          <p:nvPr/>
        </p:nvSpPr>
        <p:spPr>
          <a:xfrm>
            <a:off x="6056343" y="1679537"/>
            <a:ext cx="1446477" cy="336635"/>
          </a:xfrm>
          <a:prstGeom prst="rect">
            <a:avLst/>
          </a:prstGeom>
          <a:solidFill>
            <a:schemeClr val="lt1">
              <a:alpha val="9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66B2D9D-6312-186E-BB99-E5A43CA4A4F9}"/>
              </a:ext>
            </a:extLst>
          </p:cNvPr>
          <p:cNvSpPr>
            <a:spLocks noGrp="1"/>
          </p:cNvSpPr>
          <p:nvPr>
            <p:ph idx="13"/>
          </p:nvPr>
        </p:nvSpPr>
        <p:spPr>
          <a:solidFill>
            <a:schemeClr val="lt1">
              <a:alpha val="90218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US" altLang="zh-CN" sz="2500"/>
              <a:t>Given the magic momentum, a B-field of 3–6 T yields ring radii of approximately 7–3 m</a:t>
            </a:r>
          </a:p>
          <a:p>
            <a:pPr lvl="1"/>
            <a:r>
              <a:rPr lang="en-US" altLang="zh-CN" sz="2000"/>
              <a:t>Challenging</a:t>
            </a:r>
            <a:r>
              <a:rPr lang="zh-CN" altLang="en-US" sz="2000"/>
              <a:t> </a:t>
            </a:r>
            <a:r>
              <a:rPr lang="en-US" altLang="zh-CN" sz="2000"/>
              <a:t>due</a:t>
            </a:r>
            <a:r>
              <a:rPr lang="zh-CN" altLang="en-US" sz="2000"/>
              <a:t> </a:t>
            </a:r>
            <a:r>
              <a:rPr lang="en-US" altLang="zh-CN" sz="2000"/>
              <a:t>to</a:t>
            </a:r>
            <a:r>
              <a:rPr lang="zh-CN" altLang="en-US" sz="2000"/>
              <a:t> </a:t>
            </a:r>
            <a:r>
              <a:rPr lang="en-US" altLang="zh-CN" sz="2000"/>
              <a:t>the</a:t>
            </a:r>
            <a:r>
              <a:rPr lang="zh-CN" altLang="en-US" sz="2000"/>
              <a:t> </a:t>
            </a:r>
            <a:r>
              <a:rPr lang="en-US" altLang="zh-CN" sz="2000"/>
              <a:t>limit</a:t>
            </a:r>
            <a:r>
              <a:rPr lang="zh-CN" altLang="en-US" sz="2000"/>
              <a:t> </a:t>
            </a:r>
            <a:r>
              <a:rPr lang="en-US" altLang="zh-CN" sz="2000"/>
              <a:t>of</a:t>
            </a:r>
            <a:r>
              <a:rPr lang="zh-CN" altLang="en-US" sz="2000"/>
              <a:t> </a:t>
            </a:r>
            <a:r>
              <a:rPr lang="en-US" altLang="zh-CN" sz="2000"/>
              <a:t>upstream</a:t>
            </a:r>
            <a:r>
              <a:rPr lang="zh-CN" altLang="en-US" sz="2000"/>
              <a:t> </a:t>
            </a:r>
            <a:r>
              <a:rPr lang="en-US" altLang="zh-CN" sz="2000"/>
              <a:t>bunch</a:t>
            </a:r>
            <a:r>
              <a:rPr lang="zh-CN" altLang="en-US" sz="2000"/>
              <a:t> </a:t>
            </a:r>
            <a:r>
              <a:rPr lang="en-US" altLang="zh-CN" sz="2000"/>
              <a:t>width;</a:t>
            </a:r>
            <a:endParaRPr lang="en-US" sz="2000"/>
          </a:p>
          <a:p>
            <a:pPr>
              <a:spcBef>
                <a:spcPts val="2400"/>
              </a:spcBef>
            </a:pPr>
            <a:r>
              <a:rPr lang="en-US" altLang="zh-CN" sz="2500"/>
              <a:t>A strict momentum acceptance is</a:t>
            </a:r>
            <a:r>
              <a:rPr lang="zh-CN" altLang="en-US" sz="2500"/>
              <a:t> </a:t>
            </a:r>
            <a:r>
              <a:rPr lang="en-US" altLang="zh-CN" sz="2500"/>
              <a:t>relaxed</a:t>
            </a:r>
          </a:p>
          <a:p>
            <a:pPr lvl="1"/>
            <a:r>
              <a:rPr lang="en-US" altLang="zh-CN" sz="2000"/>
              <a:t>M</a:t>
            </a:r>
            <a:r>
              <a:rPr lang="en-GB" altLang="zh-CN" sz="2000"/>
              <a:t>uons of different momenta experience exactly the same spin evolution after one full turn in the magnetic field</a:t>
            </a:r>
            <a:r>
              <a:rPr lang="en-US" altLang="zh-CN" sz="2000"/>
              <a:t>;</a:t>
            </a:r>
          </a:p>
          <a:p>
            <a:pPr lvl="1"/>
            <a:r>
              <a:rPr lang="en-US" altLang="zh-CN" sz="2000"/>
              <a:t>The</a:t>
            </a:r>
            <a:r>
              <a:rPr lang="zh-CN" altLang="en-US" sz="2000"/>
              <a:t> </a:t>
            </a:r>
            <a:r>
              <a:rPr lang="en-US" altLang="zh-CN" sz="2000"/>
              <a:t>injection</a:t>
            </a:r>
            <a:r>
              <a:rPr lang="zh-CN" altLang="en-US" sz="2000"/>
              <a:t> </a:t>
            </a:r>
            <a:r>
              <a:rPr lang="en-US" altLang="zh-CN" sz="2000"/>
              <a:t>efficiency</a:t>
            </a:r>
            <a:r>
              <a:rPr lang="zh-CN" altLang="en-US" sz="2000"/>
              <a:t> </a:t>
            </a:r>
            <a:r>
              <a:rPr lang="en-US" altLang="zh-CN" sz="2000"/>
              <a:t>could</a:t>
            </a:r>
            <a:r>
              <a:rPr lang="zh-CN" altLang="en-US" sz="2000"/>
              <a:t> </a:t>
            </a:r>
            <a:r>
              <a:rPr lang="en-US" altLang="zh-CN" sz="2000"/>
              <a:t>be</a:t>
            </a:r>
            <a:r>
              <a:rPr lang="zh-CN" altLang="en-US" sz="2000"/>
              <a:t> </a:t>
            </a:r>
            <a:r>
              <a:rPr lang="en-US" altLang="zh-CN" sz="2000"/>
              <a:t>greatly</a:t>
            </a:r>
            <a:r>
              <a:rPr lang="zh-CN" altLang="en-US" sz="2000"/>
              <a:t> </a:t>
            </a:r>
            <a:r>
              <a:rPr lang="en-US" altLang="zh-CN" sz="2000"/>
              <a:t>improved</a:t>
            </a:r>
            <a:r>
              <a:rPr lang="zh-CN" altLang="en-US" sz="2000"/>
              <a:t> </a:t>
            </a:r>
            <a:r>
              <a:rPr lang="en-US" altLang="zh-CN" sz="2000"/>
              <a:t>(from</a:t>
            </a:r>
            <a:r>
              <a:rPr lang="zh-CN" altLang="en-US" sz="2000"/>
              <a:t> </a:t>
            </a:r>
            <a:r>
              <a:rPr lang="en-US" altLang="zh-CN" sz="2000"/>
              <a:t>FNAL's</a:t>
            </a:r>
            <a:r>
              <a:rPr lang="zh-CN" altLang="en-US" sz="2000"/>
              <a:t> </a:t>
            </a:r>
            <a:r>
              <a:rPr lang="en-US" altLang="zh-CN" sz="2000"/>
              <a:t>2-3%)</a:t>
            </a:r>
            <a:endParaRPr lang="en-GB" altLang="zh-CN" sz="2000"/>
          </a:p>
          <a:p>
            <a:pPr>
              <a:spcBef>
                <a:spcPts val="3000"/>
              </a:spcBef>
            </a:pPr>
            <a:r>
              <a:rPr lang="en-US" altLang="zh-CN" sz="2500"/>
              <a:t>No</a:t>
            </a:r>
            <a:r>
              <a:rPr lang="zh-CN" altLang="en-US" sz="2500"/>
              <a:t> </a:t>
            </a:r>
            <a:r>
              <a:rPr lang="en-US" altLang="zh-CN" sz="2500"/>
              <a:t>inflector</a:t>
            </a:r>
            <a:r>
              <a:rPr lang="zh-CN" altLang="en-US" sz="2500"/>
              <a:t> </a:t>
            </a:r>
            <a:r>
              <a:rPr lang="en-US" altLang="zh-CN" sz="2500"/>
              <a:t>needed</a:t>
            </a:r>
            <a:r>
              <a:rPr lang="zh-CN" altLang="en-US" sz="2500"/>
              <a:t> </a:t>
            </a:r>
            <a:r>
              <a:rPr lang="en-US" altLang="zh-CN" sz="2500">
                <a:sym typeface="Wingdings" pitchFamily="2" charset="2"/>
              </a:rPr>
              <a:t></a:t>
            </a:r>
            <a:r>
              <a:rPr lang="zh-CN" altLang="en-US" sz="2500">
                <a:sym typeface="Wingdings" pitchFamily="2" charset="2"/>
              </a:rPr>
              <a:t> </a:t>
            </a:r>
            <a:r>
              <a:rPr lang="en-US" altLang="zh-CN" sz="2500">
                <a:sym typeface="Wingdings" pitchFamily="2" charset="2"/>
              </a:rPr>
              <a:t>only</a:t>
            </a:r>
            <a:r>
              <a:rPr lang="zh-CN" altLang="en-US" sz="2500">
                <a:sym typeface="Wingdings" pitchFamily="2" charset="2"/>
              </a:rPr>
              <a:t> </a:t>
            </a:r>
            <a:r>
              <a:rPr lang="en-US" altLang="zh-CN" sz="2500">
                <a:sym typeface="Wingdings" pitchFamily="2" charset="2"/>
              </a:rPr>
              <a:t>need</a:t>
            </a:r>
            <a:r>
              <a:rPr lang="zh-CN" altLang="en-US" sz="2500">
                <a:sym typeface="Wingdings" pitchFamily="2" charset="2"/>
              </a:rPr>
              <a:t> </a:t>
            </a:r>
            <a:r>
              <a:rPr lang="en-US" altLang="zh-CN" sz="2500">
                <a:sym typeface="Wingdings" pitchFamily="2" charset="2"/>
              </a:rPr>
              <a:t>to</a:t>
            </a:r>
            <a:r>
              <a:rPr lang="zh-CN" altLang="en-US" sz="2500">
                <a:sym typeface="Wingdings" pitchFamily="2" charset="2"/>
              </a:rPr>
              <a:t> </a:t>
            </a:r>
            <a:r>
              <a:rPr lang="en-US" altLang="zh-CN" sz="2500">
                <a:sym typeface="Wingdings" pitchFamily="2" charset="2"/>
              </a:rPr>
              <a:t>design</a:t>
            </a:r>
            <a:r>
              <a:rPr lang="zh-CN" altLang="en-US" sz="2500">
                <a:sym typeface="Wingdings" pitchFamily="2" charset="2"/>
              </a:rPr>
              <a:t> </a:t>
            </a:r>
            <a:r>
              <a:rPr lang="en-US" altLang="zh-CN" sz="2500">
                <a:sym typeface="Wingdings" pitchFamily="2" charset="2"/>
              </a:rPr>
              <a:t>kicker(s)</a:t>
            </a:r>
            <a:r>
              <a:rPr lang="zh-CN" altLang="en-US" sz="2500">
                <a:sym typeface="Wingdings" pitchFamily="2" charset="2"/>
              </a:rPr>
              <a:t> </a:t>
            </a:r>
            <a:endParaRPr lang="zh-CN" altLang="en-US" sz="2500"/>
          </a:p>
          <a:p>
            <a:endParaRPr lang="zh-CN" alt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C3DBE79-E16E-BB65-D817-E66F9C76B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8964227-2E27-836B-5E41-8EF93E15F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8786" y="2653870"/>
            <a:ext cx="1408812" cy="1436618"/>
          </a:xfrm>
          <a:prstGeom prst="rect">
            <a:avLst/>
          </a:prstGeom>
        </p:spPr>
      </p:pic>
      <p:sp>
        <p:nvSpPr>
          <p:cNvPr id="18" name="Arc 17">
            <a:extLst>
              <a:ext uri="{FF2B5EF4-FFF2-40B4-BE49-F238E27FC236}">
                <a16:creationId xmlns:a16="http://schemas.microsoft.com/office/drawing/2014/main" id="{DAC745E0-08B2-250E-5F94-C9638461AA55}"/>
              </a:ext>
            </a:extLst>
          </p:cNvPr>
          <p:cNvSpPr/>
          <p:nvPr/>
        </p:nvSpPr>
        <p:spPr>
          <a:xfrm>
            <a:off x="8695597" y="3181257"/>
            <a:ext cx="1391220" cy="794253"/>
          </a:xfrm>
          <a:prstGeom prst="arc">
            <a:avLst>
              <a:gd name="adj1" fmla="val 15261340"/>
              <a:gd name="adj2" fmla="val 20722067"/>
            </a:avLst>
          </a:prstGeom>
          <a:ln w="31750">
            <a:solidFill>
              <a:srgbClr val="7030A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086FAE9D-FF2E-4853-8223-ADA35575D1BB}"/>
              </a:ext>
            </a:extLst>
          </p:cNvPr>
          <p:cNvSpPr/>
          <p:nvPr/>
        </p:nvSpPr>
        <p:spPr>
          <a:xfrm>
            <a:off x="8598242" y="3467364"/>
            <a:ext cx="1391220" cy="794253"/>
          </a:xfrm>
          <a:prstGeom prst="arc">
            <a:avLst>
              <a:gd name="adj1" fmla="val 16200000"/>
              <a:gd name="adj2" fmla="val 20188683"/>
            </a:avLst>
          </a:prstGeom>
          <a:ln w="3175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F3623E77-923D-927A-C30D-D92249D9D30D}"/>
              </a:ext>
            </a:extLst>
          </p:cNvPr>
          <p:cNvSpPr/>
          <p:nvPr/>
        </p:nvSpPr>
        <p:spPr>
          <a:xfrm>
            <a:off x="8610599" y="3308592"/>
            <a:ext cx="1391220" cy="794253"/>
          </a:xfrm>
          <a:prstGeom prst="arc">
            <a:avLst>
              <a:gd name="adj1" fmla="val 16200000"/>
              <a:gd name="adj2" fmla="val 20634884"/>
            </a:avLst>
          </a:prstGeom>
          <a:ln w="31750">
            <a:solidFill>
              <a:schemeClr val="accent6">
                <a:lumMod val="7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6DC813B-2409-313C-20CD-F66B09528F1F}"/>
                  </a:ext>
                </a:extLst>
              </p:cNvPr>
              <p:cNvSpPr txBox="1"/>
              <p:nvPr/>
            </p:nvSpPr>
            <p:spPr>
              <a:xfrm>
                <a:off x="9875520" y="3642078"/>
                <a:ext cx="5118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b="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zh-CN" altLang="en-US" b="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6DC813B-2409-313C-20CD-F66B09528F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5520" y="3642078"/>
                <a:ext cx="511807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DD277E5-EC8C-0F27-12C1-99F6463DDFD9}"/>
                  </a:ext>
                </a:extLst>
              </p:cNvPr>
              <p:cNvSpPr txBox="1"/>
              <p:nvPr/>
            </p:nvSpPr>
            <p:spPr>
              <a:xfrm>
                <a:off x="10051745" y="3269073"/>
                <a:ext cx="517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b="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zh-CN" altLang="en-US" b="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DD277E5-EC8C-0F27-12C1-99F6463DDF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1745" y="3269073"/>
                <a:ext cx="517128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7CCEC9A-D2C7-B878-E3FB-944DE1FA6E12}"/>
                  </a:ext>
                </a:extLst>
              </p:cNvPr>
              <p:cNvSpPr txBox="1"/>
              <p:nvPr/>
            </p:nvSpPr>
            <p:spPr>
              <a:xfrm>
                <a:off x="10014176" y="3454965"/>
                <a:ext cx="4619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zh-CN" altLang="en-US" b="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7CCEC9A-D2C7-B878-E3FB-944DE1FA6E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4176" y="3454965"/>
                <a:ext cx="461985" cy="369332"/>
              </a:xfrm>
              <a:prstGeom prst="rect">
                <a:avLst/>
              </a:prstGeom>
              <a:blipFill>
                <a:blip r:embed="rId6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60110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AA76D-6A32-585E-1E0C-E471324E0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DFF0B-6306-1275-8036-C69CD0904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>
                <a:ea typeface="Microsoft YaHei" panose="020B0503020204020204" pitchFamily="34" charset="-122"/>
              </a:rPr>
              <a:t>Concept</a:t>
            </a:r>
            <a:r>
              <a:rPr lang="en-GB" sz="4000" dirty="0">
                <a:ea typeface="Microsoft YaHei" panose="020B0503020204020204" pitchFamily="34" charset="-122"/>
              </a:rPr>
              <a:t> </a:t>
            </a:r>
            <a:r>
              <a:rPr lang="en-US" altLang="zh-CN" sz="4000" dirty="0">
                <a:ea typeface="Microsoft YaHei" panose="020B0503020204020204" pitchFamily="34" charset="-122"/>
              </a:rPr>
              <a:t>2)</a:t>
            </a:r>
            <a:r>
              <a:rPr lang="zh-CN" altLang="en-US" sz="4000" dirty="0">
                <a:ea typeface="Microsoft YaHei" panose="020B0503020204020204" pitchFamily="34" charset="-122"/>
              </a:rPr>
              <a:t> </a:t>
            </a:r>
            <a:r>
              <a:rPr lang="en-US" altLang="zh-CN" sz="4000" dirty="0">
                <a:ea typeface="Microsoft YaHei" panose="020B0503020204020204" pitchFamily="34" charset="-122"/>
              </a:rPr>
              <a:t>Proton</a:t>
            </a:r>
            <a:r>
              <a:rPr lang="zh-CN" altLang="en-US" sz="4000" dirty="0">
                <a:ea typeface="Microsoft YaHei" panose="020B0503020204020204" pitchFamily="34" charset="-122"/>
              </a:rPr>
              <a:t> </a:t>
            </a:r>
            <a:r>
              <a:rPr lang="en-US" altLang="zh-CN" sz="4000" dirty="0">
                <a:ea typeface="Microsoft YaHei" panose="020B0503020204020204" pitchFamily="34" charset="-122"/>
              </a:rPr>
              <a:t>beam</a:t>
            </a:r>
            <a:r>
              <a:rPr lang="zh-CN" altLang="en-US" sz="4000" dirty="0">
                <a:ea typeface="Microsoft YaHei" panose="020B0503020204020204" pitchFamily="34" charset="-122"/>
              </a:rPr>
              <a:t> </a:t>
            </a:r>
            <a:r>
              <a:rPr lang="en-US" altLang="zh-CN" sz="4000" dirty="0">
                <a:ea typeface="Microsoft YaHei" panose="020B0503020204020204" pitchFamily="34" charset="-122"/>
              </a:rPr>
              <a:t>comagnetometer</a:t>
            </a:r>
            <a:endParaRPr lang="en-US" sz="4000" dirty="0">
              <a:ea typeface="Microsoft YaHei" panose="020B0503020204020204" pitchFamily="34" charset="-122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6F5872-0DEB-4D5C-F4E1-B56CBEAD6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/>
              <a:t>B-field</a:t>
            </a:r>
            <a:r>
              <a:rPr lang="zh-CN" altLang="en-US"/>
              <a:t> </a:t>
            </a:r>
            <a:r>
              <a:rPr lang="en-US" altLang="zh-CN"/>
              <a:t>calibration</a:t>
            </a:r>
            <a:r>
              <a:rPr lang="zh-CN" altLang="en-US"/>
              <a:t> </a:t>
            </a:r>
            <a:r>
              <a:rPr lang="en-US" altLang="zh-CN"/>
              <a:t>sytematics</a:t>
            </a:r>
            <a:endParaRPr lang="en-US"/>
          </a:p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BB0678-4505-7FE9-A59E-FA4297E4D9A8}"/>
              </a:ext>
            </a:extLst>
          </p:cNvPr>
          <p:cNvGrpSpPr/>
          <p:nvPr/>
        </p:nvGrpSpPr>
        <p:grpSpPr>
          <a:xfrm>
            <a:off x="625882" y="1448277"/>
            <a:ext cx="8737244" cy="4502595"/>
            <a:chOff x="1707550" y="888361"/>
            <a:chExt cx="8737244" cy="4502595"/>
          </a:xfrm>
        </p:grpSpPr>
        <p:sp>
          <p:nvSpPr>
            <p:cNvPr id="9" name="Pie 8">
              <a:extLst>
                <a:ext uri="{FF2B5EF4-FFF2-40B4-BE49-F238E27FC236}">
                  <a16:creationId xmlns:a16="http://schemas.microsoft.com/office/drawing/2014/main" id="{B8A1BB7E-46DC-18F0-FE97-0070E2239CF5}"/>
                </a:ext>
              </a:extLst>
            </p:cNvPr>
            <p:cNvSpPr/>
            <p:nvPr/>
          </p:nvSpPr>
          <p:spPr>
            <a:xfrm>
              <a:off x="5422579" y="1272465"/>
              <a:ext cx="3876541" cy="3876541"/>
            </a:xfrm>
            <a:prstGeom prst="pie">
              <a:avLst>
                <a:gd name="adj1" fmla="val 0"/>
                <a:gd name="adj2" fmla="val 2414945"/>
              </a:avLst>
            </a:prstGeom>
            <a:solidFill>
              <a:srgbClr val="164A9B">
                <a:alpha val="51000"/>
              </a:srgbClr>
            </a:solidFill>
            <a:ln w="25400" cap="flat" cmpd="sng" algn="ctr">
              <a:solidFill>
                <a:srgbClr val="091F6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Pie 9">
              <a:extLst>
                <a:ext uri="{FF2B5EF4-FFF2-40B4-BE49-F238E27FC236}">
                  <a16:creationId xmlns:a16="http://schemas.microsoft.com/office/drawing/2014/main" id="{4F9896F3-50F8-BD8F-F747-EB96DFE23853}"/>
                </a:ext>
              </a:extLst>
            </p:cNvPr>
            <p:cNvSpPr/>
            <p:nvPr/>
          </p:nvSpPr>
          <p:spPr>
            <a:xfrm rot="16200000">
              <a:off x="5422578" y="1272465"/>
              <a:ext cx="3876541" cy="3876541"/>
            </a:xfrm>
            <a:prstGeom prst="pie">
              <a:avLst>
                <a:gd name="adj1" fmla="val 0"/>
                <a:gd name="adj2" fmla="val 2414945"/>
              </a:avLst>
            </a:prstGeom>
            <a:solidFill>
              <a:srgbClr val="164A9B">
                <a:alpha val="51000"/>
              </a:srgbClr>
            </a:solidFill>
            <a:ln w="25400" cap="flat" cmpd="sng" algn="ctr">
              <a:solidFill>
                <a:srgbClr val="091F6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Pie 40">
              <a:extLst>
                <a:ext uri="{FF2B5EF4-FFF2-40B4-BE49-F238E27FC236}">
                  <a16:creationId xmlns:a16="http://schemas.microsoft.com/office/drawing/2014/main" id="{7330DA29-FCBA-3524-590B-7AFC0B9531EC}"/>
                </a:ext>
              </a:extLst>
            </p:cNvPr>
            <p:cNvSpPr/>
            <p:nvPr/>
          </p:nvSpPr>
          <p:spPr>
            <a:xfrm rot="5400000">
              <a:off x="5422579" y="1272465"/>
              <a:ext cx="3876541" cy="3876541"/>
            </a:xfrm>
            <a:prstGeom prst="pie">
              <a:avLst>
                <a:gd name="adj1" fmla="val 0"/>
                <a:gd name="adj2" fmla="val 2414945"/>
              </a:avLst>
            </a:prstGeom>
            <a:solidFill>
              <a:srgbClr val="164A9B">
                <a:alpha val="51000"/>
              </a:srgbClr>
            </a:solidFill>
            <a:ln w="25400" cap="flat" cmpd="sng" algn="ctr">
              <a:solidFill>
                <a:srgbClr val="091F6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2" name="Pie 41">
              <a:extLst>
                <a:ext uri="{FF2B5EF4-FFF2-40B4-BE49-F238E27FC236}">
                  <a16:creationId xmlns:a16="http://schemas.microsoft.com/office/drawing/2014/main" id="{B63ED0ED-1395-E9EA-A40F-BBC9F460FC40}"/>
                </a:ext>
              </a:extLst>
            </p:cNvPr>
            <p:cNvSpPr/>
            <p:nvPr/>
          </p:nvSpPr>
          <p:spPr>
            <a:xfrm rot="10800000">
              <a:off x="5422579" y="1272465"/>
              <a:ext cx="3876541" cy="3876541"/>
            </a:xfrm>
            <a:prstGeom prst="pie">
              <a:avLst>
                <a:gd name="adj1" fmla="val 0"/>
                <a:gd name="adj2" fmla="val 2414945"/>
              </a:avLst>
            </a:prstGeom>
            <a:solidFill>
              <a:srgbClr val="164A9B">
                <a:alpha val="51000"/>
              </a:srgbClr>
            </a:solidFill>
            <a:ln w="25400" cap="flat" cmpd="sng" algn="ctr">
              <a:solidFill>
                <a:srgbClr val="091F64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3EE42D52-7907-F836-C973-1D97077F02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93555" y="1870846"/>
              <a:ext cx="3290433" cy="1362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2BC8361-C9B3-5D91-7B51-9989F650CF0B}"/>
                </a:ext>
              </a:extLst>
            </p:cNvPr>
            <p:cNvSpPr txBox="1"/>
            <p:nvPr/>
          </p:nvSpPr>
          <p:spPr>
            <a:xfrm>
              <a:off x="7360848" y="1397494"/>
              <a:ext cx="9028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>
                  <a:solidFill>
                    <a:srgbClr val="091F64"/>
                  </a:solidFill>
                  <a:latin typeface="Helvetica" pitchFamily="2" charset="0"/>
                  <a:ea typeface="PingFang SC" panose="020B0400000000000000" pitchFamily="34" charset="-122"/>
                </a:rPr>
                <a:t>Magnet</a:t>
              </a:r>
              <a:endParaRPr lang="en-US" sz="1600" b="1" dirty="0">
                <a:solidFill>
                  <a:srgbClr val="091F64"/>
                </a:solidFill>
                <a:latin typeface="Helvetica" pitchFamily="2" charset="0"/>
                <a:ea typeface="PingFang SC" panose="020B0400000000000000" pitchFamily="34" charset="-122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8BE365E-DB16-4C54-BC6E-989E2F9C9DF1}"/>
                </a:ext>
              </a:extLst>
            </p:cNvPr>
            <p:cNvSpPr txBox="1"/>
            <p:nvPr/>
          </p:nvSpPr>
          <p:spPr>
            <a:xfrm>
              <a:off x="4334883" y="1501514"/>
              <a:ext cx="11833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Helvetica" pitchFamily="2" charset="0"/>
                  <a:ea typeface="Microsoft YaHei" panose="020B0503020204020204" pitchFamily="34" charset="-122"/>
                </a:rPr>
                <a:t>𝝁</a:t>
              </a:r>
              <a:r>
                <a:rPr lang="en-US" altLang="zh-CN" baseline="30000" dirty="0">
                  <a:solidFill>
                    <a:srgbClr val="C00000"/>
                  </a:solidFill>
                  <a:latin typeface="Helvetica" pitchFamily="2" charset="0"/>
                  <a:ea typeface="Microsoft YaHei" panose="020B0503020204020204" pitchFamily="34" charset="-122"/>
                </a:rPr>
                <a:t>- </a:t>
              </a:r>
              <a:r>
                <a:rPr lang="zh-CN" altLang="en-US">
                  <a:solidFill>
                    <a:srgbClr val="C00000"/>
                  </a:solidFill>
                  <a:latin typeface="Helvetica" pitchFamily="2" charset="0"/>
                  <a:sym typeface="Wingdings" pitchFamily="2" charset="2"/>
                </a:rPr>
                <a:t> </a:t>
              </a:r>
              <a:r>
                <a:rPr lang="en-US" altLang="zh-CN" b="1" dirty="0">
                  <a:solidFill>
                    <a:srgbClr val="C00000"/>
                  </a:solidFill>
                  <a:latin typeface="Helvetica" pitchFamily="2" charset="0"/>
                  <a:ea typeface="PingFang SC" panose="020B0400000000000000" pitchFamily="34" charset="-122"/>
                  <a:sym typeface="Wingdings" pitchFamily="2" charset="2"/>
                </a:rPr>
                <a:t>bunch</a:t>
              </a:r>
              <a:endParaRPr lang="en-US" b="1" dirty="0">
                <a:solidFill>
                  <a:srgbClr val="C00000"/>
                </a:solidFill>
                <a:latin typeface="Helvetica" pitchFamily="2" charset="0"/>
                <a:ea typeface="PingFang SC" panose="020B0400000000000000" pitchFamily="34" charset="-122"/>
              </a:endParaRPr>
            </a:p>
          </p:txBody>
        </p: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23720D46-9140-6D62-4D89-990CBD475F21}"/>
                </a:ext>
              </a:extLst>
            </p:cNvPr>
            <p:cNvSpPr/>
            <p:nvPr/>
          </p:nvSpPr>
          <p:spPr>
            <a:xfrm>
              <a:off x="6121256" y="1872208"/>
              <a:ext cx="2265610" cy="1719258"/>
            </a:xfrm>
            <a:prstGeom prst="arc">
              <a:avLst>
                <a:gd name="adj1" fmla="val 16200000"/>
                <a:gd name="adj2" fmla="val 20033694"/>
              </a:avLst>
            </a:prstGeom>
            <a:ln w="317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Arc 46">
              <a:extLst>
                <a:ext uri="{FF2B5EF4-FFF2-40B4-BE49-F238E27FC236}">
                  <a16:creationId xmlns:a16="http://schemas.microsoft.com/office/drawing/2014/main" id="{06739886-0EDE-A1D0-A7D7-4D8265FE9F09}"/>
                </a:ext>
              </a:extLst>
            </p:cNvPr>
            <p:cNvSpPr/>
            <p:nvPr/>
          </p:nvSpPr>
          <p:spPr>
            <a:xfrm rot="2059128">
              <a:off x="7390427" y="2234055"/>
              <a:ext cx="1295399" cy="1295399"/>
            </a:xfrm>
            <a:prstGeom prst="arc">
              <a:avLst>
                <a:gd name="adj1" fmla="val 16680763"/>
                <a:gd name="adj2" fmla="val 19528719"/>
              </a:avLst>
            </a:prstGeom>
            <a:ln w="3175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Arc 47">
              <a:extLst>
                <a:ext uri="{FF2B5EF4-FFF2-40B4-BE49-F238E27FC236}">
                  <a16:creationId xmlns:a16="http://schemas.microsoft.com/office/drawing/2014/main" id="{D03FD02E-419C-4FA7-2391-EEC7E294E6FB}"/>
                </a:ext>
              </a:extLst>
            </p:cNvPr>
            <p:cNvSpPr/>
            <p:nvPr/>
          </p:nvSpPr>
          <p:spPr>
            <a:xfrm rot="2059128">
              <a:off x="7136404" y="2315118"/>
              <a:ext cx="1295399" cy="1295399"/>
            </a:xfrm>
            <a:prstGeom prst="arc">
              <a:avLst>
                <a:gd name="adj1" fmla="val 16680763"/>
                <a:gd name="adj2" fmla="val 19528719"/>
              </a:avLst>
            </a:prstGeom>
            <a:ln w="31750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7A39FA0-47BC-8233-B132-A38531DA7D8F}"/>
                </a:ext>
              </a:extLst>
            </p:cNvPr>
            <p:cNvSpPr txBox="1"/>
            <p:nvPr/>
          </p:nvSpPr>
          <p:spPr>
            <a:xfrm>
              <a:off x="8644563" y="2503989"/>
              <a:ext cx="18002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solidFill>
                    <a:srgbClr val="091F64"/>
                  </a:solidFill>
                  <a:latin typeface="Helvetica" pitchFamily="2" charset="0"/>
                  <a:ea typeface="PingFang SC" panose="020B0400000000000000" pitchFamily="34" charset="-122"/>
                </a:rPr>
                <a:t>Kicker</a:t>
              </a:r>
              <a:endParaRPr lang="en-US" sz="1200" b="1" dirty="0">
                <a:solidFill>
                  <a:srgbClr val="091F64"/>
                </a:solidFill>
                <a:latin typeface="Helvetica" pitchFamily="2" charset="0"/>
                <a:ea typeface="PingFang SC" panose="020B0400000000000000" pitchFamily="34" charset="-122"/>
              </a:endParaRPr>
            </a:p>
          </p:txBody>
        </p:sp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4DFFD41B-627B-CFE1-7363-082F8EC2D784}"/>
                </a:ext>
              </a:extLst>
            </p:cNvPr>
            <p:cNvSpPr/>
            <p:nvPr/>
          </p:nvSpPr>
          <p:spPr>
            <a:xfrm rot="14650253">
              <a:off x="6448997" y="3305337"/>
              <a:ext cx="883792" cy="1192813"/>
            </a:xfrm>
            <a:prstGeom prst="arc">
              <a:avLst>
                <a:gd name="adj1" fmla="val 16200000"/>
                <a:gd name="adj2" fmla="val 21085330"/>
              </a:avLst>
            </a:prstGeom>
            <a:ln w="2222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7922359-B17F-4355-5A8A-ACEB12630B01}"/>
                </a:ext>
              </a:extLst>
            </p:cNvPr>
            <p:cNvSpPr txBox="1"/>
            <p:nvPr/>
          </p:nvSpPr>
          <p:spPr>
            <a:xfrm>
              <a:off x="7435726" y="4766985"/>
              <a:ext cx="20056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latin typeface="Helvetica" pitchFamily="2" charset="0"/>
                  <a:ea typeface="PingFang SC" panose="020B0400000000000000" pitchFamily="34" charset="-122"/>
                </a:rPr>
                <a:t>Polarized</a:t>
              </a:r>
              <a:r>
                <a:rPr lang="zh-CN" altLang="en-US" b="1" dirty="0">
                  <a:latin typeface="Helvetica" pitchFamily="2" charset="0"/>
                  <a:ea typeface="PingFang SC" panose="020B0400000000000000" pitchFamily="34" charset="-122"/>
                </a:rPr>
                <a:t> </a:t>
              </a:r>
              <a:r>
                <a:rPr lang="en-US" altLang="zh-CN" b="1" dirty="0">
                  <a:latin typeface="Helvetica" pitchFamily="2" charset="0"/>
                  <a:ea typeface="PingFang SC" panose="020B0400000000000000" pitchFamily="34" charset="-122"/>
                </a:rPr>
                <a:t>proton</a:t>
              </a:r>
              <a:endParaRPr lang="en-US" b="1" dirty="0">
                <a:latin typeface="Helvetica" pitchFamily="2" charset="0"/>
                <a:ea typeface="PingFang SC" panose="020B0400000000000000" pitchFamily="34" charset="-122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743628F-2FB7-9A82-EA38-C57323199D46}"/>
                </a:ext>
              </a:extLst>
            </p:cNvPr>
            <p:cNvSpPr txBox="1"/>
            <p:nvPr/>
          </p:nvSpPr>
          <p:spPr>
            <a:xfrm>
              <a:off x="1707550" y="1696641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50000"/>
                    </a:schemeClr>
                  </a:solidFill>
                  <a:latin typeface="Helvetica" pitchFamily="2" charset="0"/>
                </a:rPr>
                <a:t>HFRS</a:t>
              </a:r>
              <a:r>
                <a:rPr lang="zh-CN" altLang="en-US" b="1">
                  <a:solidFill>
                    <a:schemeClr val="bg1">
                      <a:lumMod val="50000"/>
                    </a:schemeClr>
                  </a:solidFill>
                  <a:latin typeface="Helvetica" pitchFamily="2" charset="0"/>
                </a:rPr>
                <a:t> </a:t>
              </a:r>
              <a:r>
                <a:rPr lang="en-US" altLang="zh-CN" b="1">
                  <a:solidFill>
                    <a:schemeClr val="bg1">
                      <a:lumMod val="50000"/>
                    </a:schemeClr>
                  </a:solidFill>
                  <a:latin typeface="Helvetica" pitchFamily="2" charset="0"/>
                </a:rPr>
                <a:t>(HIRIBL)</a:t>
              </a:r>
              <a:endParaRPr lang="en-US" b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2E02200-E69A-57B5-69CD-D65CEDC5BFC8}"/>
                </a:ext>
              </a:extLst>
            </p:cNvPr>
            <p:cNvSpPr/>
            <p:nvPr/>
          </p:nvSpPr>
          <p:spPr>
            <a:xfrm>
              <a:off x="1707550" y="1594111"/>
              <a:ext cx="1800493" cy="535658"/>
            </a:xfrm>
            <a:prstGeom prst="rect">
              <a:avLst/>
            </a:prstGeom>
            <a:noFill/>
            <a:ln w="349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135B418-E224-94A9-FE04-16DC4C079123}"/>
                </a:ext>
              </a:extLst>
            </p:cNvPr>
            <p:cNvSpPr/>
            <p:nvPr/>
          </p:nvSpPr>
          <p:spPr>
            <a:xfrm>
              <a:off x="3677899" y="888361"/>
              <a:ext cx="3006041" cy="369332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82747DE-46EB-89A7-131E-FCAEF574F021}"/>
                </a:ext>
              </a:extLst>
            </p:cNvPr>
            <p:cNvCxnSpPr>
              <a:cxnSpLocks/>
            </p:cNvCxnSpPr>
            <p:nvPr/>
          </p:nvCxnSpPr>
          <p:spPr>
            <a:xfrm>
              <a:off x="8426665" y="3082162"/>
              <a:ext cx="464279" cy="0"/>
            </a:xfrm>
            <a:prstGeom prst="line">
              <a:avLst/>
            </a:prstGeom>
            <a:ln w="28575">
              <a:solidFill>
                <a:schemeClr val="bg2">
                  <a:lumMod val="2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8CFD15C-72B1-53B3-18A0-E97D94A1BDB3}"/>
                </a:ext>
              </a:extLst>
            </p:cNvPr>
            <p:cNvSpPr txBox="1"/>
            <p:nvPr/>
          </p:nvSpPr>
          <p:spPr>
            <a:xfrm>
              <a:off x="8826111" y="2932162"/>
              <a:ext cx="10294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>
                  <a:latin typeface="Helvetica" pitchFamily="2" charset="0"/>
                  <a:ea typeface="PingFang SC" panose="020B0400000000000000" pitchFamily="34" charset="-122"/>
                </a:rPr>
                <a:t>Polarimeter</a:t>
              </a:r>
              <a:endParaRPr lang="en-US" sz="1200" b="1" dirty="0">
                <a:latin typeface="Helvetica" pitchFamily="2" charset="0"/>
                <a:ea typeface="PingFang SC" panose="020B0400000000000000" pitchFamily="34" charset="-122"/>
              </a:endParaRPr>
            </a:p>
          </p:txBody>
        </p:sp>
        <p:sp>
          <p:nvSpPr>
            <p:cNvPr id="57" name="Pie 56">
              <a:extLst>
                <a:ext uri="{FF2B5EF4-FFF2-40B4-BE49-F238E27FC236}">
                  <a16:creationId xmlns:a16="http://schemas.microsoft.com/office/drawing/2014/main" id="{78D9ECB9-7B68-0BC8-3E2B-2BD02AE9E72B}"/>
                </a:ext>
              </a:extLst>
            </p:cNvPr>
            <p:cNvSpPr/>
            <p:nvPr/>
          </p:nvSpPr>
          <p:spPr>
            <a:xfrm rot="10800000">
              <a:off x="6589678" y="2439316"/>
              <a:ext cx="1548389" cy="1614372"/>
            </a:xfrm>
            <a:prstGeom prst="pie">
              <a:avLst>
                <a:gd name="adj1" fmla="val 21270902"/>
                <a:gd name="adj2" fmla="val 20768813"/>
              </a:avLst>
            </a:prstGeom>
            <a:solidFill>
              <a:schemeClr val="bg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89F8A2C-1F72-6ECB-6E4F-79480C3E3530}"/>
                </a:ext>
              </a:extLst>
            </p:cNvPr>
            <p:cNvSpPr txBox="1"/>
            <p:nvPr/>
          </p:nvSpPr>
          <p:spPr>
            <a:xfrm>
              <a:off x="6539880" y="2212024"/>
              <a:ext cx="11099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rgbClr val="A02B93"/>
                  </a:solidFill>
                  <a:latin typeface="Helvetica" pitchFamily="2" charset="0"/>
                  <a:ea typeface="PingFang SC" panose="020B0400000000000000" pitchFamily="34" charset="-122"/>
                </a:rPr>
                <a:t>Edge</a:t>
              </a:r>
              <a:r>
                <a:rPr lang="zh-CN" altLang="en-US" sz="1400" b="1" dirty="0">
                  <a:solidFill>
                    <a:srgbClr val="A02B93"/>
                  </a:solidFill>
                  <a:latin typeface="Helvetica" pitchFamily="2" charset="0"/>
                  <a:ea typeface="PingFang SC" panose="020B0400000000000000" pitchFamily="34" charset="-122"/>
                </a:rPr>
                <a:t> </a:t>
              </a:r>
              <a:r>
                <a:rPr lang="en-US" altLang="zh-CN" sz="1400" b="1" dirty="0">
                  <a:solidFill>
                    <a:srgbClr val="A02B93"/>
                  </a:solidFill>
                  <a:latin typeface="Helvetica" pitchFamily="2" charset="0"/>
                  <a:ea typeface="PingFang SC" panose="020B0400000000000000" pitchFamily="34" charset="-122"/>
                </a:rPr>
                <a:t>focusing</a:t>
              </a:r>
              <a:endParaRPr lang="en-US" sz="1400" b="1" dirty="0">
                <a:solidFill>
                  <a:srgbClr val="A02B93"/>
                </a:solidFill>
                <a:latin typeface="Helvetica" pitchFamily="2" charset="0"/>
                <a:ea typeface="PingFang SC" panose="020B0400000000000000" pitchFamily="34" charset="-12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2E08C25B-603B-AA21-0320-3B81548B90A1}"/>
                    </a:ext>
                  </a:extLst>
                </p:cNvPr>
                <p:cNvSpPr txBox="1"/>
                <p:nvPr/>
              </p:nvSpPr>
              <p:spPr>
                <a:xfrm>
                  <a:off x="6385531" y="3230161"/>
                  <a:ext cx="1028938" cy="2616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altLang="zh-CN" sz="1100" b="1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sym typeface="Wingdings" pitchFamily="2" charset="2"/>
                        </a:rPr>
                        <m:t>𝒆</m:t>
                      </m:r>
                    </m:oMath>
                  </a14:m>
                  <a:r>
                    <a:rPr lang="en-US" altLang="zh-CN" sz="1100" b="1" baseline="30000" dirty="0">
                      <a:solidFill>
                        <a:srgbClr val="7030A0"/>
                      </a:solidFill>
                      <a:latin typeface="Helvetica" pitchFamily="2" charset="0"/>
                      <a:ea typeface="PingFang SC" panose="020B0400000000000000" pitchFamily="34" charset="-122"/>
                    </a:rPr>
                    <a:t>- </a:t>
                  </a:r>
                  <a:r>
                    <a:rPr lang="en-US" altLang="zh-CN" sz="1100" b="1">
                      <a:solidFill>
                        <a:srgbClr val="7030A0"/>
                      </a:solidFill>
                      <a:latin typeface="Helvetica" pitchFamily="2" charset="0"/>
                      <a:ea typeface="PingFang SC" panose="020B0400000000000000" pitchFamily="34" charset="-122"/>
                      <a:sym typeface="Wingdings" pitchFamily="2" charset="2"/>
                    </a:rPr>
                    <a:t>detector</a:t>
                  </a:r>
                  <a:endParaRPr lang="en-US" sz="1100" b="1">
                    <a:solidFill>
                      <a:srgbClr val="7030A0"/>
                    </a:solidFill>
                    <a:latin typeface="Helvetica" pitchFamily="2" charset="0"/>
                    <a:ea typeface="PingFang SC" panose="020B0400000000000000" pitchFamily="34" charset="-122"/>
                  </a:endParaRP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2E08C25B-603B-AA21-0320-3B81548B90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5531" y="3230161"/>
                  <a:ext cx="1028938" cy="261610"/>
                </a:xfrm>
                <a:prstGeom prst="rect">
                  <a:avLst/>
                </a:prstGeom>
                <a:blipFill>
                  <a:blip r:embed="rId2"/>
                  <a:stretch>
                    <a:fillRect b="-1395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2A278506-0A0F-C24F-33D9-0569BC9B5D2C}"/>
                </a:ext>
              </a:extLst>
            </p:cNvPr>
            <p:cNvSpPr/>
            <p:nvPr/>
          </p:nvSpPr>
          <p:spPr>
            <a:xfrm rot="16200000">
              <a:off x="6571655" y="2428592"/>
              <a:ext cx="1562876" cy="1562876"/>
            </a:xfrm>
            <a:prstGeom prst="arc">
              <a:avLst>
                <a:gd name="adj1" fmla="val 16200000"/>
                <a:gd name="adj2" fmla="val 18587969"/>
              </a:avLst>
            </a:prstGeom>
            <a:ln w="22225">
              <a:solidFill>
                <a:srgbClr val="091F6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Arc 60">
              <a:extLst>
                <a:ext uri="{FF2B5EF4-FFF2-40B4-BE49-F238E27FC236}">
                  <a16:creationId xmlns:a16="http://schemas.microsoft.com/office/drawing/2014/main" id="{FE467BF1-C417-203C-DF82-DCE70ECB1053}"/>
                </a:ext>
              </a:extLst>
            </p:cNvPr>
            <p:cNvSpPr/>
            <p:nvPr/>
          </p:nvSpPr>
          <p:spPr>
            <a:xfrm>
              <a:off x="6576962" y="2415621"/>
              <a:ext cx="1562876" cy="1562876"/>
            </a:xfrm>
            <a:prstGeom prst="arc">
              <a:avLst>
                <a:gd name="adj1" fmla="val 16200000"/>
                <a:gd name="adj2" fmla="val 18663466"/>
              </a:avLst>
            </a:prstGeom>
            <a:ln w="22225">
              <a:solidFill>
                <a:srgbClr val="091F6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Arc 61">
              <a:extLst>
                <a:ext uri="{FF2B5EF4-FFF2-40B4-BE49-F238E27FC236}">
                  <a16:creationId xmlns:a16="http://schemas.microsoft.com/office/drawing/2014/main" id="{7A279093-9744-6C4C-C06F-DD8352A45C64}"/>
                </a:ext>
              </a:extLst>
            </p:cNvPr>
            <p:cNvSpPr/>
            <p:nvPr/>
          </p:nvSpPr>
          <p:spPr>
            <a:xfrm rot="5400000">
              <a:off x="6608909" y="2445293"/>
              <a:ext cx="1562876" cy="1562876"/>
            </a:xfrm>
            <a:prstGeom prst="arc">
              <a:avLst>
                <a:gd name="adj1" fmla="val 16113894"/>
                <a:gd name="adj2" fmla="val 18663466"/>
              </a:avLst>
            </a:prstGeom>
            <a:ln w="25400">
              <a:solidFill>
                <a:srgbClr val="091F6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Arc 62">
              <a:extLst>
                <a:ext uri="{FF2B5EF4-FFF2-40B4-BE49-F238E27FC236}">
                  <a16:creationId xmlns:a16="http://schemas.microsoft.com/office/drawing/2014/main" id="{7D678042-0EC6-E2AB-6E2A-9E0E136E81D8}"/>
                </a:ext>
              </a:extLst>
            </p:cNvPr>
            <p:cNvSpPr/>
            <p:nvPr/>
          </p:nvSpPr>
          <p:spPr>
            <a:xfrm rot="10800000">
              <a:off x="6565500" y="2500175"/>
              <a:ext cx="1562876" cy="1562876"/>
            </a:xfrm>
            <a:prstGeom prst="arc">
              <a:avLst>
                <a:gd name="adj1" fmla="val 16113894"/>
                <a:gd name="adj2" fmla="val 18798267"/>
              </a:avLst>
            </a:prstGeom>
            <a:ln w="22225">
              <a:solidFill>
                <a:srgbClr val="091F64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5ECBB1BC-6E84-6535-1990-F90B7290CDF1}"/>
                </a:ext>
              </a:extLst>
            </p:cNvPr>
            <p:cNvGrpSpPr/>
            <p:nvPr/>
          </p:nvGrpSpPr>
          <p:grpSpPr>
            <a:xfrm>
              <a:off x="5902486" y="1812222"/>
              <a:ext cx="2444293" cy="2072986"/>
              <a:chOff x="5902486" y="1812222"/>
              <a:chExt cx="2444293" cy="2072986"/>
            </a:xfrm>
          </p:grpSpPr>
          <p:sp>
            <p:nvSpPr>
              <p:cNvPr id="81" name="Block Arc 80">
                <a:extLst>
                  <a:ext uri="{FF2B5EF4-FFF2-40B4-BE49-F238E27FC236}">
                    <a16:creationId xmlns:a16="http://schemas.microsoft.com/office/drawing/2014/main" id="{0265F229-2A2D-A53F-F1E8-51F1F3C69F56}"/>
                  </a:ext>
                </a:extLst>
              </p:cNvPr>
              <p:cNvSpPr/>
              <p:nvPr/>
            </p:nvSpPr>
            <p:spPr>
              <a:xfrm rot="1628516">
                <a:off x="5902486" y="2249355"/>
                <a:ext cx="1635853" cy="1635853"/>
              </a:xfrm>
              <a:prstGeom prst="blockArc">
                <a:avLst>
                  <a:gd name="adj1" fmla="val 8663529"/>
                  <a:gd name="adj2" fmla="val 12810970"/>
                  <a:gd name="adj3" fmla="val 0"/>
                </a:avLst>
              </a:prstGeom>
              <a:noFill/>
              <a:ln w="2540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2" name="Block Arc 81">
                <a:extLst>
                  <a:ext uri="{FF2B5EF4-FFF2-40B4-BE49-F238E27FC236}">
                    <a16:creationId xmlns:a16="http://schemas.microsoft.com/office/drawing/2014/main" id="{12597FBA-89DE-ED2F-BC92-AC59BBBC021F}"/>
                  </a:ext>
                </a:extLst>
              </p:cNvPr>
              <p:cNvSpPr/>
              <p:nvPr/>
            </p:nvSpPr>
            <p:spPr>
              <a:xfrm rot="6897507">
                <a:off x="6710926" y="1812222"/>
                <a:ext cx="1635853" cy="1635853"/>
              </a:xfrm>
              <a:prstGeom prst="blockArc">
                <a:avLst>
                  <a:gd name="adj1" fmla="val 8663529"/>
                  <a:gd name="adj2" fmla="val 12810970"/>
                  <a:gd name="adj3" fmla="val 0"/>
                </a:avLst>
              </a:prstGeom>
              <a:noFill/>
              <a:ln w="2540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E6BBD4D8-E0E8-7362-792F-AE49C8F2BF8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8946" y="1820899"/>
                <a:ext cx="1058755" cy="535347"/>
              </a:xfrm>
              <a:prstGeom prst="line">
                <a:avLst/>
              </a:prstGeom>
              <a:ln w="25400">
                <a:solidFill>
                  <a:srgbClr val="A02B93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CE0216F3-1D1C-5375-1055-F35D91E7FEAE}"/>
                </a:ext>
              </a:extLst>
            </p:cNvPr>
            <p:cNvGrpSpPr/>
            <p:nvPr/>
          </p:nvGrpSpPr>
          <p:grpSpPr>
            <a:xfrm rot="10519616">
              <a:off x="6298903" y="2629873"/>
              <a:ext cx="2444293" cy="2072986"/>
              <a:chOff x="5902486" y="1812222"/>
              <a:chExt cx="2444293" cy="2072986"/>
            </a:xfrm>
          </p:grpSpPr>
          <p:sp>
            <p:nvSpPr>
              <p:cNvPr id="78" name="Block Arc 77">
                <a:extLst>
                  <a:ext uri="{FF2B5EF4-FFF2-40B4-BE49-F238E27FC236}">
                    <a16:creationId xmlns:a16="http://schemas.microsoft.com/office/drawing/2014/main" id="{DBD64796-0C77-F7C9-10FD-37B1FBE7B650}"/>
                  </a:ext>
                </a:extLst>
              </p:cNvPr>
              <p:cNvSpPr/>
              <p:nvPr/>
            </p:nvSpPr>
            <p:spPr>
              <a:xfrm rot="1628516">
                <a:off x="5902486" y="2249355"/>
                <a:ext cx="1635853" cy="1635853"/>
              </a:xfrm>
              <a:prstGeom prst="blockArc">
                <a:avLst>
                  <a:gd name="adj1" fmla="val 8663529"/>
                  <a:gd name="adj2" fmla="val 12810970"/>
                  <a:gd name="adj3" fmla="val 0"/>
                </a:avLst>
              </a:prstGeom>
              <a:noFill/>
              <a:ln w="2540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Block Arc 78">
                <a:extLst>
                  <a:ext uri="{FF2B5EF4-FFF2-40B4-BE49-F238E27FC236}">
                    <a16:creationId xmlns:a16="http://schemas.microsoft.com/office/drawing/2014/main" id="{980C50CB-6615-B9D0-9B63-08CE00347A1A}"/>
                  </a:ext>
                </a:extLst>
              </p:cNvPr>
              <p:cNvSpPr/>
              <p:nvPr/>
            </p:nvSpPr>
            <p:spPr>
              <a:xfrm rot="6897507">
                <a:off x="6710926" y="1812222"/>
                <a:ext cx="1635853" cy="1635853"/>
              </a:xfrm>
              <a:prstGeom prst="blockArc">
                <a:avLst>
                  <a:gd name="adj1" fmla="val 8663529"/>
                  <a:gd name="adj2" fmla="val 13108422"/>
                  <a:gd name="adj3" fmla="val 0"/>
                </a:avLst>
              </a:prstGeom>
              <a:noFill/>
              <a:ln w="25400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F4CFBE6B-D8AC-25D1-354F-6790D15E919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8946" y="1820899"/>
                <a:ext cx="1058755" cy="535347"/>
              </a:xfrm>
              <a:prstGeom prst="line">
                <a:avLst/>
              </a:prstGeom>
              <a:ln w="25400">
                <a:solidFill>
                  <a:srgbClr val="A02B93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C28D051C-69AA-5F58-B9E9-83636D861101}"/>
                </a:ext>
              </a:extLst>
            </p:cNvPr>
            <p:cNvCxnSpPr>
              <a:cxnSpLocks/>
              <a:stCxn id="81" idx="0"/>
            </p:cNvCxnSpPr>
            <p:nvPr/>
          </p:nvCxnSpPr>
          <p:spPr>
            <a:xfrm>
              <a:off x="5911399" y="3187697"/>
              <a:ext cx="516217" cy="1143644"/>
            </a:xfrm>
            <a:prstGeom prst="line">
              <a:avLst/>
            </a:prstGeom>
            <a:ln w="25400">
              <a:solidFill>
                <a:srgbClr val="A02B9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ADD5083C-3C37-7EAA-130B-2577293C05C9}"/>
                </a:ext>
              </a:extLst>
            </p:cNvPr>
            <p:cNvCxnSpPr>
              <a:cxnSpLocks/>
              <a:endCxn id="78" idx="0"/>
            </p:cNvCxnSpPr>
            <p:nvPr/>
          </p:nvCxnSpPr>
          <p:spPr>
            <a:xfrm>
              <a:off x="8220556" y="2188646"/>
              <a:ext cx="482078" cy="1041023"/>
            </a:xfrm>
            <a:prstGeom prst="line">
              <a:avLst/>
            </a:prstGeom>
            <a:ln w="25400">
              <a:solidFill>
                <a:srgbClr val="A02B9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Block Arc 67">
              <a:extLst>
                <a:ext uri="{FF2B5EF4-FFF2-40B4-BE49-F238E27FC236}">
                  <a16:creationId xmlns:a16="http://schemas.microsoft.com/office/drawing/2014/main" id="{420E6B55-F574-E6D1-0742-B0A83E183133}"/>
                </a:ext>
              </a:extLst>
            </p:cNvPr>
            <p:cNvSpPr/>
            <p:nvPr/>
          </p:nvSpPr>
          <p:spPr>
            <a:xfrm>
              <a:off x="5607611" y="1820899"/>
              <a:ext cx="3104685" cy="3385685"/>
            </a:xfrm>
            <a:prstGeom prst="blockArc">
              <a:avLst>
                <a:gd name="adj1" fmla="val 18578959"/>
                <a:gd name="adj2" fmla="val 20853189"/>
                <a:gd name="adj3" fmla="val 0"/>
              </a:avLst>
            </a:prstGeom>
            <a:noFill/>
            <a:ln w="25400" cap="flat" cmpd="sng" algn="ctr">
              <a:solidFill>
                <a:srgbClr val="C31613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967E18EC-0A44-402B-235C-C3438F185E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1688" y="1869813"/>
              <a:ext cx="3290433" cy="1362"/>
            </a:xfrm>
            <a:prstGeom prst="straightConnector1">
              <a:avLst/>
            </a:prstGeom>
            <a:ln w="31750">
              <a:solidFill>
                <a:srgbClr val="C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Arc 69">
              <a:extLst>
                <a:ext uri="{FF2B5EF4-FFF2-40B4-BE49-F238E27FC236}">
                  <a16:creationId xmlns:a16="http://schemas.microsoft.com/office/drawing/2014/main" id="{3D0F7C8F-C35A-1AEA-26AE-85FE8C85AE05}"/>
                </a:ext>
              </a:extLst>
            </p:cNvPr>
            <p:cNvSpPr/>
            <p:nvPr/>
          </p:nvSpPr>
          <p:spPr>
            <a:xfrm rot="14105171">
              <a:off x="8011591" y="3999408"/>
              <a:ext cx="1391548" cy="1391548"/>
            </a:xfrm>
            <a:prstGeom prst="arc">
              <a:avLst>
                <a:gd name="adj1" fmla="val 18433884"/>
                <a:gd name="adj2" fmla="val 415266"/>
              </a:avLst>
            </a:prstGeom>
            <a:ln w="38100">
              <a:solidFill>
                <a:schemeClr val="tx1"/>
              </a:solidFill>
              <a:headEnd type="none"/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Block Arc 70">
              <a:extLst>
                <a:ext uri="{FF2B5EF4-FFF2-40B4-BE49-F238E27FC236}">
                  <a16:creationId xmlns:a16="http://schemas.microsoft.com/office/drawing/2014/main" id="{AD5443F2-3B8E-0CBE-5C5E-D6EC7755E292}"/>
                </a:ext>
              </a:extLst>
            </p:cNvPr>
            <p:cNvSpPr/>
            <p:nvPr/>
          </p:nvSpPr>
          <p:spPr>
            <a:xfrm rot="12148132">
              <a:off x="7088194" y="2599511"/>
              <a:ext cx="1635853" cy="1635853"/>
            </a:xfrm>
            <a:prstGeom prst="blockArc">
              <a:avLst>
                <a:gd name="adj1" fmla="val 8663529"/>
                <a:gd name="adj2" fmla="val 12810970"/>
                <a:gd name="adj3" fmla="val 0"/>
              </a:avLst>
            </a:prstGeom>
            <a:noFill/>
            <a:ln w="19050" cap="flat" cmpd="sng" algn="ctr">
              <a:solidFill>
                <a:srgbClr val="000000">
                  <a:alpha val="44582"/>
                </a:srgb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4E11DA80-401E-F02C-91DF-B118D0352E84}"/>
                </a:ext>
              </a:extLst>
            </p:cNvPr>
            <p:cNvCxnSpPr>
              <a:stCxn id="71" idx="0"/>
            </p:cNvCxnSpPr>
            <p:nvPr/>
          </p:nvCxnSpPr>
          <p:spPr>
            <a:xfrm flipH="1" flipV="1">
              <a:off x="8648921" y="3063903"/>
              <a:ext cx="53714" cy="167609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stealt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85D85353-7F84-DABD-D81B-C18B4ABDECAD}"/>
                </a:ext>
              </a:extLst>
            </p:cNvPr>
            <p:cNvCxnSpPr>
              <a:cxnSpLocks/>
            </p:cNvCxnSpPr>
            <p:nvPr/>
          </p:nvCxnSpPr>
          <p:spPr>
            <a:xfrm>
              <a:off x="6642444" y="3462640"/>
              <a:ext cx="81812" cy="197768"/>
            </a:xfrm>
            <a:prstGeom prst="line">
              <a:avLst/>
            </a:prstGeom>
            <a:ln w="31750">
              <a:solidFill>
                <a:srgbClr val="7030A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Block Arc 73">
              <a:extLst>
                <a:ext uri="{FF2B5EF4-FFF2-40B4-BE49-F238E27FC236}">
                  <a16:creationId xmlns:a16="http://schemas.microsoft.com/office/drawing/2014/main" id="{6C306CF5-5720-292A-7186-41CD2D2EFB56}"/>
                </a:ext>
              </a:extLst>
            </p:cNvPr>
            <p:cNvSpPr/>
            <p:nvPr/>
          </p:nvSpPr>
          <p:spPr>
            <a:xfrm rot="1628516">
              <a:off x="5887370" y="2245920"/>
              <a:ext cx="1680640" cy="1670804"/>
            </a:xfrm>
            <a:custGeom>
              <a:avLst/>
              <a:gdLst>
                <a:gd name="csX0" fmla="*/ 158196 w 1680640"/>
                <a:gd name="csY0" fmla="*/ 1323289 h 1670804"/>
                <a:gd name="csX1" fmla="*/ 157344 w 1680640"/>
                <a:gd name="csY1" fmla="*/ 348694 h 1670804"/>
                <a:gd name="csX2" fmla="*/ 157344 w 1680640"/>
                <a:gd name="csY2" fmla="*/ 348695 h 1670804"/>
                <a:gd name="csX3" fmla="*/ 158196 w 1680640"/>
                <a:gd name="csY3" fmla="*/ 1323290 h 1670804"/>
                <a:gd name="csX4" fmla="*/ 158196 w 1680640"/>
                <a:gd name="csY4" fmla="*/ 1323289 h 167080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1680640" h="1670804" extrusionOk="0">
                  <a:moveTo>
                    <a:pt x="158196" y="1323289"/>
                  </a:moveTo>
                  <a:cubicBezTo>
                    <a:pt x="-92316" y="1007652"/>
                    <a:pt x="-112022" y="662326"/>
                    <a:pt x="157344" y="348694"/>
                  </a:cubicBezTo>
                  <a:lnTo>
                    <a:pt x="157344" y="348695"/>
                  </a:lnTo>
                  <a:cubicBezTo>
                    <a:pt x="-398" y="651110"/>
                    <a:pt x="-69217" y="1032797"/>
                    <a:pt x="158196" y="1323290"/>
                  </a:cubicBezTo>
                  <a:lnTo>
                    <a:pt x="158196" y="1323289"/>
                  </a:lnTo>
                  <a:close/>
                </a:path>
              </a:pathLst>
            </a:custGeom>
            <a:noFill/>
            <a:ln w="25400" cap="flat" cmpd="dbl" algn="ctr">
              <a:solidFill>
                <a:schemeClr val="accent5"/>
              </a:solidFill>
              <a:prstDash val="sysDash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219033472">
                    <a:prstGeom prst="blockArc">
                      <a:avLst>
                        <a:gd name="adj1" fmla="val 8665552"/>
                        <a:gd name="adj2" fmla="val 12928483"/>
                        <a:gd name="adj3" fmla="val 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5" name="Block Arc 74">
              <a:extLst>
                <a:ext uri="{FF2B5EF4-FFF2-40B4-BE49-F238E27FC236}">
                  <a16:creationId xmlns:a16="http://schemas.microsoft.com/office/drawing/2014/main" id="{2FBD5704-1DC7-C512-69A2-E67ECF47C951}"/>
                </a:ext>
              </a:extLst>
            </p:cNvPr>
            <p:cNvSpPr/>
            <p:nvPr/>
          </p:nvSpPr>
          <p:spPr>
            <a:xfrm rot="7088104">
              <a:off x="6604788" y="1890541"/>
              <a:ext cx="1771588" cy="1533632"/>
            </a:xfrm>
            <a:custGeom>
              <a:avLst/>
              <a:gdLst>
                <a:gd name="csX0" fmla="*/ 202927 w 1771588"/>
                <a:gd name="csY0" fmla="*/ 1255235 h 1533632"/>
                <a:gd name="csX1" fmla="*/ 201912 w 1771588"/>
                <a:gd name="csY1" fmla="*/ 279463 h 1533632"/>
                <a:gd name="csX2" fmla="*/ 201912 w 1771588"/>
                <a:gd name="csY2" fmla="*/ 279463 h 1533632"/>
                <a:gd name="csX3" fmla="*/ 202927 w 1771588"/>
                <a:gd name="csY3" fmla="*/ 1255235 h 153363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771588" h="1533632" extrusionOk="0">
                  <a:moveTo>
                    <a:pt x="202927" y="1255235"/>
                  </a:moveTo>
                  <a:cubicBezTo>
                    <a:pt x="-101124" y="951256"/>
                    <a:pt x="-101321" y="575597"/>
                    <a:pt x="201912" y="279463"/>
                  </a:cubicBezTo>
                  <a:lnTo>
                    <a:pt x="201912" y="279463"/>
                  </a:lnTo>
                  <a:cubicBezTo>
                    <a:pt x="2118" y="577668"/>
                    <a:pt x="-75681" y="972414"/>
                    <a:pt x="202927" y="1255235"/>
                  </a:cubicBezTo>
                  <a:close/>
                </a:path>
              </a:pathLst>
            </a:custGeom>
            <a:noFill/>
            <a:ln w="25400" cap="flat" cmpd="dbl" algn="ctr">
              <a:solidFill>
                <a:schemeClr val="accent5"/>
              </a:solidFill>
              <a:prstDash val="sysDash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219033472">
                    <a:prstGeom prst="blockArc">
                      <a:avLst>
                        <a:gd name="adj1" fmla="val 8665552"/>
                        <a:gd name="adj2" fmla="val 12928483"/>
                        <a:gd name="adj3" fmla="val 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6" name="Block Arc 75">
              <a:extLst>
                <a:ext uri="{FF2B5EF4-FFF2-40B4-BE49-F238E27FC236}">
                  <a16:creationId xmlns:a16="http://schemas.microsoft.com/office/drawing/2014/main" id="{2CB93A58-ED4F-82E6-95D6-50E746E442EA}"/>
                </a:ext>
              </a:extLst>
            </p:cNvPr>
            <p:cNvSpPr/>
            <p:nvPr/>
          </p:nvSpPr>
          <p:spPr>
            <a:xfrm rot="16028973">
              <a:off x="5760516" y="2598136"/>
              <a:ext cx="2589123" cy="1734519"/>
            </a:xfrm>
            <a:custGeom>
              <a:avLst/>
              <a:gdLst>
                <a:gd name="csX0" fmla="*/ 50683 w 2589123"/>
                <a:gd name="csY0" fmla="*/ 1107553 h 1734519"/>
                <a:gd name="csX1" fmla="*/ 457484 w 2589123"/>
                <a:gd name="csY1" fmla="*/ 205697 h 1734519"/>
                <a:gd name="csX2" fmla="*/ 457484 w 2589123"/>
                <a:gd name="csY2" fmla="*/ 205697 h 1734519"/>
                <a:gd name="csX3" fmla="*/ 50683 w 2589123"/>
                <a:gd name="csY3" fmla="*/ 1107553 h 1734519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2589123" h="1734519" extrusionOk="0">
                  <a:moveTo>
                    <a:pt x="50683" y="1107553"/>
                  </a:moveTo>
                  <a:cubicBezTo>
                    <a:pt x="-96312" y="775928"/>
                    <a:pt x="56814" y="430932"/>
                    <a:pt x="457484" y="205697"/>
                  </a:cubicBezTo>
                  <a:lnTo>
                    <a:pt x="457484" y="205697"/>
                  </a:lnTo>
                  <a:cubicBezTo>
                    <a:pt x="106846" y="434491"/>
                    <a:pt x="-107147" y="780027"/>
                    <a:pt x="50683" y="1107553"/>
                  </a:cubicBezTo>
                  <a:close/>
                </a:path>
              </a:pathLst>
            </a:custGeom>
            <a:noFill/>
            <a:ln w="25400" cap="flat" cmpd="dbl" algn="ctr">
              <a:solidFill>
                <a:schemeClr val="accent5"/>
              </a:solidFill>
              <a:prstDash val="sysDash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219033472">
                    <a:prstGeom prst="blockArc">
                      <a:avLst>
                        <a:gd name="adj1" fmla="val 10143975"/>
                        <a:gd name="adj2" fmla="val 13099210"/>
                        <a:gd name="adj3" fmla="val 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7" name="Block Arc 76">
              <a:extLst>
                <a:ext uri="{FF2B5EF4-FFF2-40B4-BE49-F238E27FC236}">
                  <a16:creationId xmlns:a16="http://schemas.microsoft.com/office/drawing/2014/main" id="{433C3169-4E4F-5EB1-B853-AF25D58D7ED7}"/>
                </a:ext>
              </a:extLst>
            </p:cNvPr>
            <p:cNvSpPr/>
            <p:nvPr/>
          </p:nvSpPr>
          <p:spPr>
            <a:xfrm rot="12430461">
              <a:off x="6985440" y="2609273"/>
              <a:ext cx="1771588" cy="1533632"/>
            </a:xfrm>
            <a:custGeom>
              <a:avLst/>
              <a:gdLst>
                <a:gd name="csX0" fmla="*/ 202927 w 1771588"/>
                <a:gd name="csY0" fmla="*/ 1255235 h 1533632"/>
                <a:gd name="csX1" fmla="*/ 126916 w 1771588"/>
                <a:gd name="csY1" fmla="*/ 371308 h 1533632"/>
                <a:gd name="csX2" fmla="*/ 126916 w 1771588"/>
                <a:gd name="csY2" fmla="*/ 371308 h 1533632"/>
                <a:gd name="csX3" fmla="*/ 202927 w 1771588"/>
                <a:gd name="csY3" fmla="*/ 1255235 h 153363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771588" h="1533632" extrusionOk="0">
                  <a:moveTo>
                    <a:pt x="202927" y="1255235"/>
                  </a:moveTo>
                  <a:cubicBezTo>
                    <a:pt x="-70297" y="983536"/>
                    <a:pt x="-122196" y="670804"/>
                    <a:pt x="126916" y="371308"/>
                  </a:cubicBezTo>
                  <a:lnTo>
                    <a:pt x="126916" y="371308"/>
                  </a:lnTo>
                  <a:cubicBezTo>
                    <a:pt x="-54293" y="652733"/>
                    <a:pt x="-66738" y="1005357"/>
                    <a:pt x="202927" y="1255235"/>
                  </a:cubicBezTo>
                  <a:close/>
                </a:path>
              </a:pathLst>
            </a:custGeom>
            <a:noFill/>
            <a:ln w="25400" cap="flat" cmpd="dbl" algn="ctr">
              <a:solidFill>
                <a:schemeClr val="accent5"/>
              </a:solidFill>
              <a:prstDash val="sysDash"/>
              <a:round/>
              <a:headEnd type="none" w="med" len="med"/>
              <a:tailEnd type="none" w="med" len="med"/>
              <a:extLst>
                <a:ext uri="{C807C97D-BFC1-408E-A445-0C87EB9F89A2}">
                  <ask:lineSketchStyleProps xmlns:ask="http://schemas.microsoft.com/office/drawing/2018/sketchyshapes" sd="1219033472">
                    <a:prstGeom prst="blockArc">
                      <a:avLst>
                        <a:gd name="adj1" fmla="val 8665552"/>
                        <a:gd name="adj2" fmla="val 12451643"/>
                        <a:gd name="adj3" fmla="val 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4090AF7-5F9F-2751-DFF9-3D1A57CECBB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151" y="1954675"/>
            <a:ext cx="11211698" cy="4164874"/>
          </a:xfrm>
          <a:solidFill>
            <a:schemeClr val="lt1">
              <a:alpha val="90218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2500"/>
              <a:t>Forseenably,</a:t>
            </a:r>
            <a:r>
              <a:rPr lang="zh-CN" altLang="en-US" sz="2500"/>
              <a:t> </a:t>
            </a:r>
            <a:r>
              <a:rPr lang="en-US" altLang="zh-CN" sz="2500"/>
              <a:t>one</a:t>
            </a:r>
            <a:r>
              <a:rPr lang="zh-CN" altLang="en-US" sz="2500"/>
              <a:t> </a:t>
            </a:r>
            <a:r>
              <a:rPr lang="en-US" altLang="zh-CN" sz="2500"/>
              <a:t>big</a:t>
            </a:r>
            <a:r>
              <a:rPr lang="zh-CN" altLang="en-US" sz="2500"/>
              <a:t> </a:t>
            </a:r>
            <a:r>
              <a:rPr lang="en-US" altLang="zh-CN" sz="2500"/>
              <a:t>challenge</a:t>
            </a:r>
            <a:r>
              <a:rPr lang="zh-CN" altLang="en-US" sz="2500"/>
              <a:t> </a:t>
            </a:r>
            <a:r>
              <a:rPr lang="en-US" altLang="zh-CN" sz="2500"/>
              <a:t>is</a:t>
            </a:r>
            <a:r>
              <a:rPr lang="zh-CN" altLang="en-US" sz="2500"/>
              <a:t> </a:t>
            </a:r>
            <a:r>
              <a:rPr lang="en-US" altLang="zh-CN" sz="2500"/>
              <a:t>the</a:t>
            </a:r>
            <a:r>
              <a:rPr lang="zh-CN" altLang="en-US" sz="2500"/>
              <a:t> </a:t>
            </a:r>
            <a:r>
              <a:rPr lang="en-US" altLang="zh-CN" sz="2500"/>
              <a:t>segment</a:t>
            </a:r>
            <a:r>
              <a:rPr lang="zh-CN" altLang="en-US" sz="2500"/>
              <a:t> </a:t>
            </a:r>
            <a:r>
              <a:rPr lang="en-US" altLang="zh-CN" sz="2500"/>
              <a:t>magnets</a:t>
            </a:r>
            <a:r>
              <a:rPr lang="zh-CN" altLang="en-US" sz="2500"/>
              <a:t> </a:t>
            </a:r>
            <a:r>
              <a:rPr lang="en-US" altLang="zh-CN" sz="2500"/>
              <a:t>and</a:t>
            </a:r>
            <a:r>
              <a:rPr lang="zh-CN" altLang="en-US" sz="2500"/>
              <a:t> </a:t>
            </a:r>
            <a:r>
              <a:rPr lang="en-US" altLang="zh-CN" sz="2500"/>
              <a:t>the</a:t>
            </a:r>
            <a:r>
              <a:rPr lang="zh-CN" altLang="en-US" sz="2500"/>
              <a:t> </a:t>
            </a:r>
            <a:r>
              <a:rPr lang="en-US" altLang="zh-CN" sz="2500"/>
              <a:t>calibration</a:t>
            </a:r>
            <a:r>
              <a:rPr lang="zh-CN" altLang="en-US" sz="2500"/>
              <a:t> </a:t>
            </a:r>
            <a:r>
              <a:rPr lang="en-US" altLang="zh-CN" sz="2500"/>
              <a:t>of</a:t>
            </a:r>
            <a:r>
              <a:rPr lang="zh-CN" altLang="en-US" sz="2500"/>
              <a:t> </a:t>
            </a:r>
            <a:r>
              <a:rPr lang="en-US" altLang="zh-CN" sz="2500"/>
              <a:t>its</a:t>
            </a:r>
            <a:r>
              <a:rPr lang="zh-CN" altLang="en-US" sz="2500"/>
              <a:t> </a:t>
            </a:r>
            <a:r>
              <a:rPr lang="en-US" altLang="zh-CN" sz="2500"/>
              <a:t>edge</a:t>
            </a:r>
            <a:r>
              <a:rPr lang="zh-CN" altLang="en-US" sz="2500"/>
              <a:t> </a:t>
            </a:r>
            <a:r>
              <a:rPr lang="en-US" altLang="zh-CN" sz="2500"/>
              <a:t>field</a:t>
            </a:r>
            <a:r>
              <a:rPr lang="zh-CN" altLang="en-US" sz="2500"/>
              <a:t> </a:t>
            </a:r>
            <a:r>
              <a:rPr lang="en-US" altLang="zh-CN" sz="2500"/>
              <a:t>calibration</a:t>
            </a:r>
            <a:endParaRPr lang="en-GB" altLang="zh-CN" sz="25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6B6B7C-2FF3-80C3-F445-BC6D6EE85E69}"/>
              </a:ext>
            </a:extLst>
          </p:cNvPr>
          <p:cNvSpPr/>
          <p:nvPr/>
        </p:nvSpPr>
        <p:spPr>
          <a:xfrm>
            <a:off x="6056343" y="1679537"/>
            <a:ext cx="1446477" cy="336635"/>
          </a:xfrm>
          <a:prstGeom prst="rect">
            <a:avLst/>
          </a:prstGeom>
          <a:solidFill>
            <a:schemeClr val="lt1">
              <a:alpha val="9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01382C-6AA1-CF34-BE1C-657055DC57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6" name="Picture 5" descr="A graph with different colored shapes&#10;&#10;AI-generated content may be incorrect.">
            <a:extLst>
              <a:ext uri="{FF2B5EF4-FFF2-40B4-BE49-F238E27FC236}">
                <a16:creationId xmlns:a16="http://schemas.microsoft.com/office/drawing/2014/main" id="{A9F50CA8-1EF4-FF5C-7040-D40C06C133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445"/>
          <a:stretch>
            <a:fillRect/>
          </a:stretch>
        </p:blipFill>
        <p:spPr>
          <a:xfrm>
            <a:off x="6803570" y="3121304"/>
            <a:ext cx="4739456" cy="2967623"/>
          </a:xfrm>
          <a:prstGeom prst="rect">
            <a:avLst/>
          </a:prstGeom>
        </p:spPr>
      </p:pic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9E467B61-E412-93F5-692F-85BF7E7414EA}"/>
              </a:ext>
            </a:extLst>
          </p:cNvPr>
          <p:cNvSpPr txBox="1">
            <a:spLocks/>
          </p:cNvSpPr>
          <p:nvPr/>
        </p:nvSpPr>
        <p:spPr>
          <a:xfrm>
            <a:off x="494887" y="3060092"/>
            <a:ext cx="6584070" cy="3420716"/>
          </a:xfrm>
          <a:prstGeom prst="rect">
            <a:avLst/>
          </a:prstGeom>
          <a:solidFill>
            <a:schemeClr val="lt1">
              <a:alpha val="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18000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Helvetica" pitchFamily="2" charset="0"/>
                <a:ea typeface="PingFang SC" panose="020B0400000000000000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Helvetica" pitchFamily="2" charset="0"/>
                <a:ea typeface="PingFang SC" panose="020B0400000000000000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Helvetica" pitchFamily="2" charset="0"/>
                <a:ea typeface="PingFang SC" panose="020B0400000000000000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Helvetica" pitchFamily="2" charset="0"/>
                <a:ea typeface="PingFang SC" panose="020B0400000000000000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Helvetica" pitchFamily="2" charset="0"/>
                <a:ea typeface="PingFang SC" panose="020B0400000000000000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500" b="1"/>
              <a:t>Polarized proton</a:t>
            </a:r>
            <a:r>
              <a:rPr lang="zh-CN" altLang="en-US" sz="2500" b="1"/>
              <a:t> </a:t>
            </a:r>
            <a:r>
              <a:rPr lang="en-US" altLang="zh-CN" sz="2500" b="1"/>
              <a:t>beam:</a:t>
            </a:r>
            <a:r>
              <a:rPr lang="en-US" altLang="zh-CN" sz="2500"/>
              <a:t> essentially a 'denser form' of the NMR probe. </a:t>
            </a:r>
          </a:p>
          <a:p>
            <a:pPr lvl="1"/>
            <a:r>
              <a:rPr lang="en-US" altLang="zh-CN" sz="2100"/>
              <a:t>Fringe</a:t>
            </a:r>
            <a:r>
              <a:rPr lang="zh-CN" altLang="en-US" sz="2100"/>
              <a:t> </a:t>
            </a:r>
            <a:r>
              <a:rPr lang="en-US" altLang="zh-CN" sz="2100"/>
              <a:t>fields</a:t>
            </a:r>
            <a:r>
              <a:rPr lang="zh-CN" altLang="en-US" sz="2100"/>
              <a:t> </a:t>
            </a:r>
            <a:r>
              <a:rPr lang="en-US" altLang="zh-CN" sz="2100"/>
              <a:t>with large gradients confined to limited regions where NMR fails;</a:t>
            </a:r>
          </a:p>
          <a:p>
            <a:pPr lvl="1">
              <a:spcBef>
                <a:spcPts val="400"/>
              </a:spcBef>
            </a:pPr>
            <a:r>
              <a:rPr lang="en-US" altLang="zh-CN" sz="2100"/>
              <a:t>The</a:t>
            </a:r>
            <a:r>
              <a:rPr lang="zh-CN" altLang="en-US" sz="2100"/>
              <a:t> </a:t>
            </a:r>
            <a:r>
              <a:rPr lang="en-US" altLang="zh-CN" sz="2100"/>
              <a:t>proton</a:t>
            </a:r>
            <a:r>
              <a:rPr lang="zh-CN" altLang="en-US" sz="2100"/>
              <a:t> </a:t>
            </a:r>
            <a:r>
              <a:rPr lang="en-US" altLang="zh-CN" sz="2100"/>
              <a:t>approach could be combined with conventional methods —</a:t>
            </a:r>
            <a:r>
              <a:rPr lang="zh-CN" altLang="en-US" sz="2100"/>
              <a:t> </a:t>
            </a:r>
            <a:r>
              <a:rPr lang="en-US" altLang="zh-CN" sz="2100"/>
              <a:t>EPR probes or machine-learning-based fitting — to further improve the precision.</a:t>
            </a:r>
          </a:p>
        </p:txBody>
      </p:sp>
    </p:spTree>
    <p:extLst>
      <p:ext uri="{BB962C8B-B14F-4D97-AF65-F5344CB8AC3E}">
        <p14:creationId xmlns:p14="http://schemas.microsoft.com/office/powerpoint/2010/main" val="38844271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B20A1-606D-5D4A-EEAD-F89A10AC1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Proposal</a:t>
            </a:r>
            <a:r>
              <a:rPr lang="zh-CN" altLang="en-US"/>
              <a:t> </a:t>
            </a:r>
            <a:r>
              <a:rPr lang="en-US" altLang="zh-CN"/>
              <a:t>at</a:t>
            </a:r>
            <a:r>
              <a:rPr lang="zh-CN" altLang="en-US"/>
              <a:t> </a:t>
            </a:r>
            <a:r>
              <a:rPr lang="en-US" altLang="zh-CN"/>
              <a:t>China's</a:t>
            </a:r>
            <a:r>
              <a:rPr lang="zh-CN" altLang="en-US"/>
              <a:t> </a:t>
            </a:r>
            <a:r>
              <a:rPr lang="en-US" altLang="zh-CN"/>
              <a:t>HIAF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1F2387-C8CB-FA14-1147-2780C90E74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21641B4-CCE9-07D1-F5A0-9A3A9A5383B3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BEA66C-418F-9541-08C9-BC0D0194B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49" y="1634394"/>
            <a:ext cx="11211697" cy="472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127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F3E2A-1C80-9337-5955-EA38DB246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334F65-195C-FC0B-9EA3-EDA90CBDF3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6419"/>
          <a:stretch/>
        </p:blipFill>
        <p:spPr>
          <a:xfrm>
            <a:off x="6812770" y="2795213"/>
            <a:ext cx="2632888" cy="178005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52BF5E-16E1-5531-4713-1A2F04332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F34BFE7-3474-853B-2F83-00B67482531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151" y="1945635"/>
            <a:ext cx="11211698" cy="42369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/>
              <a:t>1948:</a:t>
            </a:r>
            <a:r>
              <a:rPr lang="zh-CN" altLang="en-US" sz="2400"/>
              <a:t> </a:t>
            </a:r>
            <a:r>
              <a:rPr lang="en-US" altLang="zh-CN" sz="2400"/>
              <a:t>Schwinger</a:t>
            </a:r>
            <a:r>
              <a:rPr lang="zh-CN" altLang="en-US" sz="2400"/>
              <a:t> </a:t>
            </a:r>
            <a:r>
              <a:rPr lang="en-US" altLang="zh-CN" sz="2400"/>
              <a:t>calculated higher order QED, giving 𝑔&gt;2 for</a:t>
            </a:r>
            <a:r>
              <a:rPr lang="zh-CN" altLang="en-US" sz="2400"/>
              <a:t> </a:t>
            </a:r>
            <a:r>
              <a:rPr lang="en-US" altLang="zh-CN" sz="2400"/>
              <a:t>electron</a:t>
            </a:r>
            <a:endParaRPr lang="en-US" sz="24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2B899E-A259-31F9-E995-288A8C096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2823" y="4144226"/>
            <a:ext cx="1713177" cy="1739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1AA1A7-2B79-BE85-EFF5-E295A89318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371"/>
          <a:stretch>
            <a:fillRect/>
          </a:stretch>
        </p:blipFill>
        <p:spPr>
          <a:xfrm>
            <a:off x="4510081" y="3039792"/>
            <a:ext cx="2071939" cy="9003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0A2560-6D06-C7BF-BE78-6DF397383F7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4002"/>
          <a:stretch>
            <a:fillRect/>
          </a:stretch>
        </p:blipFill>
        <p:spPr>
          <a:xfrm>
            <a:off x="654383" y="2576126"/>
            <a:ext cx="1224759" cy="16139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0684029-1F87-A558-9CE1-711FB57267F7}"/>
                  </a:ext>
                </a:extLst>
              </p:cNvPr>
              <p:cNvSpPr/>
              <p:nvPr/>
            </p:nvSpPr>
            <p:spPr>
              <a:xfrm>
                <a:off x="2108315" y="2795223"/>
                <a:ext cx="2566782" cy="108137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dirty="0">
                    <a:solidFill>
                      <a:schemeClr val="tx1"/>
                    </a:solidFill>
                  </a:rPr>
                  <a:t>Magnetic anomaly</a:t>
                </a:r>
                <a:br>
                  <a:rPr lang="en-US" sz="2200" dirty="0">
                    <a:solidFill>
                      <a:schemeClr val="tx1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0684029-1F87-A558-9CE1-711FB57267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8315" y="2795223"/>
                <a:ext cx="2566782" cy="1081377"/>
              </a:xfrm>
              <a:prstGeom prst="rect">
                <a:avLst/>
              </a:prstGeom>
              <a:blipFill>
                <a:blip r:embed="rId7"/>
                <a:stretch>
                  <a:fillRect t="-2299" b="-34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itle 1">
            <a:extLst>
              <a:ext uri="{FF2B5EF4-FFF2-40B4-BE49-F238E27FC236}">
                <a16:creationId xmlns:a16="http://schemas.microsoft.com/office/drawing/2014/main" id="{36BCF2CF-95A7-AED9-3AAB-0F42178550DB}"/>
              </a:ext>
            </a:extLst>
          </p:cNvPr>
          <p:cNvSpPr txBox="1">
            <a:spLocks/>
          </p:cNvSpPr>
          <p:nvPr/>
        </p:nvSpPr>
        <p:spPr>
          <a:xfrm>
            <a:off x="490149" y="402703"/>
            <a:ext cx="112116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64A9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altLang="zh-CN" sz="8000">
                <a:latin typeface="Futura" panose="020B0602020204020303" pitchFamily="34" charset="-79"/>
                <a:ea typeface="Cambria Math" panose="02040503050406030204" pitchFamily="18" charset="0"/>
                <a:cs typeface="Futura" panose="020B0602020204020303" pitchFamily="34" charset="-79"/>
              </a:rPr>
              <a:t>g</a:t>
            </a:r>
            <a:r>
              <a:rPr lang="en-US" altLang="zh-CN" sz="4800">
                <a:latin typeface="Futura" panose="020B0602020204020303" pitchFamily="34" charset="-79"/>
                <a:ea typeface="Cambria Math" panose="02040503050406030204" pitchFamily="18" charset="0"/>
                <a:cs typeface="Futura" panose="020B0602020204020303" pitchFamily="34" charset="-79"/>
              </a:rPr>
              <a:t>—2</a:t>
            </a:r>
            <a:endParaRPr lang="en-US">
              <a:latin typeface="Futura" panose="020B0602020204020303" pitchFamily="34" charset="-79"/>
              <a:ea typeface="STHupo" panose="02010800040101010101" pitchFamily="2" charset="-122"/>
              <a:cs typeface="Futura" panose="020B0602020204020303" pitchFamily="34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97738F-7003-DC37-8388-2A8B8262B46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5337" t="8320" r="3692" b="43130"/>
          <a:stretch>
            <a:fillRect/>
          </a:stretch>
        </p:blipFill>
        <p:spPr>
          <a:xfrm>
            <a:off x="2038685" y="2758551"/>
            <a:ext cx="4481291" cy="11861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BB41AC-C6BE-1509-B12F-D306878D376F}"/>
              </a:ext>
            </a:extLst>
          </p:cNvPr>
          <p:cNvSpPr txBox="1"/>
          <p:nvPr/>
        </p:nvSpPr>
        <p:spPr>
          <a:xfrm>
            <a:off x="6812770" y="4717274"/>
            <a:ext cx="454552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/>
              <a:t>This explained the discrepancy and was a crucial step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in the development of perturbative QFT and QED </a:t>
            </a:r>
          </a:p>
          <a:p>
            <a:endParaRPr lang="en-US" sz="2000" b="1" dirty="0"/>
          </a:p>
          <a:p>
            <a:r>
              <a:rPr lang="el-GR" sz="2000"/>
              <a:t>𝛼/2π </a:t>
            </a:r>
            <a:r>
              <a:rPr lang="en-US" sz="2000"/>
              <a:t>is universal for all spin ½ fermions (electron, muon).</a:t>
            </a:r>
          </a:p>
          <a:p>
            <a:endParaRPr lang="en-US" sz="2000" b="1"/>
          </a:p>
          <a:p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40645067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A2C7C-9226-1107-484D-4CE4AEC6B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" name="Picture 20" descr="Guangdong map hi-res stock photography and images - Alamy">
            <a:extLst>
              <a:ext uri="{FF2B5EF4-FFF2-40B4-BE49-F238E27FC236}">
                <a16:creationId xmlns:a16="http://schemas.microsoft.com/office/drawing/2014/main" id="{F074A592-D1CB-0180-4B70-E1CA98D636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889" r="1690" b="11078"/>
          <a:stretch>
            <a:fillRect/>
          </a:stretch>
        </p:blipFill>
        <p:spPr bwMode="auto">
          <a:xfrm>
            <a:off x="481862" y="2027317"/>
            <a:ext cx="4490294" cy="361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64F2EE5-B779-7EC6-7ADF-CCC746CE4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Proposal</a:t>
            </a:r>
            <a:r>
              <a:rPr lang="zh-CN" altLang="en-US"/>
              <a:t> </a:t>
            </a:r>
            <a:r>
              <a:rPr lang="en-US" altLang="zh-CN"/>
              <a:t>at</a:t>
            </a:r>
            <a:r>
              <a:rPr lang="zh-CN" altLang="en-US"/>
              <a:t> </a:t>
            </a:r>
            <a:r>
              <a:rPr lang="en-US" altLang="zh-CN"/>
              <a:t>China's</a:t>
            </a:r>
            <a:r>
              <a:rPr lang="zh-CN" altLang="en-US"/>
              <a:t> </a:t>
            </a:r>
            <a:r>
              <a:rPr lang="en-US" altLang="zh-CN"/>
              <a:t>HIAF</a:t>
            </a:r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5FA8A26-9EF6-3CD0-12AB-639282B2E298}"/>
              </a:ext>
            </a:extLst>
          </p:cNvPr>
          <p:cNvGrpSpPr/>
          <p:nvPr/>
        </p:nvGrpSpPr>
        <p:grpSpPr>
          <a:xfrm>
            <a:off x="3696188" y="4233422"/>
            <a:ext cx="2465227" cy="1221911"/>
            <a:chOff x="3650178" y="4233422"/>
            <a:chExt cx="2465227" cy="122191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C568F18-13A1-C2FC-B20A-E337AE9B9F7D}"/>
                </a:ext>
              </a:extLst>
            </p:cNvPr>
            <p:cNvSpPr/>
            <p:nvPr/>
          </p:nvSpPr>
          <p:spPr>
            <a:xfrm flipH="1">
              <a:off x="4103991" y="4233422"/>
              <a:ext cx="81724" cy="81724"/>
            </a:xfrm>
            <a:prstGeom prst="ellipse">
              <a:avLst/>
            </a:prstGeom>
            <a:solidFill>
              <a:schemeClr val="tx1"/>
            </a:solidFill>
            <a:ln w="349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5BFF36-1175-6B6E-6015-9701B0C591AA}"/>
                </a:ext>
              </a:extLst>
            </p:cNvPr>
            <p:cNvSpPr txBox="1"/>
            <p:nvPr/>
          </p:nvSpPr>
          <p:spPr>
            <a:xfrm>
              <a:off x="3650178" y="5116779"/>
              <a:ext cx="2465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/>
                <a:t>Guangdong</a:t>
              </a:r>
              <a:r>
                <a:rPr lang="zh-CN" altLang="en-US" sz="1600" b="1"/>
                <a:t> </a:t>
              </a:r>
              <a:r>
                <a:rPr lang="en-US" altLang="zh-CN" sz="1600" b="1"/>
                <a:t>('Canton')</a:t>
              </a:r>
              <a:r>
                <a:rPr lang="zh-CN" altLang="en-US" sz="1600" b="1"/>
                <a:t> </a:t>
              </a:r>
              <a:r>
                <a:rPr lang="en-US" altLang="zh-CN" sz="1600" b="1"/>
                <a:t>area</a:t>
              </a:r>
              <a:endParaRPr lang="en-US" sz="1600" b="1"/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CAE9CB9-9286-87EF-940B-7C69D2638304}"/>
              </a:ext>
            </a:extLst>
          </p:cNvPr>
          <p:cNvCxnSpPr>
            <a:cxnSpLocks/>
          </p:cNvCxnSpPr>
          <p:nvPr/>
        </p:nvCxnSpPr>
        <p:spPr>
          <a:xfrm flipV="1">
            <a:off x="5701877" y="4856480"/>
            <a:ext cx="394122" cy="24755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EDE9380-0021-6FDB-BD31-E7ED886C574B}"/>
              </a:ext>
            </a:extLst>
          </p:cNvPr>
          <p:cNvGrpSpPr/>
          <p:nvPr/>
        </p:nvGrpSpPr>
        <p:grpSpPr>
          <a:xfrm>
            <a:off x="6205630" y="1919464"/>
            <a:ext cx="5154821" cy="4003039"/>
            <a:chOff x="6699920" y="2072641"/>
            <a:chExt cx="4429634" cy="3439886"/>
          </a:xfrm>
        </p:grpSpPr>
        <p:pic>
          <p:nvPicPr>
            <p:cNvPr id="2060" name="Picture 12" descr="Guangdong, d-maps.com: free map, free blank map, free outline map, free  base map, boundaries, names">
              <a:extLst>
                <a:ext uri="{FF2B5EF4-FFF2-40B4-BE49-F238E27FC236}">
                  <a16:creationId xmlns:a16="http://schemas.microsoft.com/office/drawing/2014/main" id="{B0B37DAF-7F00-1C2C-52EA-B693D24C10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9" t="2688" r="1902" b="1370"/>
            <a:stretch>
              <a:fillRect/>
            </a:stretch>
          </p:blipFill>
          <p:spPr bwMode="auto">
            <a:xfrm>
              <a:off x="6699920" y="2072641"/>
              <a:ext cx="4429634" cy="3439886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19C5A4C-A20C-F4A2-C0C0-91C5EEF42573}"/>
                </a:ext>
              </a:extLst>
            </p:cNvPr>
            <p:cNvSpPr/>
            <p:nvPr/>
          </p:nvSpPr>
          <p:spPr>
            <a:xfrm flipH="1">
              <a:off x="9099362" y="3729080"/>
              <a:ext cx="150628" cy="150628"/>
            </a:xfrm>
            <a:prstGeom prst="ellipse">
              <a:avLst/>
            </a:prstGeom>
            <a:solidFill>
              <a:schemeClr val="tx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B1A47D9-F9C9-7290-E373-B937D5222CB0}"/>
                </a:ext>
              </a:extLst>
            </p:cNvPr>
            <p:cNvSpPr/>
            <p:nvPr/>
          </p:nvSpPr>
          <p:spPr>
            <a:xfrm flipH="1">
              <a:off x="9577825" y="3632083"/>
              <a:ext cx="150628" cy="150628"/>
            </a:xfrm>
            <a:prstGeom prst="ellipse">
              <a:avLst/>
            </a:prstGeom>
            <a:solidFill>
              <a:srgbClr val="C00000"/>
            </a:solidFill>
            <a:ln w="254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D73BD50-2B13-6097-4EC2-DAB9B3E2C134}"/>
                </a:ext>
              </a:extLst>
            </p:cNvPr>
            <p:cNvSpPr txBox="1"/>
            <p:nvPr/>
          </p:nvSpPr>
          <p:spPr>
            <a:xfrm>
              <a:off x="9530843" y="3343737"/>
              <a:ext cx="1556239" cy="290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>
                  <a:solidFill>
                    <a:srgbClr val="C00000"/>
                  </a:solidFill>
                </a:rPr>
                <a:t>HIAF</a:t>
              </a:r>
              <a:r>
                <a:rPr lang="zh-CN" altLang="en-US" sz="1600" b="1">
                  <a:solidFill>
                    <a:srgbClr val="C00000"/>
                  </a:solidFill>
                </a:rPr>
                <a:t> </a:t>
              </a:r>
              <a:r>
                <a:rPr lang="en-US" altLang="zh-CN" sz="1600" b="1">
                  <a:solidFill>
                    <a:srgbClr val="C00000"/>
                  </a:solidFill>
                </a:rPr>
                <a:t>&amp;</a:t>
              </a:r>
              <a:r>
                <a:rPr lang="zh-CN" altLang="en-US" sz="1600" b="1">
                  <a:solidFill>
                    <a:srgbClr val="C00000"/>
                  </a:solidFill>
                </a:rPr>
                <a:t> </a:t>
              </a:r>
              <a:r>
                <a:rPr lang="en-US" altLang="zh-CN" sz="1600" b="1">
                  <a:solidFill>
                    <a:srgbClr val="C00000"/>
                  </a:solidFill>
                </a:rPr>
                <a:t>CiADS</a:t>
              </a:r>
              <a:endParaRPr lang="en-US" sz="1600" b="1">
                <a:solidFill>
                  <a:srgbClr val="C00000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C72A148-A289-D8F3-23F4-8316F2CBBF4A}"/>
                </a:ext>
              </a:extLst>
            </p:cNvPr>
            <p:cNvSpPr txBox="1"/>
            <p:nvPr/>
          </p:nvSpPr>
          <p:spPr>
            <a:xfrm>
              <a:off x="8860337" y="3475070"/>
              <a:ext cx="1031287" cy="264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/>
                <a:t>CSNS</a:t>
              </a:r>
              <a:endParaRPr lang="en-US" sz="1400" b="1"/>
            </a:p>
          </p:txBody>
        </p:sp>
      </p:grpSp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E3D560F6-444F-746F-49F5-F875BD0E5D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2912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A4AF6-132A-000A-D32F-7AB5E6F9A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B3F39-4763-E8F1-27EC-9B2020E91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HIAF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E35341-A955-F9C4-810F-DA698CC7BF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0FCF24-0713-F62D-CD5C-4B3D8FDAF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426" y="1434210"/>
            <a:ext cx="11211698" cy="490855"/>
          </a:xfrm>
        </p:spPr>
        <p:txBody>
          <a:bodyPr>
            <a:normAutofit/>
          </a:bodyPr>
          <a:lstStyle/>
          <a:p>
            <a:r>
              <a:rPr lang="en-GB" altLang="zh-CN" sz="2400" dirty="0">
                <a:ea typeface="PingFang SC" panose="020B0400000000000000" pitchFamily="34" charset="-122"/>
              </a:rPr>
              <a:t>High Intensity heavy-ion Accelerator Facility</a:t>
            </a:r>
            <a:endParaRPr lang="en-US" sz="2400" dirty="0">
              <a:ea typeface="PingFang SC" panose="020B0400000000000000" pitchFamily="34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E78EB6-0FAF-92CE-758E-B7138D3F6E25}"/>
              </a:ext>
            </a:extLst>
          </p:cNvPr>
          <p:cNvSpPr/>
          <p:nvPr/>
        </p:nvSpPr>
        <p:spPr>
          <a:xfrm>
            <a:off x="1549400" y="2882900"/>
            <a:ext cx="1498600" cy="1104900"/>
          </a:xfrm>
          <a:prstGeom prst="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A20360D3-0FC8-5609-95D2-01CC0EF19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219" y="2071100"/>
            <a:ext cx="3328695" cy="17647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AFC02D-A8E5-2AF6-20F8-2349E53DA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219" y="3932872"/>
            <a:ext cx="3229056" cy="2476562"/>
          </a:xfrm>
          <a:prstGeom prst="rect">
            <a:avLst/>
          </a:prstGeom>
        </p:spPr>
      </p:pic>
      <p:pic>
        <p:nvPicPr>
          <p:cNvPr id="11" name="Picture 4" descr="C:\Users\zhengyj\Desktop\2021-02-07_150731.jpg">
            <a:extLst>
              <a:ext uri="{FF2B5EF4-FFF2-40B4-BE49-F238E27FC236}">
                <a16:creationId xmlns:a16="http://schemas.microsoft.com/office/drawing/2014/main" id="{A359C70E-9702-D95D-4208-EA7CA648B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49" y="2411496"/>
            <a:ext cx="7268727" cy="405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4020805-C4D2-5D69-6D4C-28F2A6273BD0}"/>
              </a:ext>
            </a:extLst>
          </p:cNvPr>
          <p:cNvSpPr/>
          <p:nvPr/>
        </p:nvSpPr>
        <p:spPr>
          <a:xfrm>
            <a:off x="512727" y="2071100"/>
            <a:ext cx="69153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Two modes</a:t>
            </a:r>
            <a:r>
              <a:rPr lang="zh-CN" altLang="en-US" dirty="0"/>
              <a:t>：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Fast operation: 400 ns bunch length with a repetition rate of 3 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Slow</a:t>
            </a:r>
            <a:r>
              <a:rPr lang="zh-CN" altLang="en-US" dirty="0"/>
              <a:t> </a:t>
            </a:r>
            <a:r>
              <a:rPr lang="en-US" altLang="zh-CN" dirty="0"/>
              <a:t>extraction: 3 sec extraction time with a repetition period of 13 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AA0C73-8BA0-50ED-BF32-B13E22E8624D}"/>
              </a:ext>
            </a:extLst>
          </p:cNvPr>
          <p:cNvSpPr txBox="1"/>
          <p:nvPr/>
        </p:nvSpPr>
        <p:spPr>
          <a:xfrm>
            <a:off x="5646452" y="5908383"/>
            <a:ext cx="79694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/>
              <a:t>iLINAC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EA889F-A328-9559-062D-09B3BB8C81C0}"/>
              </a:ext>
            </a:extLst>
          </p:cNvPr>
          <p:cNvSpPr txBox="1"/>
          <p:nvPr/>
        </p:nvSpPr>
        <p:spPr>
          <a:xfrm>
            <a:off x="1757430" y="4921026"/>
            <a:ext cx="788999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/>
              <a:t>B-Ring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1C1943-7BF4-F9BD-A71F-C507331AD97A}"/>
              </a:ext>
            </a:extLst>
          </p:cNvPr>
          <p:cNvSpPr txBox="1"/>
          <p:nvPr/>
        </p:nvSpPr>
        <p:spPr>
          <a:xfrm>
            <a:off x="5149741" y="3748206"/>
            <a:ext cx="768737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/>
              <a:t>S-Ring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1FB149-CE5B-CBFE-F3F7-1D04D3B948ED}"/>
              </a:ext>
            </a:extLst>
          </p:cNvPr>
          <p:cNvSpPr txBox="1"/>
          <p:nvPr/>
        </p:nvSpPr>
        <p:spPr>
          <a:xfrm>
            <a:off x="2705124" y="3803134"/>
            <a:ext cx="66255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/>
              <a:t>HFRS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268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3F729-EA87-D3A1-9665-D165E5C3B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70B9A-FBA7-7139-3018-C9AD6F523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HIAF</a:t>
            </a:r>
            <a:endParaRPr lang="en-US">
              <a:solidFill>
                <a:srgbClr val="154A9A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738A5E-7531-3EE7-5025-DDEA30C2A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EF14BA-FA2E-BFD3-0A07-C58EAFEBA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zh-CN" dirty="0">
                <a:ea typeface="PingFang SC" panose="020B0400000000000000" pitchFamily="34" charset="-122"/>
              </a:rPr>
              <a:t>High Intensity heavy-ion Accelerator Facility</a:t>
            </a:r>
            <a:endParaRPr lang="en-US" dirty="0">
              <a:ea typeface="PingFang SC" panose="020B0400000000000000" pitchFamily="34" charset="-122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30A3BA-E395-D1A4-2123-4538571867F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altLang="zh-CN" sz="2500">
                <a:latin typeface="Helvetica" pitchFamily="2" charset="0"/>
              </a:rPr>
              <a:t>Two</a:t>
            </a:r>
            <a:r>
              <a:rPr lang="zh-CN" altLang="en-US" sz="2500">
                <a:latin typeface="Helvetica" pitchFamily="2" charset="0"/>
              </a:rPr>
              <a:t> </a:t>
            </a:r>
            <a:r>
              <a:rPr lang="en-US" altLang="zh-CN" sz="2500">
                <a:latin typeface="Helvetica" pitchFamily="2" charset="0"/>
              </a:rPr>
              <a:t>neibourhood</a:t>
            </a:r>
            <a:r>
              <a:rPr lang="zh-CN" altLang="en-US" sz="2500">
                <a:latin typeface="Helvetica" pitchFamily="2" charset="0"/>
              </a:rPr>
              <a:t> </a:t>
            </a:r>
            <a:r>
              <a:rPr lang="en-US" altLang="zh-CN" sz="2500">
                <a:latin typeface="Helvetica" pitchFamily="2" charset="0"/>
              </a:rPr>
              <a:t>facilities</a:t>
            </a:r>
            <a:r>
              <a:rPr lang="zh-CN" altLang="en-US" sz="2500">
                <a:latin typeface="Helvetica" pitchFamily="2" charset="0"/>
              </a:rPr>
              <a:t> </a:t>
            </a:r>
            <a:r>
              <a:rPr lang="en-US" altLang="zh-CN" sz="2500">
                <a:latin typeface="Helvetica" pitchFamily="2" charset="0"/>
              </a:rPr>
              <a:t>managed</a:t>
            </a:r>
            <a:r>
              <a:rPr lang="zh-CN" altLang="en-US" sz="2500">
                <a:latin typeface="Helvetica" pitchFamily="2" charset="0"/>
              </a:rPr>
              <a:t> </a:t>
            </a:r>
            <a:r>
              <a:rPr lang="en-US" altLang="zh-CN" sz="2500">
                <a:latin typeface="Helvetica" pitchFamily="2" charset="0"/>
              </a:rPr>
              <a:t>by</a:t>
            </a:r>
            <a:r>
              <a:rPr lang="zh-CN" altLang="en-US" sz="2500">
                <a:latin typeface="Helvetica" pitchFamily="2" charset="0"/>
              </a:rPr>
              <a:t> </a:t>
            </a:r>
            <a:r>
              <a:rPr lang="en-US" altLang="zh-CN" sz="2500">
                <a:latin typeface="Helvetica" pitchFamily="2" charset="0"/>
              </a:rPr>
              <a:t>Institute</a:t>
            </a:r>
            <a:r>
              <a:rPr lang="zh-CN" altLang="en-US" sz="2500">
                <a:latin typeface="Helvetica" pitchFamily="2" charset="0"/>
              </a:rPr>
              <a:t> </a:t>
            </a:r>
            <a:r>
              <a:rPr lang="en-US" altLang="zh-CN" sz="2500">
                <a:latin typeface="Helvetica" pitchFamily="2" charset="0"/>
              </a:rPr>
              <a:t>of</a:t>
            </a:r>
            <a:r>
              <a:rPr lang="zh-CN" altLang="en-US" sz="2500">
                <a:latin typeface="Helvetica" pitchFamily="2" charset="0"/>
              </a:rPr>
              <a:t> </a:t>
            </a:r>
            <a:r>
              <a:rPr lang="en-US" altLang="zh-CN" sz="2500">
                <a:latin typeface="Helvetica" pitchFamily="2" charset="0"/>
              </a:rPr>
              <a:t>Modern</a:t>
            </a:r>
            <a:r>
              <a:rPr lang="zh-CN" altLang="en-US" sz="2500">
                <a:latin typeface="Helvetica" pitchFamily="2" charset="0"/>
              </a:rPr>
              <a:t> </a:t>
            </a:r>
            <a:r>
              <a:rPr lang="en-US" altLang="zh-CN" sz="2500">
                <a:latin typeface="Helvetica" pitchFamily="2" charset="0"/>
              </a:rPr>
              <a:t>Physics</a:t>
            </a:r>
            <a:r>
              <a:rPr lang="zh-CN" altLang="en-US" sz="2500">
                <a:latin typeface="Helvetica" pitchFamily="2" charset="0"/>
              </a:rPr>
              <a:t> </a:t>
            </a:r>
            <a:r>
              <a:rPr lang="en-US" altLang="zh-CN" sz="2500">
                <a:latin typeface="Helvetica" pitchFamily="2" charset="0"/>
              </a:rPr>
              <a:t>(IMP)</a:t>
            </a:r>
            <a:endParaRPr lang="en-US" sz="2500">
              <a:latin typeface="Helvetica" pitchFamily="2" charset="0"/>
            </a:endParaRPr>
          </a:p>
        </p:txBody>
      </p:sp>
      <p:pic>
        <p:nvPicPr>
          <p:cNvPr id="7" name="Picture 4" descr="C:\Users\zhengyj\Desktop\2021-02-07_150731.jpg">
            <a:extLst>
              <a:ext uri="{FF2B5EF4-FFF2-40B4-BE49-F238E27FC236}">
                <a16:creationId xmlns:a16="http://schemas.microsoft.com/office/drawing/2014/main" id="{DE94A45A-3277-C43B-02B0-8FCBAC708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10" y="2745253"/>
            <a:ext cx="5831221" cy="325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B51DA7-0AD5-4B96-B10F-903D2C27C0DB}"/>
              </a:ext>
            </a:extLst>
          </p:cNvPr>
          <p:cNvSpPr txBox="1"/>
          <p:nvPr/>
        </p:nvSpPr>
        <p:spPr>
          <a:xfrm>
            <a:off x="650240" y="2832100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/>
              <a:t>HIAF</a:t>
            </a:r>
            <a:endParaRPr lang="en-US" sz="2400" b="1"/>
          </a:p>
        </p:txBody>
      </p:sp>
      <p:pic>
        <p:nvPicPr>
          <p:cNvPr id="9" name="图片 3">
            <a:extLst>
              <a:ext uri="{FF2B5EF4-FFF2-40B4-BE49-F238E27FC236}">
                <a16:creationId xmlns:a16="http://schemas.microsoft.com/office/drawing/2014/main" id="{69E438EE-FACC-467F-FC21-9850C62A52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62" t="2498" b="8380"/>
          <a:stretch>
            <a:fillRect/>
          </a:stretch>
        </p:blipFill>
        <p:spPr>
          <a:xfrm>
            <a:off x="-2" y="2048215"/>
            <a:ext cx="12192000" cy="38933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328C87-2B63-D7D3-A122-4CDBA17EC8E1}"/>
              </a:ext>
            </a:extLst>
          </p:cNvPr>
          <p:cNvSpPr txBox="1"/>
          <p:nvPr/>
        </p:nvSpPr>
        <p:spPr>
          <a:xfrm>
            <a:off x="10829539" y="5504815"/>
            <a:ext cx="933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solidFill>
                  <a:schemeClr val="bg1">
                    <a:lumMod val="65000"/>
                  </a:schemeClr>
                </a:solidFill>
              </a:rPr>
              <a:t>2024-5-14</a:t>
            </a:r>
            <a:endParaRPr lang="en-US" sz="14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927AF-D337-8847-023A-A60607F219CF}"/>
              </a:ext>
            </a:extLst>
          </p:cNvPr>
          <p:cNvSpPr txBox="1"/>
          <p:nvPr/>
        </p:nvSpPr>
        <p:spPr>
          <a:xfrm>
            <a:off x="1922708" y="3293763"/>
            <a:ext cx="10919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</a:rPr>
              <a:t>HIAF</a:t>
            </a:r>
            <a:endParaRPr lang="en-US" sz="3600" b="1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0FEEDB-60F3-4138-C053-96776B10C3E4}"/>
              </a:ext>
            </a:extLst>
          </p:cNvPr>
          <p:cNvSpPr txBox="1"/>
          <p:nvPr/>
        </p:nvSpPr>
        <p:spPr>
          <a:xfrm>
            <a:off x="8936876" y="3293764"/>
            <a:ext cx="13324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</a:rPr>
              <a:t>CiADS</a:t>
            </a:r>
            <a:endParaRPr lang="en-US" sz="3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5814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788FB-973F-4136-A0EF-912C1DD33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E622C0-6E48-2D71-C8E6-E0294B6DF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18" name="Picture 17" descr="A large machine with many cylinders&#10;&#10;AI-generated content may be incorrect.">
            <a:extLst>
              <a:ext uri="{FF2B5EF4-FFF2-40B4-BE49-F238E27FC236}">
                <a16:creationId xmlns:a16="http://schemas.microsoft.com/office/drawing/2014/main" id="{CFF2B86C-F5F2-A1F7-E642-865121905B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98"/>
          <a:stretch>
            <a:fillRect/>
          </a:stretch>
        </p:blipFill>
        <p:spPr>
          <a:xfrm>
            <a:off x="490151" y="1568509"/>
            <a:ext cx="6075312" cy="3197455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D1CA3CCC-AC49-D2F0-8947-ED376ED1A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50" y="365125"/>
            <a:ext cx="11211697" cy="1325563"/>
          </a:xfrm>
        </p:spPr>
        <p:txBody>
          <a:bodyPr/>
          <a:lstStyle/>
          <a:p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HIAF</a:t>
            </a:r>
            <a:endParaRPr lang="en-US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59476B-037E-197C-2CC6-CD5CBF9B8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364" y="1987943"/>
            <a:ext cx="4642077" cy="19259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8BC05A-B29B-6567-0741-067035254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8956" y="4430942"/>
            <a:ext cx="4772891" cy="16415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D958A7-DB81-C8DF-6EF5-2944A094F3EB}"/>
              </a:ext>
            </a:extLst>
          </p:cNvPr>
          <p:cNvSpPr txBox="1"/>
          <p:nvPr/>
        </p:nvSpPr>
        <p:spPr>
          <a:xfrm>
            <a:off x="7818187" y="4024539"/>
            <a:ext cx="2718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first</a:t>
            </a:r>
            <a:r>
              <a:rPr lang="zh-CN" altLang="en-US"/>
              <a:t> </a:t>
            </a:r>
            <a:r>
              <a:rPr lang="en-US" altLang="zh-CN"/>
              <a:t>signal</a:t>
            </a:r>
            <a:r>
              <a:rPr lang="zh-CN" altLang="en-US"/>
              <a:t> </a:t>
            </a:r>
            <a:r>
              <a:rPr lang="en-US" altLang="zh-CN" baseline="30000"/>
              <a:t>18</a:t>
            </a:r>
            <a:r>
              <a:rPr lang="en-US" altLang="zh-CN"/>
              <a:t>O</a:t>
            </a:r>
            <a:r>
              <a:rPr lang="zh-CN" altLang="en-US"/>
              <a:t> </a:t>
            </a:r>
            <a:r>
              <a:rPr lang="en-US" altLang="zh-CN"/>
              <a:t>at</a:t>
            </a:r>
            <a:r>
              <a:rPr lang="zh-CN" altLang="en-US"/>
              <a:t> </a:t>
            </a:r>
            <a:r>
              <a:rPr lang="en-US" altLang="zh-CN"/>
              <a:t>B-ring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E73057-0065-5FCE-8D41-1273648993D7}"/>
              </a:ext>
            </a:extLst>
          </p:cNvPr>
          <p:cNvSpPr txBox="1"/>
          <p:nvPr/>
        </p:nvSpPr>
        <p:spPr>
          <a:xfrm>
            <a:off x="7851734" y="6095385"/>
            <a:ext cx="2698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first</a:t>
            </a:r>
            <a:r>
              <a:rPr lang="zh-CN" altLang="en-US"/>
              <a:t> </a:t>
            </a:r>
            <a:r>
              <a:rPr lang="en-US" altLang="zh-CN"/>
              <a:t>signal</a:t>
            </a:r>
            <a:r>
              <a:rPr lang="zh-CN" altLang="en-US"/>
              <a:t> </a:t>
            </a:r>
            <a:r>
              <a:rPr lang="en-US" altLang="zh-CN" baseline="30000"/>
              <a:t>18</a:t>
            </a:r>
            <a:r>
              <a:rPr lang="en-US" altLang="zh-CN"/>
              <a:t>O</a:t>
            </a:r>
            <a:r>
              <a:rPr lang="zh-CN" altLang="en-US"/>
              <a:t> </a:t>
            </a:r>
            <a:r>
              <a:rPr lang="en-US" altLang="zh-CN"/>
              <a:t>at</a:t>
            </a:r>
            <a:r>
              <a:rPr lang="zh-CN" altLang="en-US"/>
              <a:t> </a:t>
            </a:r>
            <a:r>
              <a:rPr lang="en-US" altLang="zh-CN"/>
              <a:t>S-ring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7567BF-27F0-D413-1917-FA1DAA2D9AC5}"/>
              </a:ext>
            </a:extLst>
          </p:cNvPr>
          <p:cNvSpPr txBox="1"/>
          <p:nvPr/>
        </p:nvSpPr>
        <p:spPr>
          <a:xfrm>
            <a:off x="6654352" y="1159936"/>
            <a:ext cx="53220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/>
              <a:t>First beam commissioning on 28th October</a:t>
            </a:r>
            <a:r>
              <a:rPr lang="zh-CN" altLang="en-US" sz="2000" b="1"/>
              <a:t> </a:t>
            </a:r>
            <a:r>
              <a:rPr lang="en-US" altLang="zh-CN" sz="2000" b="1"/>
              <a:t>2025</a:t>
            </a:r>
          </a:p>
          <a:p>
            <a:r>
              <a:rPr lang="en-US" altLang="zh-CN" sz="2000" b="1"/>
              <a:t>First</a:t>
            </a:r>
            <a:r>
              <a:rPr lang="zh-CN" altLang="en-US" sz="2000" b="1"/>
              <a:t> </a:t>
            </a:r>
            <a:r>
              <a:rPr lang="en-US" altLang="zh-CN" sz="2000" b="1"/>
              <a:t>muon</a:t>
            </a:r>
            <a:r>
              <a:rPr lang="zh-CN" altLang="en-US" sz="2000" b="1"/>
              <a:t> </a:t>
            </a:r>
            <a:r>
              <a:rPr lang="en-US" altLang="zh-CN" sz="2000" b="1"/>
              <a:t>beam</a:t>
            </a:r>
            <a:r>
              <a:rPr lang="zh-CN" altLang="en-US" sz="2000" b="1"/>
              <a:t> </a:t>
            </a:r>
            <a:r>
              <a:rPr lang="en-US" altLang="zh-CN" sz="2000" b="1"/>
              <a:t>expected</a:t>
            </a:r>
            <a:r>
              <a:rPr lang="zh-CN" altLang="en-US" sz="2000" b="1"/>
              <a:t> </a:t>
            </a:r>
            <a:r>
              <a:rPr lang="en-US" altLang="zh-CN" sz="2000" b="1"/>
              <a:t>this</a:t>
            </a:r>
            <a:r>
              <a:rPr lang="zh-CN" altLang="en-US" sz="2000" b="1"/>
              <a:t> </a:t>
            </a:r>
            <a:r>
              <a:rPr lang="en-US" altLang="zh-CN" sz="2000" b="1"/>
              <a:t>year</a:t>
            </a:r>
            <a:r>
              <a:rPr lang="zh-CN" altLang="en-US" sz="2000" b="1"/>
              <a:t> </a:t>
            </a:r>
            <a:r>
              <a:rPr lang="en-US" altLang="zh-CN" sz="2000" b="1"/>
              <a:t>(2026)!</a:t>
            </a:r>
          </a:p>
          <a:p>
            <a:endParaRPr lang="en-US" altLang="zh-CN" sz="2000" b="1"/>
          </a:p>
        </p:txBody>
      </p:sp>
      <p:pic>
        <p:nvPicPr>
          <p:cNvPr id="8" name="Picture 7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658729F0-639A-1BB4-6B77-AF6DA89303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358" r="14427"/>
          <a:stretch>
            <a:fillRect/>
          </a:stretch>
        </p:blipFill>
        <p:spPr>
          <a:xfrm>
            <a:off x="3382806" y="4223555"/>
            <a:ext cx="3324473" cy="2071681"/>
          </a:xfrm>
          <a:prstGeom prst="rect">
            <a:avLst/>
          </a:prstGeom>
        </p:spPr>
      </p:pic>
      <p:pic>
        <p:nvPicPr>
          <p:cNvPr id="9" name="Picture 8" descr="A group of people in a classroom&#10;&#10;AI-generated content may be incorrect.">
            <a:extLst>
              <a:ext uri="{FF2B5EF4-FFF2-40B4-BE49-F238E27FC236}">
                <a16:creationId xmlns:a16="http://schemas.microsoft.com/office/drawing/2014/main" id="{E10C70A6-8309-42F7-A189-FAB37B26A0A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760" r="23434"/>
          <a:stretch>
            <a:fillRect/>
          </a:stretch>
        </p:blipFill>
        <p:spPr>
          <a:xfrm>
            <a:off x="306384" y="4209205"/>
            <a:ext cx="2698111" cy="210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514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40F64-7BF4-1CC5-FCF5-9AC98C005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FCC64-8DBB-BF49-9F30-9F5394644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Microsoft YaHei" panose="020B0503020204020204" pitchFamily="34" charset="-122"/>
              </a:rPr>
              <a:t>HFRS</a:t>
            </a:r>
            <a:r>
              <a:rPr lang="zh-CN" altLang="en-US" dirty="0"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ea typeface="Microsoft YaHei" panose="020B0503020204020204" pitchFamily="34" charset="-122"/>
              </a:rPr>
              <a:t>(HIRIBL)</a:t>
            </a:r>
            <a:endParaRPr lang="en-US" dirty="0">
              <a:ea typeface="Microsoft YaHei" panose="020B0503020204020204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09DD7-812A-4241-7C86-3FB023B78A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1B0585-C575-DCBA-9C60-6FAF3AB1D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426" y="1434210"/>
            <a:ext cx="11211698" cy="490855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ea typeface="PingFang SC" panose="020B0400000000000000" pitchFamily="34" charset="-122"/>
              </a:rPr>
              <a:t>For</a:t>
            </a:r>
            <a:r>
              <a:rPr lang="zh-CN" altLang="en-US" sz="2400" dirty="0">
                <a:ea typeface="PingFang SC" panose="020B0400000000000000" pitchFamily="34" charset="-122"/>
              </a:rPr>
              <a:t> </a:t>
            </a:r>
            <a:r>
              <a:rPr lang="en-US" altLang="zh-CN" sz="2400" dirty="0">
                <a:ea typeface="PingFang SC" panose="020B0400000000000000" pitchFamily="34" charset="-122"/>
              </a:rPr>
              <a:t>pion</a:t>
            </a:r>
            <a:r>
              <a:rPr lang="zh-CN" altLang="en-US" sz="2400" dirty="0">
                <a:ea typeface="PingFang SC" panose="020B0400000000000000" pitchFamily="34" charset="-122"/>
              </a:rPr>
              <a:t> </a:t>
            </a:r>
            <a:r>
              <a:rPr lang="en-US" altLang="zh-CN" sz="2400" dirty="0">
                <a:ea typeface="PingFang SC" panose="020B0400000000000000" pitchFamily="34" charset="-122"/>
              </a:rPr>
              <a:t>&amp;</a:t>
            </a:r>
            <a:r>
              <a:rPr lang="zh-CN" altLang="en-US" sz="2400" dirty="0">
                <a:ea typeface="PingFang SC" panose="020B0400000000000000" pitchFamily="34" charset="-122"/>
              </a:rPr>
              <a:t> </a:t>
            </a:r>
            <a:r>
              <a:rPr lang="en-US" altLang="zh-CN" sz="2400" dirty="0">
                <a:ea typeface="PingFang SC" panose="020B0400000000000000" pitchFamily="34" charset="-122"/>
              </a:rPr>
              <a:t>muon</a:t>
            </a:r>
            <a:r>
              <a:rPr lang="zh-CN" altLang="en-US" sz="2400" dirty="0">
                <a:ea typeface="PingFang SC" panose="020B0400000000000000" pitchFamily="34" charset="-122"/>
              </a:rPr>
              <a:t> </a:t>
            </a:r>
            <a:r>
              <a:rPr lang="en-US" altLang="zh-CN" sz="2400" dirty="0">
                <a:ea typeface="PingFang SC" panose="020B0400000000000000" pitchFamily="34" charset="-122"/>
              </a:rPr>
              <a:t>production</a:t>
            </a:r>
            <a:r>
              <a:rPr lang="zh-CN" altLang="en-US" sz="2400" dirty="0">
                <a:ea typeface="PingFang SC" panose="020B0400000000000000" pitchFamily="34" charset="-122"/>
              </a:rPr>
              <a:t> </a:t>
            </a:r>
            <a:r>
              <a:rPr lang="en-US" altLang="zh-CN" sz="2400" dirty="0">
                <a:ea typeface="PingFang SC" panose="020B0400000000000000" pitchFamily="34" charset="-122"/>
              </a:rPr>
              <a:t>and</a:t>
            </a:r>
            <a:r>
              <a:rPr lang="zh-CN" altLang="en-US" sz="2400" dirty="0">
                <a:ea typeface="PingFang SC" panose="020B0400000000000000" pitchFamily="34" charset="-122"/>
              </a:rPr>
              <a:t> </a:t>
            </a:r>
            <a:r>
              <a:rPr lang="en-US" altLang="zh-CN" sz="2400" dirty="0">
                <a:ea typeface="PingFang SC" panose="020B0400000000000000" pitchFamily="34" charset="-122"/>
              </a:rPr>
              <a:t>extraction</a:t>
            </a:r>
            <a:endParaRPr lang="en-US" sz="2400" dirty="0">
              <a:ea typeface="PingFang SC" panose="020B0400000000000000" pitchFamily="34" charset="-12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C87B39-99C6-76E3-4825-AA8E4E67A2BB}"/>
              </a:ext>
            </a:extLst>
          </p:cNvPr>
          <p:cNvGrpSpPr/>
          <p:nvPr/>
        </p:nvGrpSpPr>
        <p:grpSpPr>
          <a:xfrm>
            <a:off x="524876" y="1975865"/>
            <a:ext cx="5486790" cy="4567862"/>
            <a:chOff x="4445000" y="1916048"/>
            <a:chExt cx="5486790" cy="45678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023EF3E-B23D-E787-E7BD-E64C1FD3E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3961"/>
            <a:stretch>
              <a:fillRect/>
            </a:stretch>
          </p:blipFill>
          <p:spPr>
            <a:xfrm>
              <a:off x="4445000" y="1916048"/>
              <a:ext cx="5486790" cy="4567862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DED6AEA-F21E-4312-42D9-FAA743EA0EFB}"/>
                </a:ext>
              </a:extLst>
            </p:cNvPr>
            <p:cNvSpPr/>
            <p:nvPr/>
          </p:nvSpPr>
          <p:spPr>
            <a:xfrm>
              <a:off x="4773073" y="3091376"/>
              <a:ext cx="323557" cy="337624"/>
            </a:xfrm>
            <a:prstGeom prst="ellipse">
              <a:avLst/>
            </a:prstGeom>
            <a:solidFill>
              <a:srgbClr val="C00000"/>
            </a:solidFill>
            <a:ln w="254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BF8A711-EB59-9299-A201-D854A427D57A}"/>
                  </a:ext>
                </a:extLst>
              </p:cNvPr>
              <p:cNvSpPr txBox="1"/>
              <p:nvPr/>
            </p:nvSpPr>
            <p:spPr>
              <a:xfrm>
                <a:off x="1010393" y="3417893"/>
                <a:ext cx="50012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>
                    <a:solidFill>
                      <a:srgbClr val="C00000"/>
                    </a:solidFill>
                    <a:latin typeface="Helvetica" pitchFamily="2" charset="0"/>
                    <a:ea typeface="PingFang SC" panose="020B0400000000000000" pitchFamily="34" charset="-122"/>
                  </a:rPr>
                  <a:t>Proton/ions</a:t>
                </a:r>
                <a:r>
                  <a:rPr lang="zh-CN" altLang="en-US" b="1">
                    <a:solidFill>
                      <a:srgbClr val="C00000"/>
                    </a:solidFill>
                    <a:latin typeface="Helvetica" pitchFamily="2" charset="0"/>
                    <a:ea typeface="PingFang SC" panose="020B0400000000000000" pitchFamily="34" charset="-122"/>
                  </a:rPr>
                  <a:t> </a:t>
                </a:r>
                <a:r>
                  <a:rPr lang="en-US" altLang="zh-CN" b="1">
                    <a:solidFill>
                      <a:srgbClr val="C00000"/>
                    </a:solidFill>
                    <a:latin typeface="Helvetica" pitchFamily="2" charset="0"/>
                    <a:ea typeface="PingFang SC" panose="020B0400000000000000" pitchFamily="34" charset="-122"/>
                  </a:rPr>
                  <a:t>target</a:t>
                </a:r>
                <a:r>
                  <a:rPr lang="zh-CN" altLang="en-US" b="1">
                    <a:solidFill>
                      <a:srgbClr val="C00000"/>
                    </a:solidFill>
                    <a:latin typeface="Helvetica" pitchFamily="2" charset="0"/>
                    <a:ea typeface="PingFang SC" panose="020B0400000000000000" pitchFamily="34" charset="-122"/>
                  </a:rPr>
                  <a:t>，</a:t>
                </a:r>
                <a:r>
                  <a:rPr lang="en-US" altLang="zh-CN" b="1">
                    <a:solidFill>
                      <a:srgbClr val="C00000"/>
                    </a:solidFill>
                    <a:latin typeface="Helvetica" pitchFamily="2" charset="0"/>
                    <a:ea typeface="PingFang SC" panose="020B0400000000000000" pitchFamily="34" charset="-122"/>
                  </a:rPr>
                  <a:t>generating</a:t>
                </a:r>
                <a:r>
                  <a:rPr lang="zh-CN" altLang="en-US" b="1">
                    <a:solidFill>
                      <a:srgbClr val="C00000"/>
                    </a:solidFill>
                    <a:latin typeface="Helvetica" pitchFamily="2" charset="0"/>
                    <a:ea typeface="PingFang SC" panose="020B0400000000000000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altLang="zh-CN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zh-CN" altLang="en-US" b="1">
                    <a:solidFill>
                      <a:srgbClr val="C00000"/>
                    </a:solidFill>
                    <a:latin typeface="Helvetica" pitchFamily="2" charset="0"/>
                    <a:ea typeface="PingFang SC" panose="020B0400000000000000" pitchFamily="34" charset="-122"/>
                  </a:rPr>
                  <a:t> </a:t>
                </a:r>
                <a:r>
                  <a:rPr lang="en-US" altLang="zh-CN" b="1">
                    <a:solidFill>
                      <a:srgbClr val="C00000"/>
                    </a:solidFill>
                    <a:latin typeface="Helvetica" pitchFamily="2" charset="0"/>
                    <a:ea typeface="PingFang SC" panose="020B0400000000000000" pitchFamily="34" charset="-122"/>
                  </a:rPr>
                  <a:t>and</a:t>
                </a:r>
                <a:r>
                  <a:rPr lang="zh-CN" altLang="en-US" b="1">
                    <a:solidFill>
                      <a:srgbClr val="C00000"/>
                    </a:solidFill>
                    <a:latin typeface="Helvetica" pitchFamily="2" charset="0"/>
                    <a:ea typeface="PingFang SC" panose="020B0400000000000000" pitchFamily="34" charset="-122"/>
                  </a:rPr>
                  <a:t> </a:t>
                </a:r>
                <a:r>
                  <a:rPr lang="en-US" altLang="zh-CN" b="1">
                    <a:solidFill>
                      <a:srgbClr val="C00000"/>
                    </a:solidFill>
                    <a:latin typeface="Helvetica" pitchFamily="2" charset="0"/>
                    <a:ea typeface="PingFang SC" panose="020B0400000000000000" pitchFamily="34" charset="-122"/>
                  </a:rPr>
                  <a:t>other</a:t>
                </a:r>
                <a:r>
                  <a:rPr lang="zh-CN" altLang="en-US" b="1">
                    <a:solidFill>
                      <a:srgbClr val="C00000"/>
                    </a:solidFill>
                    <a:latin typeface="Helvetica" pitchFamily="2" charset="0"/>
                    <a:ea typeface="PingFang SC" panose="020B0400000000000000" pitchFamily="34" charset="-122"/>
                  </a:rPr>
                  <a:t> </a:t>
                </a:r>
                <a:r>
                  <a:rPr lang="en-US" altLang="zh-CN" b="1">
                    <a:solidFill>
                      <a:srgbClr val="C00000"/>
                    </a:solidFill>
                    <a:latin typeface="Helvetica" pitchFamily="2" charset="0"/>
                    <a:ea typeface="PingFang SC" panose="020B0400000000000000" pitchFamily="34" charset="-122"/>
                  </a:rPr>
                  <a:t>secondary</a:t>
                </a:r>
                <a:r>
                  <a:rPr lang="zh-CN" altLang="en-US" b="1">
                    <a:solidFill>
                      <a:srgbClr val="C00000"/>
                    </a:solidFill>
                    <a:latin typeface="Helvetica" pitchFamily="2" charset="0"/>
                    <a:ea typeface="PingFang SC" panose="020B0400000000000000" pitchFamily="34" charset="-122"/>
                  </a:rPr>
                  <a:t> </a:t>
                </a:r>
                <a:r>
                  <a:rPr lang="en-US" altLang="zh-CN" b="1">
                    <a:solidFill>
                      <a:srgbClr val="C00000"/>
                    </a:solidFill>
                    <a:latin typeface="Helvetica" pitchFamily="2" charset="0"/>
                    <a:ea typeface="PingFang SC" panose="020B0400000000000000" pitchFamily="34" charset="-122"/>
                  </a:rPr>
                  <a:t>particles</a:t>
                </a:r>
                <a:endParaRPr lang="en-US" b="1">
                  <a:solidFill>
                    <a:srgbClr val="C00000"/>
                  </a:solidFill>
                  <a:latin typeface="Helvetica" pitchFamily="2" charset="0"/>
                  <a:ea typeface="PingFang SC" panose="020B0400000000000000" pitchFamily="34" charset="-122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793F84E-53F0-A513-7182-24728FB287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393" y="3417893"/>
                <a:ext cx="5001274" cy="646331"/>
              </a:xfrm>
              <a:prstGeom prst="rect">
                <a:avLst/>
              </a:prstGeom>
              <a:blipFill>
                <a:blip r:embed="rId3"/>
                <a:stretch>
                  <a:fillRect l="-976" t="-4717" b="-132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8EFBB66E-917B-25E3-E0B4-4A2C4B92CE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564" y="2022404"/>
            <a:ext cx="3131326" cy="23929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14A4AB-C1B0-AA89-9823-00622D7B59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9390" y="1975865"/>
            <a:ext cx="3127980" cy="244373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A7CD2EB-4DB7-7499-57F3-968C752592C7}"/>
              </a:ext>
            </a:extLst>
          </p:cNvPr>
          <p:cNvSpPr/>
          <p:nvPr/>
        </p:nvSpPr>
        <p:spPr>
          <a:xfrm>
            <a:off x="7687733" y="1975865"/>
            <a:ext cx="812800" cy="270624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B47C61-30FC-0210-5156-508FD12BF28F}"/>
              </a:ext>
            </a:extLst>
          </p:cNvPr>
          <p:cNvSpPr/>
          <p:nvPr/>
        </p:nvSpPr>
        <p:spPr>
          <a:xfrm>
            <a:off x="10741856" y="1905751"/>
            <a:ext cx="812800" cy="270624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64B7F9-C438-4021-3BB6-50B15AE245E4}"/>
              </a:ext>
            </a:extLst>
          </p:cNvPr>
          <p:cNvSpPr/>
          <p:nvPr/>
        </p:nvSpPr>
        <p:spPr>
          <a:xfrm>
            <a:off x="6522728" y="2466571"/>
            <a:ext cx="812800" cy="270624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100">
                <a:solidFill>
                  <a:srgbClr val="FF0000"/>
                </a:solidFill>
              </a:rPr>
              <a:t>proton</a:t>
            </a:r>
            <a:endParaRPr lang="en-US" sz="110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2970B0-5FC0-4EA1-BEAF-B5419C2A061A}"/>
              </a:ext>
            </a:extLst>
          </p:cNvPr>
          <p:cNvSpPr/>
          <p:nvPr/>
        </p:nvSpPr>
        <p:spPr>
          <a:xfrm>
            <a:off x="7767162" y="3307643"/>
            <a:ext cx="733371" cy="181173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6279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096DC-1401-23E3-21A4-5E24F5F52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71C0D-E71D-14F2-DC70-0457F7C87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Microsoft YaHei" panose="020B0503020204020204" pitchFamily="34" charset="-122"/>
              </a:rPr>
              <a:t>HFRS</a:t>
            </a:r>
            <a:r>
              <a:rPr lang="zh-CN" altLang="en-US" dirty="0"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ea typeface="Microsoft YaHei" panose="020B0503020204020204" pitchFamily="34" charset="-122"/>
              </a:rPr>
              <a:t>(HIRIBL)</a:t>
            </a:r>
            <a:endParaRPr lang="en-US" dirty="0">
              <a:ea typeface="Microsoft YaHei" panose="020B0503020204020204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8315E9-F070-7189-A834-2C4A581F4F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7E3794-D675-3EFA-9D8F-98DEFDA20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426" y="1434210"/>
            <a:ext cx="11211698" cy="490855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ea typeface="PingFang SC" panose="020B0400000000000000" pitchFamily="34" charset="-122"/>
              </a:rPr>
              <a:t>For</a:t>
            </a:r>
            <a:r>
              <a:rPr lang="zh-CN" altLang="en-US" sz="2400" dirty="0">
                <a:ea typeface="PingFang SC" panose="020B0400000000000000" pitchFamily="34" charset="-122"/>
              </a:rPr>
              <a:t> </a:t>
            </a:r>
            <a:r>
              <a:rPr lang="en-US" altLang="zh-CN" sz="2400" dirty="0">
                <a:ea typeface="PingFang SC" panose="020B0400000000000000" pitchFamily="34" charset="-122"/>
              </a:rPr>
              <a:t>pion</a:t>
            </a:r>
            <a:r>
              <a:rPr lang="zh-CN" altLang="en-US" sz="2400" dirty="0">
                <a:ea typeface="PingFang SC" panose="020B0400000000000000" pitchFamily="34" charset="-122"/>
              </a:rPr>
              <a:t> </a:t>
            </a:r>
            <a:r>
              <a:rPr lang="en-US" altLang="zh-CN" sz="2400" dirty="0">
                <a:ea typeface="PingFang SC" panose="020B0400000000000000" pitchFamily="34" charset="-122"/>
              </a:rPr>
              <a:t>&amp;</a:t>
            </a:r>
            <a:r>
              <a:rPr lang="zh-CN" altLang="en-US" sz="2400" dirty="0">
                <a:ea typeface="PingFang SC" panose="020B0400000000000000" pitchFamily="34" charset="-122"/>
              </a:rPr>
              <a:t> </a:t>
            </a:r>
            <a:r>
              <a:rPr lang="en-US" altLang="zh-CN" sz="2400" dirty="0">
                <a:ea typeface="PingFang SC" panose="020B0400000000000000" pitchFamily="34" charset="-122"/>
              </a:rPr>
              <a:t>muon</a:t>
            </a:r>
            <a:r>
              <a:rPr lang="zh-CN" altLang="en-US" sz="2400" dirty="0">
                <a:ea typeface="PingFang SC" panose="020B0400000000000000" pitchFamily="34" charset="-122"/>
              </a:rPr>
              <a:t> </a:t>
            </a:r>
            <a:r>
              <a:rPr lang="en-US" altLang="zh-CN" sz="2400" dirty="0">
                <a:ea typeface="PingFang SC" panose="020B0400000000000000" pitchFamily="34" charset="-122"/>
              </a:rPr>
              <a:t>production</a:t>
            </a:r>
            <a:r>
              <a:rPr lang="zh-CN" altLang="en-US" sz="2400" dirty="0">
                <a:ea typeface="PingFang SC" panose="020B0400000000000000" pitchFamily="34" charset="-122"/>
              </a:rPr>
              <a:t> </a:t>
            </a:r>
            <a:r>
              <a:rPr lang="en-US" altLang="zh-CN" sz="2400" dirty="0">
                <a:ea typeface="PingFang SC" panose="020B0400000000000000" pitchFamily="34" charset="-122"/>
              </a:rPr>
              <a:t>and</a:t>
            </a:r>
            <a:r>
              <a:rPr lang="zh-CN" altLang="en-US" sz="2400" dirty="0">
                <a:ea typeface="PingFang SC" panose="020B0400000000000000" pitchFamily="34" charset="-122"/>
              </a:rPr>
              <a:t> </a:t>
            </a:r>
            <a:r>
              <a:rPr lang="en-US" altLang="zh-CN" sz="2400" dirty="0">
                <a:ea typeface="PingFang SC" panose="020B0400000000000000" pitchFamily="34" charset="-122"/>
              </a:rPr>
              <a:t>extraction</a:t>
            </a:r>
            <a:endParaRPr lang="en-US" sz="2400" dirty="0">
              <a:ea typeface="PingFang SC" panose="020B0400000000000000" pitchFamily="34" charset="-122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44202B0-5B9E-48BE-D8BD-E2E97613C812}"/>
              </a:ext>
            </a:extLst>
          </p:cNvPr>
          <p:cNvGrpSpPr/>
          <p:nvPr/>
        </p:nvGrpSpPr>
        <p:grpSpPr>
          <a:xfrm>
            <a:off x="524876" y="1975865"/>
            <a:ext cx="5486790" cy="4567862"/>
            <a:chOff x="4445000" y="1916048"/>
            <a:chExt cx="5486790" cy="45678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D92A463-56F4-8327-9A35-D337189D7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3961"/>
            <a:stretch>
              <a:fillRect/>
            </a:stretch>
          </p:blipFill>
          <p:spPr>
            <a:xfrm>
              <a:off x="4445000" y="1916048"/>
              <a:ext cx="5486790" cy="4567862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CEB640B-89BB-1AB1-B7AD-F11407E94ED1}"/>
                </a:ext>
              </a:extLst>
            </p:cNvPr>
            <p:cNvSpPr/>
            <p:nvPr/>
          </p:nvSpPr>
          <p:spPr>
            <a:xfrm>
              <a:off x="4773073" y="3091376"/>
              <a:ext cx="323557" cy="337624"/>
            </a:xfrm>
            <a:prstGeom prst="ellipse">
              <a:avLst/>
            </a:prstGeom>
            <a:solidFill>
              <a:srgbClr val="C00000"/>
            </a:solidFill>
            <a:ln w="2540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63E468B-EF07-A8D1-E676-1623125B874C}"/>
                  </a:ext>
                </a:extLst>
              </p:cNvPr>
              <p:cNvSpPr txBox="1"/>
              <p:nvPr/>
            </p:nvSpPr>
            <p:spPr>
              <a:xfrm>
                <a:off x="1010393" y="3417893"/>
                <a:ext cx="500127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>
                    <a:solidFill>
                      <a:srgbClr val="C00000"/>
                    </a:solidFill>
                    <a:latin typeface="Helvetica" pitchFamily="2" charset="0"/>
                    <a:ea typeface="PingFang SC" panose="020B0400000000000000" pitchFamily="34" charset="-122"/>
                  </a:rPr>
                  <a:t>Proton/ions</a:t>
                </a:r>
                <a:r>
                  <a:rPr lang="zh-CN" altLang="en-US" b="1">
                    <a:solidFill>
                      <a:srgbClr val="C00000"/>
                    </a:solidFill>
                    <a:latin typeface="Helvetica" pitchFamily="2" charset="0"/>
                    <a:ea typeface="PingFang SC" panose="020B0400000000000000" pitchFamily="34" charset="-122"/>
                  </a:rPr>
                  <a:t> </a:t>
                </a:r>
                <a:r>
                  <a:rPr lang="en-US" altLang="zh-CN" b="1">
                    <a:solidFill>
                      <a:srgbClr val="C00000"/>
                    </a:solidFill>
                    <a:latin typeface="Helvetica" pitchFamily="2" charset="0"/>
                    <a:ea typeface="PingFang SC" panose="020B0400000000000000" pitchFamily="34" charset="-122"/>
                  </a:rPr>
                  <a:t>target</a:t>
                </a:r>
                <a:r>
                  <a:rPr lang="zh-CN" altLang="en-US" b="1">
                    <a:solidFill>
                      <a:srgbClr val="C00000"/>
                    </a:solidFill>
                    <a:latin typeface="Helvetica" pitchFamily="2" charset="0"/>
                    <a:ea typeface="PingFang SC" panose="020B0400000000000000" pitchFamily="34" charset="-122"/>
                  </a:rPr>
                  <a:t>，</a:t>
                </a:r>
                <a:r>
                  <a:rPr lang="en-US" altLang="zh-CN" b="1">
                    <a:solidFill>
                      <a:srgbClr val="C00000"/>
                    </a:solidFill>
                    <a:latin typeface="Helvetica" pitchFamily="2" charset="0"/>
                    <a:ea typeface="PingFang SC" panose="020B0400000000000000" pitchFamily="34" charset="-122"/>
                  </a:rPr>
                  <a:t>generating</a:t>
                </a:r>
                <a:r>
                  <a:rPr lang="zh-CN" altLang="en-US" b="1">
                    <a:solidFill>
                      <a:srgbClr val="C00000"/>
                    </a:solidFill>
                    <a:latin typeface="Helvetica" pitchFamily="2" charset="0"/>
                    <a:ea typeface="PingFang SC" panose="020B0400000000000000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altLang="zh-CN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zh-CN" altLang="en-US" b="1">
                    <a:solidFill>
                      <a:srgbClr val="C00000"/>
                    </a:solidFill>
                    <a:latin typeface="Helvetica" pitchFamily="2" charset="0"/>
                    <a:ea typeface="PingFang SC" panose="020B0400000000000000" pitchFamily="34" charset="-122"/>
                  </a:rPr>
                  <a:t> </a:t>
                </a:r>
                <a:r>
                  <a:rPr lang="en-US" altLang="zh-CN" b="1">
                    <a:solidFill>
                      <a:srgbClr val="C00000"/>
                    </a:solidFill>
                    <a:latin typeface="Helvetica" pitchFamily="2" charset="0"/>
                    <a:ea typeface="PingFang SC" panose="020B0400000000000000" pitchFamily="34" charset="-122"/>
                  </a:rPr>
                  <a:t>and</a:t>
                </a:r>
                <a:r>
                  <a:rPr lang="zh-CN" altLang="en-US" b="1">
                    <a:solidFill>
                      <a:srgbClr val="C00000"/>
                    </a:solidFill>
                    <a:latin typeface="Helvetica" pitchFamily="2" charset="0"/>
                    <a:ea typeface="PingFang SC" panose="020B0400000000000000" pitchFamily="34" charset="-122"/>
                  </a:rPr>
                  <a:t> </a:t>
                </a:r>
                <a:r>
                  <a:rPr lang="en-US" altLang="zh-CN" b="1">
                    <a:solidFill>
                      <a:srgbClr val="C00000"/>
                    </a:solidFill>
                    <a:latin typeface="Helvetica" pitchFamily="2" charset="0"/>
                    <a:ea typeface="PingFang SC" panose="020B0400000000000000" pitchFamily="34" charset="-122"/>
                  </a:rPr>
                  <a:t>other</a:t>
                </a:r>
                <a:r>
                  <a:rPr lang="zh-CN" altLang="en-US" b="1">
                    <a:solidFill>
                      <a:srgbClr val="C00000"/>
                    </a:solidFill>
                    <a:latin typeface="Helvetica" pitchFamily="2" charset="0"/>
                    <a:ea typeface="PingFang SC" panose="020B0400000000000000" pitchFamily="34" charset="-122"/>
                  </a:rPr>
                  <a:t> </a:t>
                </a:r>
                <a:r>
                  <a:rPr lang="en-US" altLang="zh-CN" b="1">
                    <a:solidFill>
                      <a:srgbClr val="C00000"/>
                    </a:solidFill>
                    <a:latin typeface="Helvetica" pitchFamily="2" charset="0"/>
                    <a:ea typeface="PingFang SC" panose="020B0400000000000000" pitchFamily="34" charset="-122"/>
                  </a:rPr>
                  <a:t>secondary</a:t>
                </a:r>
                <a:r>
                  <a:rPr lang="zh-CN" altLang="en-US" b="1">
                    <a:solidFill>
                      <a:srgbClr val="C00000"/>
                    </a:solidFill>
                    <a:latin typeface="Helvetica" pitchFamily="2" charset="0"/>
                    <a:ea typeface="PingFang SC" panose="020B0400000000000000" pitchFamily="34" charset="-122"/>
                  </a:rPr>
                  <a:t> </a:t>
                </a:r>
                <a:r>
                  <a:rPr lang="en-US" altLang="zh-CN" b="1">
                    <a:solidFill>
                      <a:srgbClr val="C00000"/>
                    </a:solidFill>
                    <a:latin typeface="Helvetica" pitchFamily="2" charset="0"/>
                    <a:ea typeface="PingFang SC" panose="020B0400000000000000" pitchFamily="34" charset="-122"/>
                  </a:rPr>
                  <a:t>particles</a:t>
                </a:r>
                <a:endParaRPr lang="en-US" b="1">
                  <a:solidFill>
                    <a:srgbClr val="C00000"/>
                  </a:solidFill>
                  <a:latin typeface="Helvetica" pitchFamily="2" charset="0"/>
                  <a:ea typeface="PingFang SC" panose="020B0400000000000000" pitchFamily="34" charset="-122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D8D30C6-0493-D3F0-9A4B-8EEE11111C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393" y="3417893"/>
                <a:ext cx="5001274" cy="646331"/>
              </a:xfrm>
              <a:prstGeom prst="rect">
                <a:avLst/>
              </a:prstGeom>
              <a:blipFill>
                <a:blip r:embed="rId3"/>
                <a:stretch>
                  <a:fillRect l="-976" t="-4717" b="-132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C5A03994-81ED-FE95-078E-7D1946F06E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0028" y="1975865"/>
            <a:ext cx="3098064" cy="23929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1813227-9C39-B1D9-AC40-3970CA6771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2204" y="2006839"/>
            <a:ext cx="3101955" cy="239293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D2F8FF6-0C65-79F8-782F-6DCE70A384B6}"/>
              </a:ext>
            </a:extLst>
          </p:cNvPr>
          <p:cNvGrpSpPr/>
          <p:nvPr/>
        </p:nvGrpSpPr>
        <p:grpSpPr>
          <a:xfrm>
            <a:off x="8931904" y="4704056"/>
            <a:ext cx="3208641" cy="1402469"/>
            <a:chOff x="8248176" y="1748724"/>
            <a:chExt cx="3208641" cy="140246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3D8367F-19CD-B713-5470-1D2B666A6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2222" r="14407" b="58403"/>
            <a:stretch>
              <a:fillRect/>
            </a:stretch>
          </p:blipFill>
          <p:spPr>
            <a:xfrm>
              <a:off x="8248176" y="1748724"/>
              <a:ext cx="3101955" cy="14024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3AFD02F-2773-DB58-8E57-F763807D1999}"/>
                    </a:ext>
                  </a:extLst>
                </p:cNvPr>
                <p:cNvSpPr txBox="1"/>
                <p:nvPr/>
              </p:nvSpPr>
              <p:spPr>
                <a:xfrm>
                  <a:off x="8419467" y="2759773"/>
                  <a:ext cx="3037350" cy="37965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800" b="1" dirty="0">
                      <a:solidFill>
                        <a:srgbClr val="C00000"/>
                      </a:solidFill>
                    </a:rPr>
                    <a:t>w/</a:t>
                  </a:r>
                  <a:r>
                    <a:rPr lang="zh-CN" altLang="en-US" sz="1800" b="1" dirty="0">
                      <a:solidFill>
                        <a:srgbClr val="C00000"/>
                      </a:solidFill>
                    </a:rPr>
                    <a:t> </a:t>
                  </a:r>
                  <a:r>
                    <a:rPr lang="en-US" altLang="zh-CN" sz="1800" b="1" dirty="0">
                      <a:solidFill>
                        <a:srgbClr val="C00000"/>
                      </a:solidFill>
                    </a:rPr>
                    <a:t>purification:</a:t>
                  </a:r>
                  <a:r>
                    <a:rPr lang="zh-CN" altLang="en-US" sz="1800" b="1" dirty="0">
                      <a:solidFill>
                        <a:srgbClr val="C00000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18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18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altLang="zh-CN" sz="18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en-US" altLang="zh-CN" sz="18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altLang="zh-CN" sz="18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sSup>
                        <m:sSupPr>
                          <m:ctrlPr>
                            <a:rPr lang="en-US" altLang="zh-CN" sz="18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altLang="zh-CN" sz="18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sup>
                      </m:sSup>
                    </m:oMath>
                  </a14:m>
                  <a:r>
                    <a:rPr lang="en-US" altLang="zh-CN" sz="1800" b="1" dirty="0">
                      <a:solidFill>
                        <a:srgbClr val="C00000"/>
                      </a:solidFill>
                    </a:rPr>
                    <a:t>/s</a:t>
                  </a:r>
                  <a:endParaRPr lang="en-US" b="1">
                    <a:solidFill>
                      <a:srgbClr val="C000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3850B33-A590-4B70-63A2-F7DF21A0BE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19467" y="2759773"/>
                  <a:ext cx="3037350" cy="379656"/>
                </a:xfrm>
                <a:prstGeom prst="rect">
                  <a:avLst/>
                </a:prstGeom>
                <a:blipFill>
                  <a:blip r:embed="rId7"/>
                  <a:stretch>
                    <a:fillRect l="-1660" t="-6452" b="-2258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3538C29-340E-F889-8E47-D409B7715A83}"/>
              </a:ext>
            </a:extLst>
          </p:cNvPr>
          <p:cNvSpPr txBox="1"/>
          <p:nvPr/>
        </p:nvSpPr>
        <p:spPr>
          <a:xfrm>
            <a:off x="6773663" y="4419601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Helvetica" pitchFamily="2" charset="0"/>
                <a:ea typeface="PingFang SC" panose="020B0400000000000000" pitchFamily="34" charset="-122"/>
              </a:rPr>
              <a:t>positve</a:t>
            </a:r>
            <a:r>
              <a:rPr lang="zh-CN" altLang="en-US">
                <a:latin typeface="Helvetica" pitchFamily="2" charset="0"/>
                <a:ea typeface="PingFang SC" panose="020B0400000000000000" pitchFamily="34" charset="-122"/>
              </a:rPr>
              <a:t> </a:t>
            </a:r>
            <a:r>
              <a:rPr lang="en-US" altLang="zh-CN">
                <a:latin typeface="Helvetica" pitchFamily="2" charset="0"/>
                <a:ea typeface="PingFang SC" panose="020B0400000000000000" pitchFamily="34" charset="-122"/>
              </a:rPr>
              <a:t>muon</a:t>
            </a:r>
            <a:endParaRPr lang="en-US">
              <a:latin typeface="Helvetica" pitchFamily="2" charset="0"/>
              <a:ea typeface="PingFang SC" panose="020B0400000000000000" pitchFamily="34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550854-16EB-3985-3870-152CBF9E13A1}"/>
              </a:ext>
            </a:extLst>
          </p:cNvPr>
          <p:cNvSpPr txBox="1"/>
          <p:nvPr/>
        </p:nvSpPr>
        <p:spPr>
          <a:xfrm>
            <a:off x="9486809" y="4430750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Helvetica" pitchFamily="2" charset="0"/>
                <a:ea typeface="PingFang SC" panose="020B0400000000000000" pitchFamily="34" charset="-122"/>
              </a:rPr>
              <a:t>negative</a:t>
            </a:r>
            <a:r>
              <a:rPr lang="zh-CN" altLang="en-US">
                <a:latin typeface="Helvetica" pitchFamily="2" charset="0"/>
                <a:ea typeface="PingFang SC" panose="020B0400000000000000" pitchFamily="34" charset="-122"/>
              </a:rPr>
              <a:t> </a:t>
            </a:r>
            <a:r>
              <a:rPr lang="en-US" altLang="zh-CN">
                <a:latin typeface="Helvetica" pitchFamily="2" charset="0"/>
                <a:ea typeface="PingFang SC" panose="020B0400000000000000" pitchFamily="34" charset="-122"/>
              </a:rPr>
              <a:t>muon</a:t>
            </a:r>
            <a:endParaRPr lang="en-US">
              <a:latin typeface="Helvetica" pitchFamily="2" charset="0"/>
              <a:ea typeface="PingFang SC" panose="020B0400000000000000" pitchFamily="34" charset="-122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B4D4149-71F6-60C4-B980-9C65200C15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5407" y="4857464"/>
            <a:ext cx="2931669" cy="11369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62E7692-56B8-DCA8-DD1E-BB82110E99D5}"/>
                  </a:ext>
                </a:extLst>
              </p:cNvPr>
              <p:cNvSpPr txBox="1"/>
              <p:nvPr/>
            </p:nvSpPr>
            <p:spPr>
              <a:xfrm>
                <a:off x="5664698" y="5733572"/>
                <a:ext cx="4645950" cy="379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/>
                <a:r>
                  <a:rPr lang="en-US" altLang="zh-CN" sz="1800" b="1" dirty="0"/>
                  <a:t>w/</a:t>
                </a:r>
                <a:r>
                  <a:rPr lang="zh-CN" altLang="en-US" sz="1800" b="1" dirty="0"/>
                  <a:t> </a:t>
                </a:r>
                <a:r>
                  <a:rPr lang="en-US" altLang="zh-CN" sz="1800" b="1" dirty="0"/>
                  <a:t>purification:</a:t>
                </a:r>
                <a:r>
                  <a:rPr lang="zh-CN" altLang="en-US" sz="1800" b="1" dirty="0"/>
                  <a:t> </a:t>
                </a:r>
                <a14:m>
                  <m:oMath xmlns:m="http://schemas.openxmlformats.org/officeDocument/2006/math">
                    <m:r>
                      <a:rPr lang="en-US" altLang="zh-CN" sz="1800" b="1" i="1" dirty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zh-CN" sz="1800" b="1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1800" b="1" i="1" dirty="0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altLang="zh-CN" sz="1800" b="1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altLang="zh-CN" sz="1800" b="1" i="1" dirty="0" smtClean="0"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altLang="zh-CN" sz="18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1" i="1" dirty="0" smtClean="0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altLang="zh-CN" sz="1800" b="1" i="1" dirty="0" smtClean="0">
                            <a:latin typeface="Cambria Math" panose="02040503050406030204" pitchFamily="18" charset="0"/>
                          </a:rPr>
                          <m:t>𝟓</m:t>
                        </m:r>
                      </m:sup>
                    </m:sSup>
                  </m:oMath>
                </a14:m>
                <a:r>
                  <a:rPr lang="en-US" altLang="zh-CN" sz="1800" b="1" dirty="0"/>
                  <a:t>/s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5B61B36-5B02-563B-09CF-D23C28C60E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4698" y="5733572"/>
                <a:ext cx="4645950" cy="379656"/>
              </a:xfrm>
              <a:prstGeom prst="rect">
                <a:avLst/>
              </a:prstGeom>
              <a:blipFill>
                <a:blip r:embed="rId9"/>
                <a:stretch>
                  <a:fillRect t="-3226" b="-25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18464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C9193-73D5-2505-B55D-8EC619ECC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003C8-6CA0-AF84-FD74-3EE332F7D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>
                <a:ea typeface="Microsoft YaHei" panose="020B0503020204020204" pitchFamily="34" charset="-122"/>
              </a:rPr>
              <a:t>HIAF-U</a:t>
            </a:r>
            <a:endParaRPr lang="en-US" dirty="0">
              <a:ea typeface="Microsoft YaHei" panose="020B0503020204020204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9B015-7096-82D4-911B-98CF6D31A7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3C8F87AF-5E2B-398A-5178-FB15D0460F8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151" y="1548091"/>
            <a:ext cx="11211698" cy="460216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2400"/>
              <a:t>An</a:t>
            </a:r>
            <a:r>
              <a:rPr lang="zh-CN" altLang="en-US" sz="2400"/>
              <a:t> </a:t>
            </a:r>
            <a:r>
              <a:rPr lang="en-US" altLang="zh-CN" sz="2400"/>
              <a:t>upgrade</a:t>
            </a:r>
            <a:r>
              <a:rPr lang="zh-CN" altLang="en-US" sz="2400"/>
              <a:t> </a:t>
            </a:r>
            <a:r>
              <a:rPr lang="en-US" sz="2400"/>
              <a:t>planned for the second phase</a:t>
            </a:r>
            <a:r>
              <a:rPr lang="zh-CN" altLang="en-US" sz="2400"/>
              <a:t> </a:t>
            </a:r>
            <a:r>
              <a:rPr lang="en-US" altLang="zh-CN" sz="2400"/>
              <a:t>of</a:t>
            </a:r>
            <a:r>
              <a:rPr lang="zh-CN" altLang="en-US" sz="2400"/>
              <a:t> </a:t>
            </a:r>
            <a:r>
              <a:rPr lang="en-US" altLang="zh-CN" sz="2400"/>
              <a:t>HIAF</a:t>
            </a:r>
            <a:r>
              <a:rPr lang="en-US" sz="2400"/>
              <a:t>, aims to increase the proton energy from 9 to </a:t>
            </a:r>
            <a:r>
              <a:rPr lang="en-US" sz="2400" b="1"/>
              <a:t>2</a:t>
            </a:r>
            <a:r>
              <a:rPr lang="en-US" altLang="zh-CN" sz="2400" b="1"/>
              <a:t>5</a:t>
            </a:r>
            <a:r>
              <a:rPr lang="en-US" sz="2400" b="1"/>
              <a:t> GeV</a:t>
            </a:r>
            <a:r>
              <a:rPr lang="en-US" sz="2400"/>
              <a:t>, with a dedicated muon beamline in the design.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A075A98-3581-3334-6CC5-FD90A0DD5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327" y="2606264"/>
            <a:ext cx="5517366" cy="368687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F808687-051F-C536-E889-9EE549F3340F}"/>
              </a:ext>
            </a:extLst>
          </p:cNvPr>
          <p:cNvSpPr/>
          <p:nvPr/>
        </p:nvSpPr>
        <p:spPr>
          <a:xfrm>
            <a:off x="2732049" y="4237463"/>
            <a:ext cx="1003610" cy="404753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b="1"/>
              <a:t>High Energy Density Terminal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024E0CA-7422-EF30-C372-77824820CF76}"/>
              </a:ext>
            </a:extLst>
          </p:cNvPr>
          <p:cNvSpPr/>
          <p:nvPr/>
        </p:nvSpPr>
        <p:spPr>
          <a:xfrm>
            <a:off x="925003" y="2541063"/>
            <a:ext cx="1210328" cy="404753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 b="1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667400F-2186-05EE-D22C-929C7B3D2FB4}"/>
              </a:ext>
            </a:extLst>
          </p:cNvPr>
          <p:cNvSpPr/>
          <p:nvPr/>
        </p:nvSpPr>
        <p:spPr>
          <a:xfrm>
            <a:off x="4441879" y="3903896"/>
            <a:ext cx="1089126" cy="404753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 b="1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C0B5AA7-D0FB-1657-0F5F-AF08F81DD867}"/>
              </a:ext>
            </a:extLst>
          </p:cNvPr>
          <p:cNvSpPr/>
          <p:nvPr/>
        </p:nvSpPr>
        <p:spPr>
          <a:xfrm>
            <a:off x="3191096" y="2507890"/>
            <a:ext cx="1089126" cy="404753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 b="1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C63CFC2-D947-EAE4-56AD-D97F08E92049}"/>
              </a:ext>
            </a:extLst>
          </p:cNvPr>
          <p:cNvCxnSpPr/>
          <p:nvPr/>
        </p:nvCxnSpPr>
        <p:spPr>
          <a:xfrm>
            <a:off x="4090033" y="4308649"/>
            <a:ext cx="459665" cy="485342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4B362A8-93DF-AADA-A120-B545781583B7}"/>
              </a:ext>
            </a:extLst>
          </p:cNvPr>
          <p:cNvCxnSpPr>
            <a:cxnSpLocks/>
          </p:cNvCxnSpPr>
          <p:nvPr/>
        </p:nvCxnSpPr>
        <p:spPr>
          <a:xfrm>
            <a:off x="2852177" y="5067238"/>
            <a:ext cx="1589702" cy="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BEF0AE65-0E67-0DD0-F892-D86E8BCCA6F6}"/>
              </a:ext>
            </a:extLst>
          </p:cNvPr>
          <p:cNvSpPr txBox="1"/>
          <p:nvPr/>
        </p:nvSpPr>
        <p:spPr>
          <a:xfrm>
            <a:off x="4750420" y="4939990"/>
            <a:ext cx="2620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</a:rPr>
              <a:t>dual</a:t>
            </a:r>
            <a:r>
              <a:rPr lang="en-US" altLang="zh-CN" sz="2000" b="1">
                <a:solidFill>
                  <a:srgbClr val="C00000"/>
                </a:solidFill>
              </a:rPr>
              <a:t>-ring</a:t>
            </a:r>
            <a:r>
              <a:rPr lang="zh-CN" altLang="en-US" sz="2000" b="1">
                <a:solidFill>
                  <a:srgbClr val="C00000"/>
                </a:solidFill>
              </a:rPr>
              <a:t> </a:t>
            </a:r>
            <a:r>
              <a:rPr lang="en-US" altLang="zh-CN" sz="2000" b="1">
                <a:solidFill>
                  <a:srgbClr val="C00000"/>
                </a:solidFill>
              </a:rPr>
              <a:t>configuration</a:t>
            </a:r>
            <a:endParaRPr lang="en-US" sz="20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736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59FCE-E911-3D5C-E356-E8BDABA5E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20C18-A474-29A8-2396-47BF886E2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>
                <a:ea typeface="Microsoft YaHei" panose="020B0503020204020204" pitchFamily="34" charset="-122"/>
              </a:rPr>
              <a:t>HIAF-U</a:t>
            </a:r>
            <a:endParaRPr lang="en-US" dirty="0">
              <a:ea typeface="Microsoft YaHei" panose="020B0503020204020204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44713D-AF93-28DA-7344-97E71DF6D2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BCAC5704-8413-F03F-7768-FC98FA4BB2A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151" y="1548091"/>
            <a:ext cx="11211698" cy="460216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2400"/>
              <a:t>An</a:t>
            </a:r>
            <a:r>
              <a:rPr lang="zh-CN" altLang="en-US" sz="2400"/>
              <a:t> </a:t>
            </a:r>
            <a:r>
              <a:rPr lang="en-US" altLang="zh-CN" sz="2400"/>
              <a:t>upgrade</a:t>
            </a:r>
            <a:r>
              <a:rPr lang="zh-CN" altLang="en-US" sz="2400"/>
              <a:t> </a:t>
            </a:r>
            <a:r>
              <a:rPr lang="en-US" sz="2400"/>
              <a:t>planned for the second phase</a:t>
            </a:r>
            <a:r>
              <a:rPr lang="zh-CN" altLang="en-US" sz="2400"/>
              <a:t> </a:t>
            </a:r>
            <a:r>
              <a:rPr lang="en-US" altLang="zh-CN" sz="2400"/>
              <a:t>of</a:t>
            </a:r>
            <a:r>
              <a:rPr lang="zh-CN" altLang="en-US" sz="2400"/>
              <a:t> </a:t>
            </a:r>
            <a:r>
              <a:rPr lang="en-US" altLang="zh-CN" sz="2400"/>
              <a:t>HIAF</a:t>
            </a:r>
            <a:r>
              <a:rPr lang="en-US" sz="2400"/>
              <a:t>, aims to increase the proton energy from 9 to </a:t>
            </a:r>
            <a:r>
              <a:rPr lang="en-US" sz="2400" b="1"/>
              <a:t>2</a:t>
            </a:r>
            <a:r>
              <a:rPr lang="en-US" altLang="zh-CN" sz="2400" b="1"/>
              <a:t>5</a:t>
            </a:r>
            <a:r>
              <a:rPr lang="en-US" sz="2400" b="1"/>
              <a:t> GeV</a:t>
            </a:r>
            <a:r>
              <a:rPr lang="en-US" sz="2400"/>
              <a:t>, with a dedicated muon beamline in the design.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57243AD-297D-13EE-5039-0F0D75BF54B8}"/>
              </a:ext>
            </a:extLst>
          </p:cNvPr>
          <p:cNvGrpSpPr/>
          <p:nvPr/>
        </p:nvGrpSpPr>
        <p:grpSpPr>
          <a:xfrm>
            <a:off x="6266985" y="2525039"/>
            <a:ext cx="5247682" cy="2303439"/>
            <a:chOff x="3742267" y="2525039"/>
            <a:chExt cx="7772400" cy="365001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2FE35B6-0B46-6423-FF28-CFB034C5B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6783"/>
            <a:stretch>
              <a:fillRect/>
            </a:stretch>
          </p:blipFill>
          <p:spPr>
            <a:xfrm>
              <a:off x="3742267" y="2671795"/>
              <a:ext cx="7772400" cy="3503262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7EF48CF-20CD-CA29-8C74-E6F35303A27E}"/>
                </a:ext>
              </a:extLst>
            </p:cNvPr>
            <p:cNvSpPr/>
            <p:nvPr/>
          </p:nvSpPr>
          <p:spPr>
            <a:xfrm>
              <a:off x="5547576" y="2577604"/>
              <a:ext cx="1648177" cy="293511"/>
            </a:xfrm>
            <a:prstGeom prst="rect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56FD15C-D7B4-B190-7602-BFB6B41C6EE5}"/>
                </a:ext>
              </a:extLst>
            </p:cNvPr>
            <p:cNvSpPr/>
            <p:nvPr/>
          </p:nvSpPr>
          <p:spPr>
            <a:xfrm>
              <a:off x="7707032" y="2525039"/>
              <a:ext cx="1648177" cy="293511"/>
            </a:xfrm>
            <a:prstGeom prst="rect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36659E2-26E4-D8AC-8885-1C09E63F4978}"/>
                </a:ext>
              </a:extLst>
            </p:cNvPr>
            <p:cNvSpPr txBox="1"/>
            <p:nvPr/>
          </p:nvSpPr>
          <p:spPr>
            <a:xfrm>
              <a:off x="6240422" y="3062863"/>
              <a:ext cx="4597926" cy="585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>
                  <a:solidFill>
                    <a:srgbClr val="C00000"/>
                  </a:solidFill>
                  <a:latin typeface="Helvetica" pitchFamily="2" charset="0"/>
                </a:rPr>
                <a:t>Dedicated</a:t>
              </a:r>
              <a:r>
                <a:rPr lang="zh-CN" altLang="en-US" b="1">
                  <a:solidFill>
                    <a:srgbClr val="C00000"/>
                  </a:solidFill>
                  <a:latin typeface="Helvetica" pitchFamily="2" charset="0"/>
                </a:rPr>
                <a:t> </a:t>
              </a:r>
              <a:r>
                <a:rPr lang="en-US" altLang="zh-CN" b="1">
                  <a:solidFill>
                    <a:srgbClr val="C00000"/>
                  </a:solidFill>
                  <a:latin typeface="Helvetica" pitchFamily="2" charset="0"/>
                </a:rPr>
                <a:t>Muon</a:t>
              </a:r>
              <a:r>
                <a:rPr lang="zh-CN" altLang="en-US" b="1">
                  <a:solidFill>
                    <a:srgbClr val="C00000"/>
                  </a:solidFill>
                  <a:latin typeface="Helvetica" pitchFamily="2" charset="0"/>
                </a:rPr>
                <a:t> </a:t>
              </a:r>
              <a:r>
                <a:rPr lang="en-US" altLang="zh-CN" b="1">
                  <a:solidFill>
                    <a:srgbClr val="C00000"/>
                  </a:solidFill>
                  <a:latin typeface="Helvetica" pitchFamily="2" charset="0"/>
                </a:rPr>
                <a:t>Terminals</a:t>
              </a:r>
              <a:endParaRPr lang="en-US" b="1">
                <a:solidFill>
                  <a:srgbClr val="C00000"/>
                </a:solidFill>
                <a:latin typeface="Helvetica" pitchFamily="2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04C10DE-DDFC-3CAD-6963-55F9376DC3CD}"/>
                </a:ext>
              </a:extLst>
            </p:cNvPr>
            <p:cNvSpPr/>
            <p:nvPr/>
          </p:nvSpPr>
          <p:spPr>
            <a:xfrm>
              <a:off x="8883443" y="5826898"/>
              <a:ext cx="2308577" cy="293511"/>
            </a:xfrm>
            <a:prstGeom prst="rect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FBB98836-856C-0F42-F3C7-C09C6D4B2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27" y="2606264"/>
            <a:ext cx="5517366" cy="368687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C01016A5-DEC9-1708-12CC-76206DE74DBC}"/>
              </a:ext>
            </a:extLst>
          </p:cNvPr>
          <p:cNvSpPr/>
          <p:nvPr/>
        </p:nvSpPr>
        <p:spPr>
          <a:xfrm>
            <a:off x="2732049" y="4237463"/>
            <a:ext cx="1003610" cy="404753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b="1"/>
              <a:t>High Energy Density Terminal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78CCE5-67AA-9B1C-3B1B-83060B907948}"/>
              </a:ext>
            </a:extLst>
          </p:cNvPr>
          <p:cNvSpPr/>
          <p:nvPr/>
        </p:nvSpPr>
        <p:spPr>
          <a:xfrm>
            <a:off x="925003" y="2541063"/>
            <a:ext cx="1210328" cy="404753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 b="1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8E79162-2062-FDE2-4FFC-10AECEE66A8D}"/>
              </a:ext>
            </a:extLst>
          </p:cNvPr>
          <p:cNvSpPr/>
          <p:nvPr/>
        </p:nvSpPr>
        <p:spPr>
          <a:xfrm>
            <a:off x="4441879" y="3903896"/>
            <a:ext cx="1089126" cy="404753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 b="1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73A2D32-F5AD-5C08-FD58-71478A6D389E}"/>
              </a:ext>
            </a:extLst>
          </p:cNvPr>
          <p:cNvSpPr/>
          <p:nvPr/>
        </p:nvSpPr>
        <p:spPr>
          <a:xfrm>
            <a:off x="3191096" y="2507890"/>
            <a:ext cx="1089126" cy="404753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900" b="1"/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6AB64D24-55A9-2B69-CD57-0EB596E8F084}"/>
              </a:ext>
            </a:extLst>
          </p:cNvPr>
          <p:cNvSpPr/>
          <p:nvPr/>
        </p:nvSpPr>
        <p:spPr>
          <a:xfrm>
            <a:off x="4090033" y="2707470"/>
            <a:ext cx="2271130" cy="1190665"/>
          </a:xfrm>
          <a:prstGeom prst="arc">
            <a:avLst>
              <a:gd name="adj1" fmla="val 11966811"/>
              <a:gd name="adj2" fmla="val 20718820"/>
            </a:avLst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981D4E-0FA4-3657-5832-E8D0025565A2}"/>
              </a:ext>
            </a:extLst>
          </p:cNvPr>
          <p:cNvSpPr txBox="1"/>
          <p:nvPr/>
        </p:nvSpPr>
        <p:spPr>
          <a:xfrm>
            <a:off x="6134888" y="5050368"/>
            <a:ext cx="5636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/>
              <a:t>with</a:t>
            </a:r>
            <a:r>
              <a:rPr lang="zh-CN" altLang="en-US" sz="2400"/>
              <a:t> </a:t>
            </a:r>
            <a:r>
              <a:rPr lang="en-US" altLang="zh-CN" sz="2400"/>
              <a:t>a</a:t>
            </a:r>
            <a:r>
              <a:rPr lang="zh-CN" altLang="en-US" sz="2400"/>
              <a:t> </a:t>
            </a:r>
            <a:r>
              <a:rPr lang="en-US" altLang="zh-CN" sz="2400"/>
              <a:t>higher</a:t>
            </a:r>
            <a:r>
              <a:rPr lang="zh-CN" altLang="en-US" sz="2400"/>
              <a:t> </a:t>
            </a:r>
            <a:r>
              <a:rPr lang="en-US" altLang="zh-CN" sz="2400"/>
              <a:t>proton</a:t>
            </a:r>
            <a:r>
              <a:rPr lang="zh-CN" altLang="en-US" sz="2400"/>
              <a:t> </a:t>
            </a:r>
            <a:r>
              <a:rPr lang="en-US" altLang="zh-CN" sz="2400"/>
              <a:t>power,</a:t>
            </a:r>
            <a:r>
              <a:rPr lang="zh-CN" altLang="en-US" sz="2400"/>
              <a:t> </a:t>
            </a:r>
            <a:r>
              <a:rPr lang="en-US" altLang="zh-CN" sz="2400"/>
              <a:t>the</a:t>
            </a:r>
            <a:r>
              <a:rPr lang="zh-CN" altLang="en-US" sz="2400"/>
              <a:t> </a:t>
            </a:r>
            <a:r>
              <a:rPr lang="en-US" altLang="zh-CN" sz="2400"/>
              <a:t>proton</a:t>
            </a:r>
            <a:r>
              <a:rPr lang="zh-CN" altLang="en-US" sz="2400"/>
              <a:t> </a:t>
            </a:r>
            <a:r>
              <a:rPr lang="en-US" altLang="zh-CN" sz="2400"/>
              <a:t>&amp;</a:t>
            </a:r>
            <a:r>
              <a:rPr lang="zh-CN" altLang="en-US" sz="2400"/>
              <a:t> </a:t>
            </a:r>
            <a:r>
              <a:rPr lang="en-US" altLang="zh-CN" sz="2400"/>
              <a:t>muon</a:t>
            </a:r>
            <a:r>
              <a:rPr lang="zh-CN" altLang="en-US" sz="2400"/>
              <a:t> </a:t>
            </a:r>
            <a:r>
              <a:rPr lang="en-US" altLang="zh-CN" sz="2400"/>
              <a:t>intensities</a:t>
            </a:r>
            <a:r>
              <a:rPr lang="zh-CN" altLang="en-US" sz="2400"/>
              <a:t> </a:t>
            </a:r>
            <a:r>
              <a:rPr lang="en-US" altLang="zh-CN" sz="2400"/>
              <a:t>are</a:t>
            </a:r>
            <a:r>
              <a:rPr lang="zh-CN" altLang="en-US" sz="2400"/>
              <a:t> </a:t>
            </a:r>
            <a:r>
              <a:rPr lang="en-US" altLang="zh-CN" sz="2400"/>
              <a:t>expected</a:t>
            </a:r>
            <a:r>
              <a:rPr lang="zh-CN" altLang="en-US" sz="2400"/>
              <a:t> </a:t>
            </a:r>
            <a:r>
              <a:rPr lang="en-US" altLang="zh-CN" sz="2400"/>
              <a:t>to</a:t>
            </a:r>
            <a:r>
              <a:rPr lang="zh-CN" altLang="en-US" sz="2400"/>
              <a:t> </a:t>
            </a:r>
            <a:r>
              <a:rPr lang="en-US" altLang="zh-CN" sz="2400"/>
              <a:t>go</a:t>
            </a:r>
            <a:r>
              <a:rPr lang="zh-CN" altLang="en-US" sz="2400"/>
              <a:t> </a:t>
            </a:r>
            <a:r>
              <a:rPr lang="en-US" altLang="zh-CN" sz="2400" b="1"/>
              <a:t>an</a:t>
            </a:r>
            <a:r>
              <a:rPr lang="zh-CN" altLang="en-US" sz="2400" b="1"/>
              <a:t> </a:t>
            </a:r>
            <a:r>
              <a:rPr lang="en-US" altLang="zh-CN" sz="2400" b="1"/>
              <a:t>order</a:t>
            </a:r>
            <a:r>
              <a:rPr lang="zh-CN" altLang="en-US" sz="2400" b="1"/>
              <a:t> </a:t>
            </a:r>
            <a:r>
              <a:rPr lang="en-US" altLang="zh-CN" sz="2400" b="1"/>
              <a:t>higher</a:t>
            </a:r>
            <a:r>
              <a:rPr lang="zh-CN" altLang="en-US" sz="2400" b="1"/>
              <a:t> </a:t>
            </a:r>
            <a:r>
              <a:rPr lang="en-US" altLang="zh-CN" sz="2400" b="1"/>
              <a:t>than</a:t>
            </a:r>
            <a:r>
              <a:rPr lang="zh-CN" altLang="en-US" sz="2400" b="1"/>
              <a:t> </a:t>
            </a:r>
            <a:r>
              <a:rPr lang="en-US" altLang="zh-CN" sz="2400" b="1"/>
              <a:t>Phase-I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23105963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B55BE-935A-ABBC-7EA6-EE79B1EA3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C1386-9967-F274-77A2-5C712817C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Muon</a:t>
            </a:r>
            <a:r>
              <a:rPr lang="zh-CN" altLang="en-US"/>
              <a:t> </a:t>
            </a:r>
            <a:r>
              <a:rPr lang="en-US" altLang="zh-CN"/>
              <a:t>beams</a:t>
            </a:r>
            <a:r>
              <a:rPr lang="zh-CN" altLang="en-US" dirty="0">
                <a:ea typeface="Microsoft YaHei" panose="020B0503020204020204" pitchFamily="34" charset="-122"/>
              </a:rPr>
              <a:t> </a:t>
            </a:r>
            <a:r>
              <a:rPr lang="en-US" altLang="zh-CN" dirty="0">
                <a:ea typeface="Microsoft YaHei" panose="020B0503020204020204" pitchFamily="34" charset="-122"/>
              </a:rPr>
              <a:t>comparison</a:t>
            </a:r>
            <a:endParaRPr lang="en-US" dirty="0">
              <a:ea typeface="Microsoft YaHei" panose="020B0503020204020204" pitchFamily="34" charset="-12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8DB35-F37F-992F-E84A-DECAAA98A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68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33C72AF-B85F-9BB4-AEE6-602D0FEC928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5426" y="1434210"/>
                <a:ext cx="11211698" cy="490855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400">
                    <a:ea typeface="PingFang SC" panose="020B0400000000000000" pitchFamily="34" charset="-122"/>
                  </a:rPr>
                  <a:t>a</a:t>
                </a:r>
                <a:r>
                  <a:rPr lang="zh-CN" altLang="en-US" sz="2400">
                    <a:ea typeface="PingFang SC" panose="020B0400000000000000" pitchFamily="34" charset="-122"/>
                  </a:rPr>
                  <a:t> </a:t>
                </a:r>
                <a:r>
                  <a:rPr lang="en-US" altLang="zh-CN" sz="2400">
                    <a:ea typeface="PingFang SC" panose="020B0400000000000000" pitchFamily="34" charset="-122"/>
                  </a:rPr>
                  <a:t>GeV-scale</a:t>
                </a:r>
                <a:r>
                  <a:rPr lang="zh-CN" altLang="en-US" sz="2400">
                    <a:ea typeface="PingFang SC" panose="020B0400000000000000" pitchFamily="34" charset="-122"/>
                  </a:rPr>
                  <a:t> </a:t>
                </a:r>
                <a:r>
                  <a:rPr lang="en-US" altLang="zh-CN" sz="2400">
                    <a:ea typeface="PingFang SC" panose="020B0400000000000000" pitchFamily="34" charset="-122"/>
                  </a:rPr>
                  <a:t>high-intensity</a:t>
                </a:r>
                <a:r>
                  <a:rPr lang="zh-CN" altLang="en-US" sz="2400">
                    <a:ea typeface="PingFang SC" panose="020B0400000000000000" pitchFamily="34" charset="-122"/>
                  </a:rPr>
                  <a:t> </a:t>
                </a:r>
                <a:r>
                  <a:rPr lang="en-US" altLang="zh-CN" sz="2400">
                    <a:ea typeface="PingFang SC" panose="020B0400000000000000" pitchFamily="34" charset="-122"/>
                  </a:rPr>
                  <a:t>pulsed</a:t>
                </a:r>
                <a:r>
                  <a:rPr lang="zh-CN" altLang="en-US" sz="2400">
                    <a:ea typeface="PingFang SC" panose="020B0400000000000000" pitchFamily="34" charset="-12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altLang="zh-CN" sz="24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2400">
                    <a:ea typeface="PingFang SC" panose="020B0400000000000000" pitchFamily="34" charset="-122"/>
                  </a:rPr>
                  <a:t> </a:t>
                </a:r>
                <a:endParaRPr lang="en-US" sz="2400" dirty="0">
                  <a:ea typeface="PingFang SC" panose="020B0400000000000000" pitchFamily="34" charset="-122"/>
                </a:endParaRP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33C72AF-B85F-9BB4-AEE6-602D0FEC92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5426" y="1434210"/>
                <a:ext cx="11211698" cy="490855"/>
              </a:xfrm>
              <a:blipFill>
                <a:blip r:embed="rId3"/>
                <a:stretch>
                  <a:fillRect l="-453" t="-15000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9019D65C-1061-159F-CF03-59A084327899}"/>
              </a:ext>
            </a:extLst>
          </p:cNvPr>
          <p:cNvSpPr txBox="1"/>
          <p:nvPr/>
        </p:nvSpPr>
        <p:spPr>
          <a:xfrm>
            <a:off x="8329313" y="4527552"/>
            <a:ext cx="3372533" cy="1349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sz="1800" dirty="0">
                <a:latin typeface="Helvetica" pitchFamily="2" charset="0"/>
                <a:ea typeface="PingFang SC" panose="020B0400000000000000" pitchFamily="34" charset="-122"/>
              </a:rPr>
              <a:t>→</a:t>
            </a:r>
            <a:r>
              <a:rPr lang="zh-CN" altLang="en-US" sz="1800" dirty="0">
                <a:latin typeface="Helvetica" pitchFamily="2" charset="0"/>
                <a:ea typeface="PingFang SC" panose="020B0400000000000000" pitchFamily="34" charset="-122"/>
              </a:rPr>
              <a:t> </a:t>
            </a:r>
            <a:r>
              <a:rPr lang="en-US" altLang="zh-CN" dirty="0">
                <a:latin typeface="Helvetica" pitchFamily="2" charset="0"/>
                <a:ea typeface="PingFang SC" panose="020B0400000000000000" pitchFamily="34" charset="-122"/>
              </a:rPr>
              <a:t>C</a:t>
            </a:r>
            <a:r>
              <a:rPr lang="en-US" altLang="zh-CN" sz="1800" dirty="0">
                <a:latin typeface="Helvetica" pitchFamily="2" charset="0"/>
                <a:ea typeface="PingFang SC" panose="020B0400000000000000" pitchFamily="34" charset="-122"/>
              </a:rPr>
              <a:t>urrently</a:t>
            </a:r>
            <a:r>
              <a:rPr lang="zh-CN" altLang="en-US" sz="1800" dirty="0">
                <a:latin typeface="Helvetica" pitchFamily="2" charset="0"/>
                <a:ea typeface="PingFang SC" panose="020B0400000000000000" pitchFamily="34" charset="-122"/>
              </a:rPr>
              <a:t> </a:t>
            </a:r>
            <a:r>
              <a:rPr lang="en-US" altLang="zh-CN" sz="1800" dirty="0">
                <a:latin typeface="Helvetica" pitchFamily="2" charset="0"/>
                <a:ea typeface="PingFang SC" panose="020B0400000000000000" pitchFamily="34" charset="-122"/>
              </a:rPr>
              <a:t>intensity</a:t>
            </a:r>
            <a:r>
              <a:rPr lang="zh-CN" altLang="en-US" sz="1800" dirty="0">
                <a:latin typeface="Helvetica" pitchFamily="2" charset="0"/>
                <a:ea typeface="PingFang SC" panose="020B0400000000000000" pitchFamily="34" charset="-122"/>
              </a:rPr>
              <a:t> </a:t>
            </a:r>
            <a:r>
              <a:rPr lang="en-US" altLang="zh-CN" sz="1800" dirty="0">
                <a:latin typeface="Helvetica" pitchFamily="2" charset="0"/>
                <a:ea typeface="PingFang SC" panose="020B0400000000000000" pitchFamily="34" charset="-122"/>
              </a:rPr>
              <a:t>at</a:t>
            </a:r>
            <a:r>
              <a:rPr lang="zh-CN" altLang="en-US" sz="1800" dirty="0">
                <a:latin typeface="Helvetica" pitchFamily="2" charset="0"/>
                <a:ea typeface="PingFang SC" panose="020B0400000000000000" pitchFamily="34" charset="-122"/>
              </a:rPr>
              <a:t> </a:t>
            </a:r>
            <a:r>
              <a:rPr lang="en-US" altLang="zh-CN" dirty="0">
                <a:latin typeface="Helvetica" pitchFamily="2" charset="0"/>
                <a:ea typeface="PingFang SC" panose="020B0400000000000000" pitchFamily="34" charset="-122"/>
              </a:rPr>
              <a:t>HIAF</a:t>
            </a:r>
            <a:r>
              <a:rPr lang="zh-CN" altLang="en-US" dirty="0">
                <a:latin typeface="Helvetica" pitchFamily="2" charset="0"/>
                <a:ea typeface="PingFang SC" panose="020B0400000000000000" pitchFamily="34" charset="-122"/>
              </a:rPr>
              <a:t> </a:t>
            </a:r>
            <a:r>
              <a:rPr lang="en-US" altLang="zh-CN" dirty="0">
                <a:latin typeface="Helvetica" pitchFamily="2" charset="0"/>
                <a:ea typeface="PingFang SC" panose="020B0400000000000000" pitchFamily="34" charset="-122"/>
              </a:rPr>
              <a:t>is</a:t>
            </a:r>
            <a:r>
              <a:rPr lang="zh-CN" altLang="en-US" sz="1800" dirty="0">
                <a:latin typeface="Helvetica" pitchFamily="2" charset="0"/>
                <a:ea typeface="PingFang SC" panose="020B0400000000000000" pitchFamily="34" charset="-122"/>
              </a:rPr>
              <a:t> </a:t>
            </a:r>
            <a:r>
              <a:rPr lang="en-US" altLang="zh-CN" sz="1800" dirty="0">
                <a:latin typeface="Helvetica" pitchFamily="2" charset="0"/>
                <a:ea typeface="PingFang SC" panose="020B0400000000000000" pitchFamily="34" charset="-122"/>
              </a:rPr>
              <a:t>comparable</a:t>
            </a:r>
            <a:r>
              <a:rPr lang="zh-CN" altLang="en-US" sz="1800" dirty="0">
                <a:latin typeface="Helvetica" pitchFamily="2" charset="0"/>
                <a:ea typeface="PingFang SC" panose="020B0400000000000000" pitchFamily="34" charset="-122"/>
              </a:rPr>
              <a:t> </a:t>
            </a:r>
            <a:r>
              <a:rPr lang="en-US" altLang="zh-CN" sz="1800" dirty="0">
                <a:latin typeface="Helvetica" pitchFamily="2" charset="0"/>
                <a:ea typeface="PingFang SC" panose="020B0400000000000000" pitchFamily="34" charset="-122"/>
              </a:rPr>
              <a:t>to</a:t>
            </a:r>
            <a:r>
              <a:rPr lang="zh-CN" altLang="en-US" sz="1800" dirty="0">
                <a:latin typeface="Helvetica" pitchFamily="2" charset="0"/>
                <a:ea typeface="PingFang SC" panose="020B0400000000000000" pitchFamily="34" charset="-122"/>
              </a:rPr>
              <a:t> </a:t>
            </a:r>
            <a:r>
              <a:rPr lang="en-US" altLang="zh-CN" sz="1800" dirty="0">
                <a:latin typeface="Helvetica" pitchFamily="2" charset="0"/>
                <a:ea typeface="PingFang SC" panose="020B0400000000000000" pitchFamily="34" charset="-122"/>
              </a:rPr>
              <a:t>FNAL,</a:t>
            </a:r>
            <a:r>
              <a:rPr lang="zh-CN" altLang="en-US" sz="1800" dirty="0">
                <a:latin typeface="Helvetica" pitchFamily="2" charset="0"/>
                <a:ea typeface="PingFang SC" panose="020B0400000000000000" pitchFamily="34" charset="-122"/>
              </a:rPr>
              <a:t> </a:t>
            </a:r>
            <a:r>
              <a:rPr lang="en-US" altLang="zh-CN" sz="1800" dirty="0">
                <a:latin typeface="Helvetica" pitchFamily="2" charset="0"/>
                <a:ea typeface="PingFang SC" panose="020B0400000000000000" pitchFamily="34" charset="-122"/>
              </a:rPr>
              <a:t>while</a:t>
            </a:r>
            <a:r>
              <a:rPr lang="zh-CN" altLang="en-US" sz="1800" dirty="0">
                <a:latin typeface="Helvetica" pitchFamily="2" charset="0"/>
                <a:ea typeface="PingFang SC" panose="020B0400000000000000" pitchFamily="34" charset="-122"/>
              </a:rPr>
              <a:t> </a:t>
            </a:r>
            <a:r>
              <a:rPr lang="en-US" altLang="zh-CN" sz="1800" dirty="0">
                <a:latin typeface="Helvetica" pitchFamily="2" charset="0"/>
                <a:ea typeface="PingFang SC" panose="020B0400000000000000" pitchFamily="34" charset="-122"/>
              </a:rPr>
              <a:t>HIAF-U</a:t>
            </a:r>
            <a:r>
              <a:rPr lang="zh-CN" altLang="en-US" sz="1800" dirty="0">
                <a:latin typeface="Helvetica" pitchFamily="2" charset="0"/>
                <a:ea typeface="PingFang SC" panose="020B0400000000000000" pitchFamily="34" charset="-122"/>
              </a:rPr>
              <a:t> </a:t>
            </a:r>
            <a:r>
              <a:rPr lang="en-US" altLang="zh-CN" sz="1800" dirty="0">
                <a:latin typeface="Helvetica" pitchFamily="2" charset="0"/>
                <a:ea typeface="PingFang SC" panose="020B0400000000000000" pitchFamily="34" charset="-122"/>
              </a:rPr>
              <a:t>would</a:t>
            </a:r>
            <a:r>
              <a:rPr lang="zh-CN" altLang="en-US" sz="1800" dirty="0">
                <a:latin typeface="Helvetica" pitchFamily="2" charset="0"/>
                <a:ea typeface="PingFang SC" panose="020B0400000000000000" pitchFamily="34" charset="-122"/>
              </a:rPr>
              <a:t> </a:t>
            </a:r>
            <a:r>
              <a:rPr lang="en-US" altLang="zh-CN" sz="1800" dirty="0">
                <a:latin typeface="Helvetica" pitchFamily="2" charset="0"/>
                <a:ea typeface="PingFang SC" panose="020B0400000000000000" pitchFamily="34" charset="-122"/>
              </a:rPr>
              <a:t>very</a:t>
            </a:r>
            <a:r>
              <a:rPr lang="zh-CN" altLang="en-US" sz="1800" dirty="0">
                <a:latin typeface="Helvetica" pitchFamily="2" charset="0"/>
                <a:ea typeface="PingFang SC" panose="020B0400000000000000" pitchFamily="34" charset="-122"/>
              </a:rPr>
              <a:t> </a:t>
            </a:r>
            <a:r>
              <a:rPr lang="en-US" altLang="zh-CN" sz="1800" dirty="0">
                <a:latin typeface="Helvetica" pitchFamily="2" charset="0"/>
                <a:ea typeface="PingFang SC" panose="020B0400000000000000" pitchFamily="34" charset="-122"/>
              </a:rPr>
              <a:t>likely</a:t>
            </a:r>
            <a:r>
              <a:rPr lang="zh-CN" altLang="en-US" sz="1800" dirty="0">
                <a:latin typeface="Helvetica" pitchFamily="2" charset="0"/>
                <a:ea typeface="PingFang SC" panose="020B0400000000000000" pitchFamily="34" charset="-122"/>
              </a:rPr>
              <a:t> </a:t>
            </a:r>
            <a:r>
              <a:rPr lang="en-US" altLang="zh-CN" dirty="0">
                <a:latin typeface="Helvetica" pitchFamily="2" charset="0"/>
                <a:ea typeface="PingFang SC" panose="020B0400000000000000" pitchFamily="34" charset="-122"/>
              </a:rPr>
              <a:t>surpass</a:t>
            </a:r>
            <a:r>
              <a:rPr lang="zh-CN" altLang="en-US" dirty="0">
                <a:latin typeface="Helvetica" pitchFamily="2" charset="0"/>
                <a:ea typeface="PingFang SC" panose="020B0400000000000000" pitchFamily="34" charset="-122"/>
              </a:rPr>
              <a:t> </a:t>
            </a:r>
            <a:r>
              <a:rPr lang="en-US" altLang="zh-CN" dirty="0">
                <a:latin typeface="Helvetica" pitchFamily="2" charset="0"/>
                <a:ea typeface="PingFang SC" panose="020B0400000000000000" pitchFamily="34" charset="-122"/>
              </a:rPr>
              <a:t>it.</a:t>
            </a:r>
            <a:endParaRPr lang="en-US">
              <a:latin typeface="Helvetica" pitchFamily="2" charset="0"/>
              <a:ea typeface="PingFang SC" panose="020B0400000000000000" pitchFamily="34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8EF2EA-801A-3D40-3132-05C1B29636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108662"/>
            <a:ext cx="7772400" cy="37360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ADB82E7-664C-60D2-FF0F-9AB4033FB349}"/>
              </a:ext>
            </a:extLst>
          </p:cNvPr>
          <p:cNvSpPr/>
          <p:nvPr/>
        </p:nvSpPr>
        <p:spPr>
          <a:xfrm>
            <a:off x="627961" y="4568578"/>
            <a:ext cx="7525439" cy="333928"/>
          </a:xfrm>
          <a:prstGeom prst="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9C47F2-9FFB-008A-A4A9-6BD07D3505A6}"/>
              </a:ext>
            </a:extLst>
          </p:cNvPr>
          <p:cNvSpPr txBox="1"/>
          <p:nvPr/>
        </p:nvSpPr>
        <p:spPr>
          <a:xfrm>
            <a:off x="4914900" y="4181080"/>
            <a:ext cx="1405890" cy="3231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500">
                <a:latin typeface="Times New Roman" panose="02020603050405020304" pitchFamily="18" charset="0"/>
                <a:ea typeface="Songti SC" panose="02010600040101010101" pitchFamily="2" charset="-122"/>
                <a:cs typeface="Times New Roman" panose="02020603050405020304" pitchFamily="18" charset="0"/>
              </a:rPr>
              <a:t>100-400</a:t>
            </a:r>
            <a:r>
              <a:rPr lang="zh-CN" altLang="en-US" sz="1500">
                <a:latin typeface="Times New Roman" panose="02020603050405020304" pitchFamily="18" charset="0"/>
                <a:ea typeface="Song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500">
                <a:latin typeface="Times New Roman" panose="02020603050405020304" pitchFamily="18" charset="0"/>
                <a:ea typeface="Songti SC" panose="02010600040101010101" pitchFamily="2" charset="-122"/>
                <a:cs typeface="Times New Roman" panose="02020603050405020304" pitchFamily="18" charset="0"/>
              </a:rPr>
              <a:t>(TBD)</a:t>
            </a:r>
            <a:endParaRPr lang="en-US" sz="1500">
              <a:latin typeface="Times New Roman" panose="02020603050405020304" pitchFamily="18" charset="0"/>
              <a:ea typeface="Songti SC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69DAA7-79C3-B4F5-7974-0C7FBE41EC50}"/>
              </a:ext>
            </a:extLst>
          </p:cNvPr>
          <p:cNvSpPr txBox="1"/>
          <p:nvPr/>
        </p:nvSpPr>
        <p:spPr>
          <a:xfrm>
            <a:off x="6484620" y="4955409"/>
            <a:ext cx="1714500" cy="3231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500">
                <a:latin typeface="Times New Roman" panose="02020603050405020304" pitchFamily="18" charset="0"/>
                <a:ea typeface="Songti SC" panose="02010600040101010101" pitchFamily="2" charset="-122"/>
                <a:cs typeface="Times New Roman" panose="02020603050405020304" pitchFamily="18" charset="0"/>
              </a:rPr>
              <a:t>10</a:t>
            </a:r>
            <a:r>
              <a:rPr lang="zh-CN" altLang="en-US" sz="1500">
                <a:latin typeface="Times New Roman" panose="02020603050405020304" pitchFamily="18" charset="0"/>
                <a:ea typeface="Song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500">
                <a:latin typeface="Times New Roman" panose="02020603050405020304" pitchFamily="18" charset="0"/>
                <a:ea typeface="Songti SC" panose="0201060004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sz="1500">
                <a:latin typeface="Times New Roman" panose="02020603050405020304" pitchFamily="18" charset="0"/>
                <a:ea typeface="Song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500">
                <a:latin typeface="Times New Roman" panose="02020603050405020304" pitchFamily="18" charset="0"/>
                <a:ea typeface="Songti SC" panose="02010600040101010101" pitchFamily="2" charset="-122"/>
                <a:cs typeface="Times New Roman" panose="02020603050405020304" pitchFamily="18" charset="0"/>
              </a:rPr>
              <a:t>20</a:t>
            </a:r>
            <a:r>
              <a:rPr lang="zh-CN" altLang="en-US" sz="1500">
                <a:latin typeface="Times New Roman" panose="02020603050405020304" pitchFamily="18" charset="0"/>
                <a:ea typeface="Songti SC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500">
                <a:latin typeface="Times New Roman" panose="02020603050405020304" pitchFamily="18" charset="0"/>
                <a:ea typeface="Songti SC" panose="02010600040101010101" pitchFamily="2" charset="-122"/>
                <a:cs typeface="Times New Roman" panose="02020603050405020304" pitchFamily="18" charset="0"/>
              </a:rPr>
              <a:t>GeV/c</a:t>
            </a:r>
            <a:endParaRPr lang="en-US" sz="1500">
              <a:latin typeface="Times New Roman" panose="02020603050405020304" pitchFamily="18" charset="0"/>
              <a:ea typeface="Songti SC" panose="020106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4254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DE78-6787-1EB0-D907-7E33A9E85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0B42B13-C82E-DE2B-0FBF-F59BB8AC9AF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/>
                  <a:t>Muon</a:t>
                </a:r>
                <a:r>
                  <a:rPr lang="zh-CN" altLang="en-US"/>
                  <a:t> </a:t>
                </a:r>
                <a:r>
                  <a:rPr lang="en-US" altLang="zh-CN"/>
                  <a:t>beam</a:t>
                </a:r>
                <a:r>
                  <a:rPr lang="zh-CN" altLang="en-US"/>
                  <a:t> </a:t>
                </a:r>
                <a:r>
                  <a:rPr lang="en-US" altLang="zh-CN"/>
                  <a:t>for</a:t>
                </a:r>
                <a:r>
                  <a:rPr lang="zh-CN" altLang="en-US"/>
                  <a:t> </a:t>
                </a:r>
                <a14:m>
                  <m:oMath xmlns:m="http://schemas.openxmlformats.org/officeDocument/2006/math">
                    <m:r>
                      <a:rPr lang="en-US" altLang="zh-CN" b="1" i="1">
                        <a:latin typeface="Cambria Math" panose="02040503050406030204" pitchFamily="18" charset="0"/>
                      </a:rPr>
                      <m:t>𝒈</m:t>
                    </m:r>
                    <m:r>
                      <a:rPr lang="en-US" altLang="zh-CN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b="1" i="1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B51A892-CD39-DA73-85A3-48D378E1BE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1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EF00022-F8EE-C287-FCEB-A16D4C7FEE82}"/>
                  </a:ext>
                </a:extLst>
              </p:cNvPr>
              <p:cNvSpPr txBox="1"/>
              <p:nvPr/>
            </p:nvSpPr>
            <p:spPr>
              <a:xfrm>
                <a:off x="7322519" y="629110"/>
                <a:ext cx="2065117" cy="7975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altLang="zh-CN" sz="24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sz="24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altLang="zh-CN" sz="24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CN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  <m:r>
                            <a:rPr lang="en-US" altLang="zh-CN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𝑩𝑷</m:t>
                          </m:r>
                          <m:rad>
                            <m:radPr>
                              <m:degHide m:val="on"/>
                              <m:ctrlPr>
                                <a:rPr lang="en-US" altLang="zh-CN" sz="24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altLang="zh-CN" sz="24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EF00022-F8EE-C287-FCEB-A16D4C7FEE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2519" y="629110"/>
                <a:ext cx="2065117" cy="797591"/>
              </a:xfrm>
              <a:prstGeom prst="rect">
                <a:avLst/>
              </a:prstGeom>
              <a:blipFill>
                <a:blip r:embed="rId3"/>
                <a:stretch>
                  <a:fillRect l="-3049" t="-1563" r="-2439"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C2842E80-117D-192F-F7E5-1BFDFB5CCE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99232911"/>
                  </p:ext>
                </p:extLst>
              </p:nvPr>
            </p:nvGraphicFramePr>
            <p:xfrm>
              <a:off x="565396" y="1732997"/>
              <a:ext cx="11061204" cy="262703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552216">
                      <a:extLst>
                        <a:ext uri="{9D8B030D-6E8A-4147-A177-3AD203B41FA5}">
                          <a16:colId xmlns:a16="http://schemas.microsoft.com/office/drawing/2014/main" val="2083547218"/>
                        </a:ext>
                      </a:extLst>
                    </a:gridCol>
                    <a:gridCol w="1460809">
                      <a:extLst>
                        <a:ext uri="{9D8B030D-6E8A-4147-A177-3AD203B41FA5}">
                          <a16:colId xmlns:a16="http://schemas.microsoft.com/office/drawing/2014/main" val="1258752012"/>
                        </a:ext>
                      </a:extLst>
                    </a:gridCol>
                    <a:gridCol w="1737945">
                      <a:extLst>
                        <a:ext uri="{9D8B030D-6E8A-4147-A177-3AD203B41FA5}">
                          <a16:colId xmlns:a16="http://schemas.microsoft.com/office/drawing/2014/main" val="357482651"/>
                        </a:ext>
                      </a:extLst>
                    </a:gridCol>
                    <a:gridCol w="2269013">
                      <a:extLst>
                        <a:ext uri="{9D8B030D-6E8A-4147-A177-3AD203B41FA5}">
                          <a16:colId xmlns:a16="http://schemas.microsoft.com/office/drawing/2014/main" val="1754053009"/>
                        </a:ext>
                      </a:extLst>
                    </a:gridCol>
                    <a:gridCol w="2041221">
                      <a:extLst>
                        <a:ext uri="{9D8B030D-6E8A-4147-A177-3AD203B41FA5}">
                          <a16:colId xmlns:a16="http://schemas.microsoft.com/office/drawing/2014/main" val="1574197809"/>
                        </a:ext>
                      </a:extLst>
                    </a:gridCol>
                  </a:tblGrid>
                  <a:tr h="458788">
                    <a:tc>
                      <a:txBody>
                        <a:bodyPr/>
                        <a:lstStyle/>
                        <a:p>
                          <a:endParaRPr lang="en-US">
                            <a:latin typeface="Helvetica" pitchFamily="2" charset="0"/>
                          </a:endParaRPr>
                        </a:p>
                      </a:txBody>
                      <a:tcPr>
                        <a:solidFill>
                          <a:srgbClr val="154A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FNAL</a:t>
                          </a:r>
                          <a:endParaRPr lang="en-US" b="0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anchor="ctr">
                        <a:solidFill>
                          <a:srgbClr val="154A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J-PARC</a:t>
                          </a:r>
                        </a:p>
                      </a:txBody>
                      <a:tcPr anchor="ctr">
                        <a:solidFill>
                          <a:srgbClr val="154A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HIAF</a:t>
                          </a:r>
                        </a:p>
                      </a:txBody>
                      <a:tcPr anchor="ctr">
                        <a:solidFill>
                          <a:srgbClr val="154A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HIAF-U</a:t>
                          </a:r>
                          <a:endParaRPr lang="en-US" b="0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anchor="ctr">
                        <a:solidFill>
                          <a:srgbClr val="154A9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9593526"/>
                      </a:ext>
                    </a:extLst>
                  </a:tr>
                  <a:tr h="45878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oMath>
                            </m:oMathPara>
                          </a14:m>
                          <a:endParaRPr lang="en-US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>
                              <a:latin typeface="Helvetica" pitchFamily="2" charset="0"/>
                            </a:rPr>
                            <a:t>30</a:t>
                          </a:r>
                          <a:endParaRPr lang="en-US"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>
                              <a:latin typeface="Helvetica" pitchFamily="2" charset="0"/>
                            </a:rPr>
                            <a:t>3</a:t>
                          </a:r>
                          <a:endParaRPr lang="en-US" b="1"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>
                              <a:latin typeface="Helvetica" pitchFamily="2" charset="0"/>
                            </a:rPr>
                            <a:t>20</a:t>
                          </a:r>
                          <a:r>
                            <a:rPr lang="zh-CN" altLang="en-US">
                              <a:latin typeface="Helvetica" pitchFamily="2" charset="0"/>
                            </a:rPr>
                            <a:t> </a:t>
                          </a:r>
                          <a:r>
                            <a:rPr lang="en-US" altLang="zh-CN">
                              <a:latin typeface="Helvetica" pitchFamily="2" charset="0"/>
                            </a:rPr>
                            <a:t>–</a:t>
                          </a:r>
                          <a:r>
                            <a:rPr lang="zh-CN" altLang="en-US">
                              <a:latin typeface="Helvetica" pitchFamily="2" charset="0"/>
                            </a:rPr>
                            <a:t> </a:t>
                          </a:r>
                          <a:r>
                            <a:rPr lang="en-US" altLang="zh-CN">
                              <a:latin typeface="Helvetica" pitchFamily="2" charset="0"/>
                            </a:rPr>
                            <a:t>40</a:t>
                          </a:r>
                          <a:r>
                            <a:rPr lang="zh-CN" altLang="en-US">
                              <a:latin typeface="Helvetica" pitchFamily="2" charset="0"/>
                            </a:rPr>
                            <a:t> </a:t>
                          </a:r>
                          <a:r>
                            <a:rPr lang="en-US" altLang="zh-CN">
                              <a:latin typeface="Helvetica" pitchFamily="2" charset="0"/>
                            </a:rPr>
                            <a:t>(2-4</a:t>
                          </a:r>
                          <a:r>
                            <a:rPr lang="zh-CN" altLang="en-US">
                              <a:latin typeface="Helvetica" pitchFamily="2" charset="0"/>
                            </a:rPr>
                            <a:t> </a:t>
                          </a:r>
                          <a:r>
                            <a:rPr lang="en-US" altLang="zh-CN">
                              <a:latin typeface="Helvetica" pitchFamily="2" charset="0"/>
                            </a:rPr>
                            <a:t>GeV)</a:t>
                          </a:r>
                          <a:endParaRPr lang="en-US">
                            <a:latin typeface="Helvetica" pitchFamily="2" charset="0"/>
                          </a:endParaRPr>
                        </a:p>
                      </a:txBody>
                      <a:tcPr>
                        <a:solidFill>
                          <a:srgbClr val="FFC5BD">
                            <a:alpha val="3568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>
                              <a:latin typeface="Helvetica" pitchFamily="2" charset="0"/>
                            </a:rPr>
                            <a:t>150</a:t>
                          </a:r>
                          <a:r>
                            <a:rPr lang="zh-CN" altLang="en-US">
                              <a:latin typeface="Helvetica" pitchFamily="2" charset="0"/>
                            </a:rPr>
                            <a:t> </a:t>
                          </a:r>
                          <a:r>
                            <a:rPr lang="en-US" altLang="zh-CN">
                              <a:latin typeface="Helvetica" pitchFamily="2" charset="0"/>
                            </a:rPr>
                            <a:t>(15</a:t>
                          </a:r>
                          <a:r>
                            <a:rPr lang="zh-CN" altLang="en-US">
                              <a:latin typeface="Helvetica" pitchFamily="2" charset="0"/>
                            </a:rPr>
                            <a:t> </a:t>
                          </a:r>
                          <a:r>
                            <a:rPr lang="en-US" altLang="zh-CN">
                              <a:latin typeface="Helvetica" pitchFamily="2" charset="0"/>
                            </a:rPr>
                            <a:t>GeV)</a:t>
                          </a:r>
                          <a:endParaRPr lang="en-US">
                            <a:latin typeface="Helvetica" pitchFamily="2" charset="0"/>
                          </a:endParaRPr>
                        </a:p>
                      </a:txBody>
                      <a:tcPr>
                        <a:solidFill>
                          <a:srgbClr val="FFC5BD">
                            <a:alpha val="3568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45297461"/>
                      </a:ext>
                    </a:extLst>
                  </a:tr>
                  <a:tr h="45878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en-US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>
                              <a:latin typeface="Helvetica" pitchFamily="2" charset="0"/>
                            </a:rPr>
                            <a:t>1.5</a:t>
                          </a:r>
                          <a:r>
                            <a:rPr lang="zh-CN" altLang="en-US">
                              <a:latin typeface="Helvetica" pitchFamily="2" charset="0"/>
                            </a:rPr>
                            <a:t> </a:t>
                          </a:r>
                          <a:r>
                            <a:rPr lang="en-US" altLang="zh-CN">
                              <a:latin typeface="Helvetica" pitchFamily="2" charset="0"/>
                            </a:rPr>
                            <a:t>T</a:t>
                          </a:r>
                          <a:endParaRPr lang="en-US"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>
                              <a:latin typeface="Helvetica" pitchFamily="2" charset="0"/>
                            </a:rPr>
                            <a:t>3</a:t>
                          </a:r>
                          <a:r>
                            <a:rPr lang="zh-CN" altLang="en-US">
                              <a:latin typeface="Helvetica" pitchFamily="2" charset="0"/>
                            </a:rPr>
                            <a:t> </a:t>
                          </a:r>
                          <a:r>
                            <a:rPr lang="en-US" altLang="zh-CN">
                              <a:latin typeface="Helvetica" pitchFamily="2" charset="0"/>
                            </a:rPr>
                            <a:t>T</a:t>
                          </a:r>
                          <a:endParaRPr lang="en-US"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>
                              <a:latin typeface="Helvetica" pitchFamily="2" charset="0"/>
                            </a:rPr>
                            <a:t>3</a:t>
                          </a:r>
                          <a:r>
                            <a:rPr lang="zh-CN" altLang="en-US">
                              <a:latin typeface="Helvetica" pitchFamily="2" charset="0"/>
                            </a:rPr>
                            <a:t> </a:t>
                          </a:r>
                          <a:r>
                            <a:rPr lang="en-US" altLang="zh-CN">
                              <a:latin typeface="Helvetica" pitchFamily="2" charset="0"/>
                            </a:rPr>
                            <a:t>T</a:t>
                          </a:r>
                          <a:r>
                            <a:rPr lang="zh-CN" altLang="en-US">
                              <a:latin typeface="Helvetica" pitchFamily="2" charset="0"/>
                            </a:rPr>
                            <a:t> </a:t>
                          </a:r>
                          <a:r>
                            <a:rPr lang="en-US" altLang="zh-CN">
                              <a:latin typeface="Helvetica" pitchFamily="2" charset="0"/>
                            </a:rPr>
                            <a:t>or</a:t>
                          </a:r>
                          <a:r>
                            <a:rPr lang="zh-CN" altLang="en-US">
                              <a:latin typeface="Helvetica" pitchFamily="2" charset="0"/>
                            </a:rPr>
                            <a:t> </a:t>
                          </a:r>
                          <a:r>
                            <a:rPr lang="en-US" altLang="zh-CN">
                              <a:latin typeface="Helvetica" pitchFamily="2" charset="0"/>
                            </a:rPr>
                            <a:t>higher</a:t>
                          </a:r>
                          <a:endParaRPr lang="en-US">
                            <a:latin typeface="Helvetica" pitchFamily="2" charset="0"/>
                          </a:endParaRPr>
                        </a:p>
                      </a:txBody>
                      <a:tcPr>
                        <a:solidFill>
                          <a:srgbClr val="FFC5BD">
                            <a:alpha val="3568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>
                              <a:latin typeface="Helvetica" pitchFamily="2" charset="0"/>
                            </a:rPr>
                            <a:t>6</a:t>
                          </a:r>
                          <a:r>
                            <a:rPr lang="zh-CN" altLang="en-US">
                              <a:latin typeface="Helvetica" pitchFamily="2" charset="0"/>
                            </a:rPr>
                            <a:t> </a:t>
                          </a:r>
                          <a:r>
                            <a:rPr lang="en-US" altLang="zh-CN">
                              <a:latin typeface="Helvetica" pitchFamily="2" charset="0"/>
                            </a:rPr>
                            <a:t>–</a:t>
                          </a:r>
                          <a:r>
                            <a:rPr lang="zh-CN" altLang="en-US">
                              <a:latin typeface="Helvetica" pitchFamily="2" charset="0"/>
                            </a:rPr>
                            <a:t> </a:t>
                          </a:r>
                          <a:r>
                            <a:rPr lang="en-US" altLang="zh-CN">
                              <a:latin typeface="Helvetica" pitchFamily="2" charset="0"/>
                            </a:rPr>
                            <a:t>15</a:t>
                          </a:r>
                          <a:r>
                            <a:rPr lang="zh-CN" altLang="en-US">
                              <a:latin typeface="Helvetica" pitchFamily="2" charset="0"/>
                            </a:rPr>
                            <a:t> </a:t>
                          </a:r>
                          <a:r>
                            <a:rPr lang="en-US" altLang="zh-CN">
                              <a:latin typeface="Helvetica" pitchFamily="2" charset="0"/>
                            </a:rPr>
                            <a:t>T?</a:t>
                          </a:r>
                          <a:endParaRPr lang="en-US">
                            <a:latin typeface="Helvetica" pitchFamily="2" charset="0"/>
                          </a:endParaRPr>
                        </a:p>
                      </a:txBody>
                      <a:tcPr>
                        <a:solidFill>
                          <a:srgbClr val="FFC5BD">
                            <a:alpha val="3568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5699975"/>
                      </a:ext>
                    </a:extLst>
                  </a:tr>
                  <a:tr h="45878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𝑃</m:t>
                                </m:r>
                              </m:oMath>
                            </m:oMathPara>
                          </a14:m>
                          <a:endParaRPr lang="en-US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>
                              <a:latin typeface="Helvetica" pitchFamily="2" charset="0"/>
                            </a:rPr>
                            <a:t>100%</a:t>
                          </a:r>
                          <a:endParaRPr lang="en-US">
                            <a:latin typeface="Helvetica" pitchFamily="2" charset="0"/>
                          </a:endParaRPr>
                        </a:p>
                      </a:txBody>
                      <a:tcPr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>
                              <a:latin typeface="Helvetica" pitchFamily="2" charset="0"/>
                            </a:rPr>
                            <a:t>50%</a:t>
                          </a:r>
                          <a:endParaRPr lang="en-US">
                            <a:latin typeface="Helvetica" pitchFamily="2" charset="0"/>
                          </a:endParaRPr>
                        </a:p>
                      </a:txBody>
                      <a:tcPr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>
                              <a:latin typeface="Helvetica" pitchFamily="2" charset="0"/>
                            </a:rPr>
                            <a:t>100%</a:t>
                          </a:r>
                          <a:endParaRPr lang="en-US">
                            <a:latin typeface="Helvetica" pitchFamily="2" charset="0"/>
                          </a:endParaRPr>
                        </a:p>
                      </a:txBody>
                      <a:tcPr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5BD">
                            <a:alpha val="3568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>
                              <a:latin typeface="Helvetica" pitchFamily="2" charset="0"/>
                            </a:rPr>
                            <a:t>100%</a:t>
                          </a:r>
                          <a:endParaRPr lang="en-US">
                            <a:latin typeface="Helvetica" pitchFamily="2" charset="0"/>
                          </a:endParaRPr>
                        </a:p>
                      </a:txBody>
                      <a:tcPr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5BD">
                            <a:alpha val="3568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28467962"/>
                      </a:ext>
                    </a:extLst>
                  </a:tr>
                  <a:tr h="7918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i="1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N</a:t>
                          </a:r>
                          <a:r>
                            <a:rPr lang="zh-CN" altLang="en-US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required to achieve the same precision in</a:t>
                          </a:r>
                          <a:r>
                            <a:rPr lang="zh-CN" altLang="en-US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sSub>
                                <m:sSubPr>
                                  <m:ctrlPr>
                                    <a:rPr lang="en-US" altLang="zh-CN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r>
                                <a:rPr lang="en-US" altLang="zh-CN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altLang="zh-CN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oMath>
                          </a14:m>
                          <a:endParaRPr lang="en-US" b="1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𝑵</m:t>
                                </m:r>
                              </m:oMath>
                            </m:oMathPara>
                          </a14:m>
                          <a:endParaRPr lang="en-US">
                            <a:latin typeface="Helvetica" pitchFamily="2" charset="0"/>
                          </a:endParaRPr>
                        </a:p>
                      </a:txBody>
                      <a:tcP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>
                              <a:latin typeface="Helvetica" pitchFamily="2" charset="0"/>
                            </a:rPr>
                            <a:t>100</a:t>
                          </a:r>
                          <a:r>
                            <a:rPr lang="zh-CN" altLang="en-US">
                              <a:latin typeface="Helvetica" pitchFamily="2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𝑵</m:t>
                              </m:r>
                            </m:oMath>
                          </a14:m>
                          <a:endParaRPr lang="en-US">
                            <a:latin typeface="Helvetica" pitchFamily="2" charset="0"/>
                          </a:endParaRPr>
                        </a:p>
                      </a:txBody>
                      <a:tcP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𝑵</m:t>
                                </m:r>
                                <m:r>
                                  <a:rPr lang="en-US" altLang="zh-CN" sz="1800" b="1" i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altLang="zh-CN" sz="1800" b="1" i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𝟒</m:t>
                                </m:r>
                              </m:oMath>
                            </m:oMathPara>
                          </a14:m>
                          <a:endParaRPr lang="en-US" b="1">
                            <a:solidFill>
                              <a:srgbClr val="C00000"/>
                            </a:solidFill>
                            <a:latin typeface="Helvetica" pitchFamily="2" charset="0"/>
                          </a:endParaRPr>
                        </a:p>
                      </a:txBody>
                      <a:tcP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FFC5BD">
                            <a:alpha val="3568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altLang="zh-CN" sz="1800" b="1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𝑵</m:t>
                                </m:r>
                                <m:r>
                                  <a:rPr lang="en-US" altLang="zh-CN" sz="1800" b="1" i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altLang="zh-CN" sz="1800" b="1" i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𝟓𝟎𝟎</m:t>
                                </m:r>
                              </m:oMath>
                            </m:oMathPara>
                          </a14:m>
                          <a:endParaRPr lang="en-US" b="1">
                            <a:solidFill>
                              <a:srgbClr val="C00000"/>
                            </a:solidFill>
                            <a:latin typeface="Helvetica" pitchFamily="2" charset="0"/>
                          </a:endParaRPr>
                        </a:p>
                        <a:p>
                          <a:endParaRPr lang="en-US" b="1">
                            <a:solidFill>
                              <a:srgbClr val="C00000"/>
                            </a:solidFill>
                            <a:latin typeface="Helvetica" pitchFamily="2" charset="0"/>
                          </a:endParaRPr>
                        </a:p>
                      </a:txBody>
                      <a:tcP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rgbClr val="FFC5BD">
                            <a:alpha val="3568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2981210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C2842E80-117D-192F-F7E5-1BFDFB5CCE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99232911"/>
                  </p:ext>
                </p:extLst>
              </p:nvPr>
            </p:nvGraphicFramePr>
            <p:xfrm>
              <a:off x="565396" y="1732997"/>
              <a:ext cx="11061204" cy="262703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552216">
                      <a:extLst>
                        <a:ext uri="{9D8B030D-6E8A-4147-A177-3AD203B41FA5}">
                          <a16:colId xmlns:a16="http://schemas.microsoft.com/office/drawing/2014/main" val="2083547218"/>
                        </a:ext>
                      </a:extLst>
                    </a:gridCol>
                    <a:gridCol w="1460809">
                      <a:extLst>
                        <a:ext uri="{9D8B030D-6E8A-4147-A177-3AD203B41FA5}">
                          <a16:colId xmlns:a16="http://schemas.microsoft.com/office/drawing/2014/main" val="1258752012"/>
                        </a:ext>
                      </a:extLst>
                    </a:gridCol>
                    <a:gridCol w="1737945">
                      <a:extLst>
                        <a:ext uri="{9D8B030D-6E8A-4147-A177-3AD203B41FA5}">
                          <a16:colId xmlns:a16="http://schemas.microsoft.com/office/drawing/2014/main" val="357482651"/>
                        </a:ext>
                      </a:extLst>
                    </a:gridCol>
                    <a:gridCol w="2269013">
                      <a:extLst>
                        <a:ext uri="{9D8B030D-6E8A-4147-A177-3AD203B41FA5}">
                          <a16:colId xmlns:a16="http://schemas.microsoft.com/office/drawing/2014/main" val="1754053009"/>
                        </a:ext>
                      </a:extLst>
                    </a:gridCol>
                    <a:gridCol w="2041221">
                      <a:extLst>
                        <a:ext uri="{9D8B030D-6E8A-4147-A177-3AD203B41FA5}">
                          <a16:colId xmlns:a16="http://schemas.microsoft.com/office/drawing/2014/main" val="1574197809"/>
                        </a:ext>
                      </a:extLst>
                    </a:gridCol>
                  </a:tblGrid>
                  <a:tr h="458788">
                    <a:tc>
                      <a:txBody>
                        <a:bodyPr/>
                        <a:lstStyle/>
                        <a:p>
                          <a:endParaRPr lang="en-US">
                            <a:latin typeface="Helvetica" pitchFamily="2" charset="0"/>
                          </a:endParaRPr>
                        </a:p>
                      </a:txBody>
                      <a:tcPr>
                        <a:solidFill>
                          <a:srgbClr val="154A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FNAL</a:t>
                          </a:r>
                          <a:endParaRPr lang="en-US" b="0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anchor="ctr">
                        <a:solidFill>
                          <a:srgbClr val="154A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J-PARC</a:t>
                          </a:r>
                        </a:p>
                      </a:txBody>
                      <a:tcPr anchor="ctr">
                        <a:solidFill>
                          <a:srgbClr val="154A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HIAF</a:t>
                          </a:r>
                        </a:p>
                      </a:txBody>
                      <a:tcPr anchor="ctr">
                        <a:solidFill>
                          <a:srgbClr val="154A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HIAF-U</a:t>
                          </a:r>
                          <a:endParaRPr lang="en-US" b="0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anchor="ctr">
                        <a:solidFill>
                          <a:srgbClr val="154A9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9593526"/>
                      </a:ext>
                    </a:extLst>
                  </a:tr>
                  <a:tr h="45878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57" t="-100000" r="-212143" b="-3675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>
                              <a:latin typeface="Helvetica" pitchFamily="2" charset="0"/>
                            </a:rPr>
                            <a:t>30</a:t>
                          </a:r>
                          <a:endParaRPr lang="en-US"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b="1">
                              <a:latin typeface="Helvetica" pitchFamily="2" charset="0"/>
                            </a:rPr>
                            <a:t>3</a:t>
                          </a:r>
                          <a:endParaRPr lang="en-US" b="1"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>
                              <a:latin typeface="Helvetica" pitchFamily="2" charset="0"/>
                            </a:rPr>
                            <a:t>20</a:t>
                          </a:r>
                          <a:r>
                            <a:rPr lang="zh-CN" altLang="en-US">
                              <a:latin typeface="Helvetica" pitchFamily="2" charset="0"/>
                            </a:rPr>
                            <a:t> </a:t>
                          </a:r>
                          <a:r>
                            <a:rPr lang="en-US" altLang="zh-CN">
                              <a:latin typeface="Helvetica" pitchFamily="2" charset="0"/>
                            </a:rPr>
                            <a:t>–</a:t>
                          </a:r>
                          <a:r>
                            <a:rPr lang="zh-CN" altLang="en-US">
                              <a:latin typeface="Helvetica" pitchFamily="2" charset="0"/>
                            </a:rPr>
                            <a:t> </a:t>
                          </a:r>
                          <a:r>
                            <a:rPr lang="en-US" altLang="zh-CN">
                              <a:latin typeface="Helvetica" pitchFamily="2" charset="0"/>
                            </a:rPr>
                            <a:t>40</a:t>
                          </a:r>
                          <a:r>
                            <a:rPr lang="zh-CN" altLang="en-US">
                              <a:latin typeface="Helvetica" pitchFamily="2" charset="0"/>
                            </a:rPr>
                            <a:t> </a:t>
                          </a:r>
                          <a:r>
                            <a:rPr lang="en-US" altLang="zh-CN">
                              <a:latin typeface="Helvetica" pitchFamily="2" charset="0"/>
                            </a:rPr>
                            <a:t>(2-4</a:t>
                          </a:r>
                          <a:r>
                            <a:rPr lang="zh-CN" altLang="en-US">
                              <a:latin typeface="Helvetica" pitchFamily="2" charset="0"/>
                            </a:rPr>
                            <a:t> </a:t>
                          </a:r>
                          <a:r>
                            <a:rPr lang="en-US" altLang="zh-CN">
                              <a:latin typeface="Helvetica" pitchFamily="2" charset="0"/>
                            </a:rPr>
                            <a:t>GeV)</a:t>
                          </a:r>
                          <a:endParaRPr lang="en-US">
                            <a:latin typeface="Helvetica" pitchFamily="2" charset="0"/>
                          </a:endParaRPr>
                        </a:p>
                      </a:txBody>
                      <a:tcPr>
                        <a:solidFill>
                          <a:srgbClr val="FFC5BD">
                            <a:alpha val="3568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>
                              <a:latin typeface="Helvetica" pitchFamily="2" charset="0"/>
                            </a:rPr>
                            <a:t>150</a:t>
                          </a:r>
                          <a:r>
                            <a:rPr lang="zh-CN" altLang="en-US">
                              <a:latin typeface="Helvetica" pitchFamily="2" charset="0"/>
                            </a:rPr>
                            <a:t> </a:t>
                          </a:r>
                          <a:r>
                            <a:rPr lang="en-US" altLang="zh-CN">
                              <a:latin typeface="Helvetica" pitchFamily="2" charset="0"/>
                            </a:rPr>
                            <a:t>(15</a:t>
                          </a:r>
                          <a:r>
                            <a:rPr lang="zh-CN" altLang="en-US">
                              <a:latin typeface="Helvetica" pitchFamily="2" charset="0"/>
                            </a:rPr>
                            <a:t> </a:t>
                          </a:r>
                          <a:r>
                            <a:rPr lang="en-US" altLang="zh-CN">
                              <a:latin typeface="Helvetica" pitchFamily="2" charset="0"/>
                            </a:rPr>
                            <a:t>GeV)</a:t>
                          </a:r>
                          <a:endParaRPr lang="en-US">
                            <a:latin typeface="Helvetica" pitchFamily="2" charset="0"/>
                          </a:endParaRPr>
                        </a:p>
                      </a:txBody>
                      <a:tcPr>
                        <a:solidFill>
                          <a:srgbClr val="FFC5BD">
                            <a:alpha val="3568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45297461"/>
                      </a:ext>
                    </a:extLst>
                  </a:tr>
                  <a:tr h="45878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57" t="-205556" r="-212143" b="-27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>
                              <a:latin typeface="Helvetica" pitchFamily="2" charset="0"/>
                            </a:rPr>
                            <a:t>1.5</a:t>
                          </a:r>
                          <a:r>
                            <a:rPr lang="zh-CN" altLang="en-US">
                              <a:latin typeface="Helvetica" pitchFamily="2" charset="0"/>
                            </a:rPr>
                            <a:t> </a:t>
                          </a:r>
                          <a:r>
                            <a:rPr lang="en-US" altLang="zh-CN">
                              <a:latin typeface="Helvetica" pitchFamily="2" charset="0"/>
                            </a:rPr>
                            <a:t>T</a:t>
                          </a:r>
                          <a:endParaRPr lang="en-US"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>
                              <a:latin typeface="Helvetica" pitchFamily="2" charset="0"/>
                            </a:rPr>
                            <a:t>3</a:t>
                          </a:r>
                          <a:r>
                            <a:rPr lang="zh-CN" altLang="en-US">
                              <a:latin typeface="Helvetica" pitchFamily="2" charset="0"/>
                            </a:rPr>
                            <a:t> </a:t>
                          </a:r>
                          <a:r>
                            <a:rPr lang="en-US" altLang="zh-CN">
                              <a:latin typeface="Helvetica" pitchFamily="2" charset="0"/>
                            </a:rPr>
                            <a:t>T</a:t>
                          </a:r>
                          <a:endParaRPr lang="en-US">
                            <a:latin typeface="Helvetica" pitchFamily="2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>
                              <a:latin typeface="Helvetica" pitchFamily="2" charset="0"/>
                            </a:rPr>
                            <a:t>3</a:t>
                          </a:r>
                          <a:r>
                            <a:rPr lang="zh-CN" altLang="en-US">
                              <a:latin typeface="Helvetica" pitchFamily="2" charset="0"/>
                            </a:rPr>
                            <a:t> </a:t>
                          </a:r>
                          <a:r>
                            <a:rPr lang="en-US" altLang="zh-CN">
                              <a:latin typeface="Helvetica" pitchFamily="2" charset="0"/>
                            </a:rPr>
                            <a:t>T</a:t>
                          </a:r>
                          <a:r>
                            <a:rPr lang="zh-CN" altLang="en-US">
                              <a:latin typeface="Helvetica" pitchFamily="2" charset="0"/>
                            </a:rPr>
                            <a:t> </a:t>
                          </a:r>
                          <a:r>
                            <a:rPr lang="en-US" altLang="zh-CN">
                              <a:latin typeface="Helvetica" pitchFamily="2" charset="0"/>
                            </a:rPr>
                            <a:t>or</a:t>
                          </a:r>
                          <a:r>
                            <a:rPr lang="zh-CN" altLang="en-US">
                              <a:latin typeface="Helvetica" pitchFamily="2" charset="0"/>
                            </a:rPr>
                            <a:t> </a:t>
                          </a:r>
                          <a:r>
                            <a:rPr lang="en-US" altLang="zh-CN">
                              <a:latin typeface="Helvetica" pitchFamily="2" charset="0"/>
                            </a:rPr>
                            <a:t>higher</a:t>
                          </a:r>
                          <a:endParaRPr lang="en-US">
                            <a:latin typeface="Helvetica" pitchFamily="2" charset="0"/>
                          </a:endParaRPr>
                        </a:p>
                      </a:txBody>
                      <a:tcPr>
                        <a:solidFill>
                          <a:srgbClr val="FFC5BD">
                            <a:alpha val="3568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>
                              <a:latin typeface="Helvetica" pitchFamily="2" charset="0"/>
                            </a:rPr>
                            <a:t>6</a:t>
                          </a:r>
                          <a:r>
                            <a:rPr lang="zh-CN" altLang="en-US">
                              <a:latin typeface="Helvetica" pitchFamily="2" charset="0"/>
                            </a:rPr>
                            <a:t> </a:t>
                          </a:r>
                          <a:r>
                            <a:rPr lang="en-US" altLang="zh-CN">
                              <a:latin typeface="Helvetica" pitchFamily="2" charset="0"/>
                            </a:rPr>
                            <a:t>–</a:t>
                          </a:r>
                          <a:r>
                            <a:rPr lang="zh-CN" altLang="en-US">
                              <a:latin typeface="Helvetica" pitchFamily="2" charset="0"/>
                            </a:rPr>
                            <a:t> </a:t>
                          </a:r>
                          <a:r>
                            <a:rPr lang="en-US" altLang="zh-CN">
                              <a:latin typeface="Helvetica" pitchFamily="2" charset="0"/>
                            </a:rPr>
                            <a:t>15</a:t>
                          </a:r>
                          <a:r>
                            <a:rPr lang="zh-CN" altLang="en-US">
                              <a:latin typeface="Helvetica" pitchFamily="2" charset="0"/>
                            </a:rPr>
                            <a:t> </a:t>
                          </a:r>
                          <a:r>
                            <a:rPr lang="en-US" altLang="zh-CN">
                              <a:latin typeface="Helvetica" pitchFamily="2" charset="0"/>
                            </a:rPr>
                            <a:t>T?</a:t>
                          </a:r>
                          <a:endParaRPr lang="en-US">
                            <a:latin typeface="Helvetica" pitchFamily="2" charset="0"/>
                          </a:endParaRPr>
                        </a:p>
                      </a:txBody>
                      <a:tcPr>
                        <a:solidFill>
                          <a:srgbClr val="FFC5BD">
                            <a:alpha val="3568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5699975"/>
                      </a:ext>
                    </a:extLst>
                  </a:tr>
                  <a:tr h="45878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57" t="-305556" r="-212143" b="-177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>
                              <a:latin typeface="Helvetica" pitchFamily="2" charset="0"/>
                            </a:rPr>
                            <a:t>100%</a:t>
                          </a:r>
                          <a:endParaRPr lang="en-US">
                            <a:latin typeface="Helvetica" pitchFamily="2" charset="0"/>
                          </a:endParaRPr>
                        </a:p>
                      </a:txBody>
                      <a:tcPr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>
                              <a:latin typeface="Helvetica" pitchFamily="2" charset="0"/>
                            </a:rPr>
                            <a:t>50%</a:t>
                          </a:r>
                          <a:endParaRPr lang="en-US">
                            <a:latin typeface="Helvetica" pitchFamily="2" charset="0"/>
                          </a:endParaRPr>
                        </a:p>
                      </a:txBody>
                      <a:tcPr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>
                              <a:latin typeface="Helvetica" pitchFamily="2" charset="0"/>
                            </a:rPr>
                            <a:t>100%</a:t>
                          </a:r>
                          <a:endParaRPr lang="en-US">
                            <a:latin typeface="Helvetica" pitchFamily="2" charset="0"/>
                          </a:endParaRPr>
                        </a:p>
                      </a:txBody>
                      <a:tcPr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5BD">
                            <a:alpha val="35686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>
                              <a:latin typeface="Helvetica" pitchFamily="2" charset="0"/>
                            </a:rPr>
                            <a:t>100%</a:t>
                          </a:r>
                          <a:endParaRPr lang="en-US">
                            <a:latin typeface="Helvetica" pitchFamily="2" charset="0"/>
                          </a:endParaRPr>
                        </a:p>
                      </a:txBody>
                      <a:tcPr>
                        <a:lnB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5BD">
                            <a:alpha val="35686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28467962"/>
                      </a:ext>
                    </a:extLst>
                  </a:tr>
                  <a:tr h="7918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357" t="-231746" r="-212143" b="-15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244348" t="-231746" r="-416522" b="-15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289051" t="-231746" r="-249635" b="-15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297765" t="-231746" r="-91061" b="-15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T w="1905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4"/>
                          <a:stretch>
                            <a:fillRect l="-442236" t="-231746" r="-1242" b="-15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2981210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2DAB9B95-265A-D967-70DA-FAE142C44681}"/>
              </a:ext>
            </a:extLst>
          </p:cNvPr>
          <p:cNvSpPr txBox="1"/>
          <p:nvPr/>
        </p:nvSpPr>
        <p:spPr>
          <a:xfrm>
            <a:off x="4461947" y="4390240"/>
            <a:ext cx="3435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/>
              <a:t>↑</a:t>
            </a:r>
            <a:r>
              <a:rPr lang="zh-CN" altLang="en-US"/>
              <a:t> </a:t>
            </a:r>
            <a:endParaRPr lang="en-GB" altLang="zh-CN"/>
          </a:p>
          <a:p>
            <a:r>
              <a:rPr lang="en-US" altLang="zh-CN"/>
              <a:t>In</a:t>
            </a:r>
            <a:r>
              <a:rPr lang="zh-CN" altLang="en-US"/>
              <a:t> </a:t>
            </a:r>
            <a:r>
              <a:rPr lang="en-US" altLang="zh-CN"/>
              <a:t>reality</a:t>
            </a:r>
            <a:r>
              <a:rPr lang="zh-CN" altLang="en-US"/>
              <a:t> </a:t>
            </a:r>
            <a:r>
              <a:rPr lang="en-US" altLang="zh-CN"/>
              <a:t>J-PARC</a:t>
            </a:r>
            <a:r>
              <a:rPr lang="zh-CN" altLang="en-US"/>
              <a:t> </a:t>
            </a:r>
            <a:r>
              <a:rPr lang="en-US" altLang="zh-CN"/>
              <a:t>is</a:t>
            </a:r>
            <a:r>
              <a:rPr lang="zh-CN" altLang="en-US"/>
              <a:t> </a:t>
            </a:r>
            <a:r>
              <a:rPr lang="en-US" altLang="zh-CN"/>
              <a:t>better</a:t>
            </a:r>
            <a:r>
              <a:rPr lang="zh-CN" altLang="en-US"/>
              <a:t> </a:t>
            </a:r>
            <a:r>
              <a:rPr lang="en-US" altLang="zh-CN"/>
              <a:t>than</a:t>
            </a:r>
            <a:r>
              <a:rPr lang="zh-CN" altLang="en-US"/>
              <a:t> </a:t>
            </a:r>
            <a:r>
              <a:rPr lang="en-US" altLang="zh-CN"/>
              <a:t>this</a:t>
            </a:r>
            <a:r>
              <a:rPr lang="zh-CN" altLang="en-US"/>
              <a:t> </a:t>
            </a:r>
            <a:r>
              <a:rPr lang="en-US" altLang="zh-CN"/>
              <a:t>due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high</a:t>
            </a:r>
            <a:r>
              <a:rPr lang="zh-CN" altLang="en-US"/>
              <a:t> </a:t>
            </a:r>
            <a:r>
              <a:rPr lang="en-US" altLang="zh-CN"/>
              <a:t>intensity</a:t>
            </a:r>
            <a:r>
              <a:rPr lang="zh-CN" altLang="en-US"/>
              <a:t> </a:t>
            </a:r>
            <a:r>
              <a:rPr lang="en-US" altLang="zh-CN"/>
              <a:t>of</a:t>
            </a:r>
            <a:r>
              <a:rPr lang="zh-CN" altLang="en-US"/>
              <a:t> </a:t>
            </a:r>
            <a:r>
              <a:rPr lang="en-US" altLang="zh-CN"/>
              <a:t>surface</a:t>
            </a:r>
            <a:r>
              <a:rPr lang="zh-CN" altLang="en-US"/>
              <a:t> </a:t>
            </a:r>
            <a:r>
              <a:rPr lang="en-US" altLang="zh-CN"/>
              <a:t>muons</a:t>
            </a:r>
            <a:r>
              <a:rPr lang="zh-CN" altLang="en-US"/>
              <a:t> </a:t>
            </a:r>
            <a:r>
              <a:rPr lang="en-US" altLang="zh-CN"/>
              <a:t>(10^8/s)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7050A3-7B85-F12A-2516-C8722EFAAD78}"/>
              </a:ext>
            </a:extLst>
          </p:cNvPr>
          <p:cNvSpPr txBox="1"/>
          <p:nvPr/>
        </p:nvSpPr>
        <p:spPr>
          <a:xfrm>
            <a:off x="8285018" y="4376385"/>
            <a:ext cx="34168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/>
              <a:t>↑</a:t>
            </a:r>
            <a:r>
              <a:rPr lang="zh-CN" altLang="en-US"/>
              <a:t> </a:t>
            </a:r>
            <a:endParaRPr lang="en-GB" altLang="zh-CN"/>
          </a:p>
          <a:p>
            <a:r>
              <a:rPr lang="en-US" altLang="zh-CN"/>
              <a:t>The statistical sensitivity won't be a problem at all.</a:t>
            </a:r>
            <a:r>
              <a:rPr lang="zh-CN" altLang="en-US"/>
              <a:t> </a:t>
            </a:r>
            <a:r>
              <a:rPr lang="en-US" altLang="zh-CN"/>
              <a:t>Purely</a:t>
            </a:r>
            <a:r>
              <a:rPr lang="zh-CN" altLang="en-US"/>
              <a:t> </a:t>
            </a:r>
            <a:r>
              <a:rPr lang="en-GB" altLang="zh-CN"/>
              <a:t>systematics-limited</a:t>
            </a:r>
            <a:r>
              <a:rPr lang="en-US" altLang="zh-CN"/>
              <a:t>;</a:t>
            </a:r>
          </a:p>
          <a:p>
            <a:endParaRPr lang="en-US" altLang="zh-CN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59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D9A55-62B8-6470-D7EE-ED4CD709D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B26E6E-26FE-70F7-4DAE-CD08E7F54A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6419"/>
          <a:stretch/>
        </p:blipFill>
        <p:spPr>
          <a:xfrm>
            <a:off x="6812770" y="2795213"/>
            <a:ext cx="2632888" cy="178005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FF013E-0C60-8601-2357-B2562AE31A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FF9D54-77D8-11A9-07AE-0B439CDAD1B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151" y="1945635"/>
            <a:ext cx="11211698" cy="42369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/>
              <a:t>1948:</a:t>
            </a:r>
            <a:r>
              <a:rPr lang="zh-CN" altLang="en-US" sz="2400"/>
              <a:t> </a:t>
            </a:r>
            <a:r>
              <a:rPr lang="en-US" altLang="zh-CN" sz="2400"/>
              <a:t>Schwinger</a:t>
            </a:r>
            <a:r>
              <a:rPr lang="zh-CN" altLang="en-US" sz="2400"/>
              <a:t> </a:t>
            </a:r>
            <a:r>
              <a:rPr lang="en-US" altLang="zh-CN" sz="2400"/>
              <a:t>calculated higher order QED, giving 𝑔&gt;2 for</a:t>
            </a:r>
            <a:r>
              <a:rPr lang="zh-CN" altLang="en-US" sz="2400"/>
              <a:t> </a:t>
            </a:r>
            <a:r>
              <a:rPr lang="en-US" altLang="zh-CN" sz="2400"/>
              <a:t>electron</a:t>
            </a:r>
            <a:endParaRPr lang="en-US" sz="24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1FE991-7B0E-D010-7BFD-24BC3D8C8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2823" y="4144226"/>
            <a:ext cx="1713177" cy="1739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28CAAC-97AB-CD8A-A62C-76230623C3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371"/>
          <a:stretch>
            <a:fillRect/>
          </a:stretch>
        </p:blipFill>
        <p:spPr>
          <a:xfrm>
            <a:off x="4510081" y="3039792"/>
            <a:ext cx="2071939" cy="9003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7A46B2-5CF0-711B-0332-3C9DA9A13FA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4002"/>
          <a:stretch>
            <a:fillRect/>
          </a:stretch>
        </p:blipFill>
        <p:spPr>
          <a:xfrm>
            <a:off x="654383" y="2576126"/>
            <a:ext cx="1224759" cy="16139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E710DAD-4A35-77E2-46B5-849077515B21}"/>
                  </a:ext>
                </a:extLst>
              </p:cNvPr>
              <p:cNvSpPr/>
              <p:nvPr/>
            </p:nvSpPr>
            <p:spPr>
              <a:xfrm>
                <a:off x="2108315" y="2795223"/>
                <a:ext cx="2566782" cy="108137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dirty="0">
                    <a:solidFill>
                      <a:schemeClr val="tx1"/>
                    </a:solidFill>
                  </a:rPr>
                  <a:t>Magnetic anomaly</a:t>
                </a:r>
                <a:br>
                  <a:rPr lang="en-US" sz="2200" dirty="0">
                    <a:solidFill>
                      <a:schemeClr val="tx1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E710DAD-4A35-77E2-46B5-849077515B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8315" y="2795223"/>
                <a:ext cx="2566782" cy="1081377"/>
              </a:xfrm>
              <a:prstGeom prst="rect">
                <a:avLst/>
              </a:prstGeom>
              <a:blipFill>
                <a:blip r:embed="rId7"/>
                <a:stretch>
                  <a:fillRect t="-2299" b="-34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itle 1">
            <a:extLst>
              <a:ext uri="{FF2B5EF4-FFF2-40B4-BE49-F238E27FC236}">
                <a16:creationId xmlns:a16="http://schemas.microsoft.com/office/drawing/2014/main" id="{EC36AB3F-844F-F4E4-FF38-9864A491B90C}"/>
              </a:ext>
            </a:extLst>
          </p:cNvPr>
          <p:cNvSpPr txBox="1">
            <a:spLocks/>
          </p:cNvSpPr>
          <p:nvPr/>
        </p:nvSpPr>
        <p:spPr>
          <a:xfrm>
            <a:off x="490149" y="402703"/>
            <a:ext cx="112116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64A9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altLang="zh-CN" sz="8000">
                <a:latin typeface="Futura" panose="020B0602020204020303" pitchFamily="34" charset="-79"/>
                <a:ea typeface="Cambria Math" panose="02040503050406030204" pitchFamily="18" charset="0"/>
                <a:cs typeface="Futura" panose="020B0602020204020303" pitchFamily="34" charset="-79"/>
              </a:rPr>
              <a:t>g</a:t>
            </a:r>
            <a:r>
              <a:rPr lang="en-US" altLang="zh-CN" sz="4800">
                <a:latin typeface="Futura" panose="020B0602020204020303" pitchFamily="34" charset="-79"/>
                <a:ea typeface="Cambria Math" panose="02040503050406030204" pitchFamily="18" charset="0"/>
                <a:cs typeface="Futura" panose="020B0602020204020303" pitchFamily="34" charset="-79"/>
              </a:rPr>
              <a:t>—2</a:t>
            </a:r>
            <a:endParaRPr lang="en-US">
              <a:latin typeface="Futura" panose="020B0602020204020303" pitchFamily="34" charset="-79"/>
              <a:ea typeface="STHupo" panose="02010800040101010101" pitchFamily="2" charset="-122"/>
              <a:cs typeface="Futura" panose="020B0602020204020303" pitchFamily="34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70E9D0-B4F3-F589-D445-575026C415B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5337" t="8320" r="3692" b="43130"/>
          <a:stretch>
            <a:fillRect/>
          </a:stretch>
        </p:blipFill>
        <p:spPr>
          <a:xfrm>
            <a:off x="2038685" y="2758551"/>
            <a:ext cx="4481291" cy="11861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B8FD16-A4C3-A3E5-8D8B-0B3AA3578EBE}"/>
              </a:ext>
            </a:extLst>
          </p:cNvPr>
          <p:cNvSpPr/>
          <p:nvPr/>
        </p:nvSpPr>
        <p:spPr>
          <a:xfrm>
            <a:off x="2038685" y="2758551"/>
            <a:ext cx="1750890" cy="1118049"/>
          </a:xfrm>
          <a:prstGeom prst="rect">
            <a:avLst/>
          </a:prstGeom>
          <a:noFill/>
          <a:ln w="254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D5E9CD-A538-9765-EB37-70BE19675529}"/>
              </a:ext>
            </a:extLst>
          </p:cNvPr>
          <p:cNvSpPr txBox="1"/>
          <p:nvPr/>
        </p:nvSpPr>
        <p:spPr>
          <a:xfrm>
            <a:off x="1971268" y="3959560"/>
            <a:ext cx="20719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</a:rPr>
              <a:t>Magnetic anomaly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833899-6622-3B9A-33B7-51AC0864DBFD}"/>
              </a:ext>
            </a:extLst>
          </p:cNvPr>
          <p:cNvSpPr txBox="1"/>
          <p:nvPr/>
        </p:nvSpPr>
        <p:spPr>
          <a:xfrm>
            <a:off x="6812770" y="4717274"/>
            <a:ext cx="454552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/>
              <a:t>This explained the discrepancy and was a crucial step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in the development of perturbative QFT and QED </a:t>
            </a:r>
          </a:p>
          <a:p>
            <a:endParaRPr lang="en-US" sz="2000" b="1" dirty="0"/>
          </a:p>
          <a:p>
            <a:r>
              <a:rPr lang="el-GR" sz="2000"/>
              <a:t>𝛼/2π </a:t>
            </a:r>
            <a:r>
              <a:rPr lang="en-US" sz="2000"/>
              <a:t>is universal for all spin ½ fermions (electron, muon).</a:t>
            </a:r>
          </a:p>
          <a:p>
            <a:endParaRPr lang="en-US" sz="2000" b="1"/>
          </a:p>
          <a:p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12886264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A04E4-569D-AB49-7BAE-B5DC62791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E3EB4-2BDB-1D04-9153-F6ABD7449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>
                <a:ea typeface="Microsoft YaHei" panose="020B0503020204020204" pitchFamily="34" charset="-122"/>
              </a:rPr>
              <a:t>HIAF-U with 10-20 GeV muon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BDB25C-18DA-2FF0-0C8A-B25333CD7B5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151" y="1690688"/>
            <a:ext cx="11211698" cy="4849494"/>
          </a:xfrm>
          <a:solidFill>
            <a:schemeClr val="lt1">
              <a:alpha val="90218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spcBef>
                <a:spcPts val="2500"/>
              </a:spcBef>
            </a:pPr>
            <a:r>
              <a:rPr lang="en-US" altLang="zh-CN" sz="2500"/>
              <a:t>Being</a:t>
            </a:r>
            <a:r>
              <a:rPr lang="zh-CN" altLang="en-US" sz="2500"/>
              <a:t> </a:t>
            </a:r>
            <a:r>
              <a:rPr lang="en-US" altLang="zh-CN" sz="2500"/>
              <a:t>free</a:t>
            </a:r>
            <a:r>
              <a:rPr lang="zh-CN" altLang="en-US" sz="2500"/>
              <a:t> </a:t>
            </a:r>
            <a:r>
              <a:rPr lang="en-US" altLang="zh-CN" sz="2500"/>
              <a:t>from</a:t>
            </a:r>
            <a:r>
              <a:rPr lang="zh-CN" altLang="en-US" sz="2500"/>
              <a:t> </a:t>
            </a:r>
            <a:r>
              <a:rPr lang="en-US" altLang="zh-CN" sz="2500"/>
              <a:t>statistical</a:t>
            </a:r>
            <a:r>
              <a:rPr lang="zh-CN" altLang="en-US" sz="2500"/>
              <a:t> </a:t>
            </a:r>
            <a:r>
              <a:rPr lang="en-US" altLang="zh-CN" sz="2500"/>
              <a:t>limits</a:t>
            </a:r>
            <a:r>
              <a:rPr lang="zh-CN" altLang="en-US" sz="2500"/>
              <a:t> </a:t>
            </a:r>
            <a:r>
              <a:rPr lang="en-US" altLang="zh-CN" sz="2500"/>
              <a:t>opens</a:t>
            </a:r>
            <a:r>
              <a:rPr lang="zh-CN" altLang="en-US" sz="2500"/>
              <a:t> </a:t>
            </a:r>
            <a:r>
              <a:rPr lang="en-US" altLang="zh-CN" sz="2500"/>
              <a:t>a</a:t>
            </a:r>
            <a:r>
              <a:rPr lang="zh-CN" altLang="en-US" sz="2500"/>
              <a:t> </a:t>
            </a:r>
            <a:r>
              <a:rPr lang="en-US" altLang="zh-CN" sz="2500"/>
              <a:t>new</a:t>
            </a:r>
            <a:r>
              <a:rPr lang="zh-CN" altLang="en-US" sz="2500"/>
              <a:t> </a:t>
            </a:r>
            <a:r>
              <a:rPr lang="en-US" altLang="zh-CN" sz="2500"/>
              <a:t>window:</a:t>
            </a:r>
            <a:endParaRPr lang="en-US" altLang="zh-CN"/>
          </a:p>
          <a:p>
            <a:pPr lvl="1"/>
            <a:r>
              <a:rPr lang="en-US" altLang="zh-CN" sz="2200"/>
              <a:t>Both</a:t>
            </a:r>
            <a:r>
              <a:rPr lang="zh-CN" altLang="en-US" sz="2200"/>
              <a:t> </a:t>
            </a:r>
            <a:r>
              <a:rPr lang="en-US" altLang="zh-CN" sz="2200"/>
              <a:t>positive</a:t>
            </a:r>
            <a:r>
              <a:rPr lang="zh-CN" altLang="en-US" sz="2200"/>
              <a:t> </a:t>
            </a:r>
            <a:r>
              <a:rPr lang="en-US" altLang="zh-CN" sz="2200"/>
              <a:t>and</a:t>
            </a:r>
            <a:r>
              <a:rPr lang="zh-CN" altLang="en-US" sz="2200"/>
              <a:t> </a:t>
            </a:r>
            <a:r>
              <a:rPr lang="en-US" altLang="zh-CN" sz="2200"/>
              <a:t>negative</a:t>
            </a:r>
            <a:r>
              <a:rPr lang="zh-CN" altLang="en-US" sz="2200"/>
              <a:t> </a:t>
            </a:r>
            <a:r>
              <a:rPr lang="en-US" altLang="zh-CN" sz="2200"/>
              <a:t>muons</a:t>
            </a:r>
          </a:p>
          <a:p>
            <a:pPr lvl="1"/>
            <a:r>
              <a:rPr lang="en-US" altLang="zh-CN" sz="2200"/>
              <a:t>Low-emittance</a:t>
            </a:r>
            <a:r>
              <a:rPr lang="zh-CN" altLang="en-US" sz="2200"/>
              <a:t> </a:t>
            </a:r>
            <a:r>
              <a:rPr lang="en-US" altLang="zh-CN" sz="2200"/>
              <a:t>beam</a:t>
            </a:r>
            <a:r>
              <a:rPr lang="zh-CN" altLang="en-US" sz="2200"/>
              <a:t> </a:t>
            </a:r>
            <a:r>
              <a:rPr lang="en-US" altLang="zh-CN" sz="2200"/>
              <a:t>with</a:t>
            </a:r>
            <a:r>
              <a:rPr lang="zh-CN" altLang="en-US" sz="2200"/>
              <a:t> </a:t>
            </a:r>
            <a:r>
              <a:rPr lang="en-US" altLang="zh-CN" sz="2200"/>
              <a:t>a</a:t>
            </a:r>
            <a:r>
              <a:rPr lang="zh-CN" altLang="en-US" sz="2200"/>
              <a:t> </a:t>
            </a:r>
            <a:r>
              <a:rPr lang="en-US" altLang="zh-CN" sz="2200"/>
              <a:t>simple</a:t>
            </a:r>
            <a:r>
              <a:rPr lang="zh-CN" altLang="en-US" sz="2200"/>
              <a:t> </a:t>
            </a:r>
            <a:r>
              <a:rPr lang="en-US" altLang="zh-CN" sz="2200"/>
              <a:t>collimator:</a:t>
            </a:r>
            <a:r>
              <a:rPr lang="zh-CN" altLang="en-US" sz="2200"/>
              <a:t> </a:t>
            </a:r>
            <a:r>
              <a:rPr lang="en-US" altLang="zh-CN" sz="2200"/>
              <a:t>a</a:t>
            </a:r>
            <a:r>
              <a:rPr lang="zh-CN" altLang="en-US" sz="2200"/>
              <a:t> </a:t>
            </a:r>
            <a:r>
              <a:rPr lang="en-US" altLang="zh-CN" sz="2200"/>
              <a:t>better</a:t>
            </a:r>
            <a:r>
              <a:rPr lang="zh-CN" altLang="en-US" sz="2200"/>
              <a:t> </a:t>
            </a:r>
            <a:r>
              <a:rPr lang="en-US" altLang="zh-CN" sz="2200"/>
              <a:t>systematics</a:t>
            </a:r>
            <a:r>
              <a:rPr lang="zh-CN" altLang="en-US" sz="2200"/>
              <a:t> </a:t>
            </a:r>
            <a:r>
              <a:rPr lang="en-US" altLang="zh-CN" sz="2200"/>
              <a:t>related</a:t>
            </a:r>
            <a:r>
              <a:rPr lang="zh-CN" altLang="en-US" sz="2200"/>
              <a:t> </a:t>
            </a:r>
            <a:r>
              <a:rPr lang="en-US" altLang="zh-CN" sz="2200"/>
              <a:t>to</a:t>
            </a:r>
            <a:r>
              <a:rPr lang="zh-CN" altLang="en-US" sz="2200"/>
              <a:t> </a:t>
            </a:r>
            <a:r>
              <a:rPr lang="en-US" altLang="zh-CN" sz="2200"/>
              <a:t>beam</a:t>
            </a:r>
            <a:r>
              <a:rPr lang="zh-CN" altLang="en-US" sz="2200"/>
              <a:t> </a:t>
            </a:r>
            <a:r>
              <a:rPr lang="en-US" altLang="zh-CN" sz="2200"/>
              <a:t>dynamics</a:t>
            </a:r>
            <a:r>
              <a:rPr lang="zh-CN" altLang="en-US" sz="2200"/>
              <a:t> </a:t>
            </a:r>
            <a:r>
              <a:rPr lang="en-US" altLang="zh-CN" sz="2200"/>
              <a:t>–</a:t>
            </a:r>
            <a:r>
              <a:rPr lang="zh-CN" altLang="en-US" sz="2200"/>
              <a:t> </a:t>
            </a:r>
            <a:r>
              <a:rPr lang="en-US" altLang="zh-CN" sz="2200"/>
              <a:t>CBO,</a:t>
            </a:r>
            <a:r>
              <a:rPr lang="zh-CN" altLang="en-US" sz="2200"/>
              <a:t> </a:t>
            </a:r>
            <a:r>
              <a:rPr lang="en-US" altLang="zh-CN" sz="2200"/>
              <a:t>field</a:t>
            </a:r>
            <a:r>
              <a:rPr lang="zh-CN" altLang="en-US" sz="2200"/>
              <a:t> </a:t>
            </a:r>
            <a:r>
              <a:rPr lang="en-US" altLang="zh-CN" sz="2200"/>
              <a:t>mapping</a:t>
            </a:r>
            <a:r>
              <a:rPr lang="zh-CN" altLang="en-US" sz="2200"/>
              <a:t> </a:t>
            </a:r>
            <a:r>
              <a:rPr lang="en-US" altLang="zh-CN" sz="2200"/>
              <a:t>etc.</a:t>
            </a:r>
          </a:p>
          <a:p>
            <a:pPr lvl="1">
              <a:spcBef>
                <a:spcPts val="500"/>
              </a:spcBef>
            </a:pPr>
            <a:r>
              <a:rPr lang="en-US" altLang="zh-CN" sz="2200"/>
              <a:t>clock/counter-clock</a:t>
            </a:r>
            <a:r>
              <a:rPr lang="zh-CN" altLang="en-US" sz="2200"/>
              <a:t> </a:t>
            </a:r>
            <a:r>
              <a:rPr lang="en-US" altLang="zh-CN" sz="2200"/>
              <a:t>wise</a:t>
            </a:r>
            <a:r>
              <a:rPr lang="zh-CN" altLang="en-US" sz="2200"/>
              <a:t> </a:t>
            </a:r>
            <a:r>
              <a:rPr lang="en-US" altLang="zh-CN" sz="2200"/>
              <a:t>measurements</a:t>
            </a:r>
          </a:p>
          <a:p>
            <a:pPr lvl="1">
              <a:spcBef>
                <a:spcPts val="500"/>
              </a:spcBef>
            </a:pPr>
            <a:r>
              <a:rPr lang="en-US" altLang="zh-CN" sz="2200"/>
              <a:t>...</a:t>
            </a:r>
          </a:p>
          <a:p>
            <a:pPr>
              <a:spcBef>
                <a:spcPts val="2200"/>
              </a:spcBef>
            </a:pPr>
            <a:r>
              <a:rPr lang="en-US" sz="2500"/>
              <a:t>Others</a:t>
            </a:r>
            <a:r>
              <a:rPr lang="en-US" altLang="zh-CN" sz="2500"/>
              <a:t>:</a:t>
            </a:r>
            <a:r>
              <a:rPr lang="zh-CN" altLang="en-US" sz="2500"/>
              <a:t> </a:t>
            </a:r>
            <a:r>
              <a:rPr lang="en-US" altLang="zh-CN" sz="2500"/>
              <a:t>a</a:t>
            </a:r>
            <a:r>
              <a:rPr lang="zh-CN" altLang="en-US" sz="2500"/>
              <a:t> </a:t>
            </a:r>
            <a:r>
              <a:rPr lang="en-US" altLang="zh-CN" sz="2500"/>
              <a:t>dedicated</a:t>
            </a:r>
            <a:r>
              <a:rPr lang="zh-CN" altLang="en-US" sz="2500"/>
              <a:t> </a:t>
            </a:r>
            <a:r>
              <a:rPr lang="en-US" altLang="zh-CN" sz="2500"/>
              <a:t>muon</a:t>
            </a:r>
            <a:r>
              <a:rPr lang="zh-CN" altLang="en-US" sz="2500"/>
              <a:t> </a:t>
            </a:r>
            <a:r>
              <a:rPr lang="en-US" altLang="zh-CN" sz="2500"/>
              <a:t>beam-line</a:t>
            </a:r>
            <a:r>
              <a:rPr lang="zh-CN" altLang="en-US" sz="2500"/>
              <a:t> </a:t>
            </a:r>
            <a:r>
              <a:rPr lang="en-US" altLang="zh-CN" sz="2500"/>
              <a:t>with</a:t>
            </a:r>
            <a:r>
              <a:rPr lang="zh-CN" altLang="en-US" sz="2500"/>
              <a:t> </a:t>
            </a:r>
            <a:r>
              <a:rPr lang="en-US" altLang="zh-CN" sz="2500"/>
              <a:t>a</a:t>
            </a:r>
            <a:r>
              <a:rPr lang="zh-CN" altLang="en-US" sz="2500"/>
              <a:t> </a:t>
            </a:r>
            <a:r>
              <a:rPr lang="en-US" altLang="zh-CN" sz="2500"/>
              <a:t>delivery</a:t>
            </a:r>
            <a:r>
              <a:rPr lang="zh-CN" altLang="en-US" sz="2500"/>
              <a:t> </a:t>
            </a:r>
            <a:r>
              <a:rPr lang="en-US" altLang="zh-CN" sz="2500"/>
              <a:t>ring</a:t>
            </a:r>
            <a:r>
              <a:rPr lang="zh-CN" altLang="en-US" sz="2500"/>
              <a:t> </a:t>
            </a:r>
            <a:r>
              <a:rPr lang="en-US" altLang="zh-CN" sz="2500"/>
              <a:t>(like</a:t>
            </a:r>
            <a:r>
              <a:rPr lang="zh-CN" altLang="en-US" sz="2500"/>
              <a:t> </a:t>
            </a:r>
            <a:r>
              <a:rPr lang="en-US" altLang="zh-CN" sz="2500"/>
              <a:t>Fermilab)?</a:t>
            </a:r>
            <a:endParaRPr lang="en-US" sz="2500"/>
          </a:p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C84497-BDFF-C620-6022-C507A9B58D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70</a:t>
            </a:fld>
            <a:endParaRPr lang="en-US" dirty="0"/>
          </a:p>
        </p:txBody>
      </p:sp>
      <p:pic>
        <p:nvPicPr>
          <p:cNvPr id="39938" name="Picture 2" descr="Layout of the beamlines of the Muon Campus at Fermilab. (Image used... |  Download Scientific Diagram">
            <a:extLst>
              <a:ext uri="{FF2B5EF4-FFF2-40B4-BE49-F238E27FC236}">
                <a16:creationId xmlns:a16="http://schemas.microsoft.com/office/drawing/2014/main" id="{4856BEB7-F77B-33AA-F551-DAF62563E4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4" b="25853"/>
          <a:stretch>
            <a:fillRect/>
          </a:stretch>
        </p:blipFill>
        <p:spPr bwMode="auto">
          <a:xfrm>
            <a:off x="4290620" y="4933911"/>
            <a:ext cx="3610760" cy="155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4597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A0E13-5C3C-7512-5F4D-FD5E699FB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5D1D49D-3697-654B-B746-BF9EFD4E3CC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>
                    <a:ea typeface="Microsoft YaHei" panose="020B0503020204020204" pitchFamily="34" charset="-122"/>
                  </a:rPr>
                  <a:t>Precisions</a:t>
                </a:r>
                <a:r>
                  <a:rPr lang="zh-CN" altLang="en-US" dirty="0">
                    <a:ea typeface="Microsoft YaHei" panose="020B0503020204020204" pitchFamily="34" charset="-122"/>
                  </a:rPr>
                  <a:t> </a:t>
                </a:r>
                <a:r>
                  <a:rPr lang="en-US" altLang="zh-CN"/>
                  <a:t>for</a:t>
                </a:r>
                <a:r>
                  <a:rPr lang="zh-CN" altLang="en-US"/>
                  <a:t>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𝒈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en-US" dirty="0">
                  <a:ea typeface="Microsoft YaHe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5D1D49D-3697-654B-B746-BF9EFD4E3C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1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FB74E526-8DB4-4136-FD5C-5CD33516D0D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24434617"/>
                  </p:ext>
                </p:extLst>
              </p:nvPr>
            </p:nvGraphicFramePr>
            <p:xfrm>
              <a:off x="490151" y="1605625"/>
              <a:ext cx="11036833" cy="435583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88571">
                      <a:extLst>
                        <a:ext uri="{9D8B030D-6E8A-4147-A177-3AD203B41FA5}">
                          <a16:colId xmlns:a16="http://schemas.microsoft.com/office/drawing/2014/main" val="2083547218"/>
                        </a:ext>
                      </a:extLst>
                    </a:gridCol>
                    <a:gridCol w="2603200">
                      <a:extLst>
                        <a:ext uri="{9D8B030D-6E8A-4147-A177-3AD203B41FA5}">
                          <a16:colId xmlns:a16="http://schemas.microsoft.com/office/drawing/2014/main" val="1258752012"/>
                        </a:ext>
                      </a:extLst>
                    </a:gridCol>
                    <a:gridCol w="2987460">
                      <a:extLst>
                        <a:ext uri="{9D8B030D-6E8A-4147-A177-3AD203B41FA5}">
                          <a16:colId xmlns:a16="http://schemas.microsoft.com/office/drawing/2014/main" val="357482651"/>
                        </a:ext>
                      </a:extLst>
                    </a:gridCol>
                    <a:gridCol w="3657602">
                      <a:extLst>
                        <a:ext uri="{9D8B030D-6E8A-4147-A177-3AD203B41FA5}">
                          <a16:colId xmlns:a16="http://schemas.microsoft.com/office/drawing/2014/main" val="1754053009"/>
                        </a:ext>
                      </a:extLst>
                    </a:gridCol>
                  </a:tblGrid>
                  <a:tr h="4318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Facilities</a:t>
                          </a:r>
                          <a:endParaRPr lang="en-US" b="1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54A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CERN</a:t>
                          </a:r>
                          <a:r>
                            <a:rPr lang="en-US" altLang="zh-CN" b="1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/BNL/FNAL</a:t>
                          </a:r>
                          <a:endParaRPr lang="en-US" b="1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54A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J-PARC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54A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HIAF</a:t>
                          </a:r>
                          <a:r>
                            <a:rPr lang="zh-CN" altLang="en-US" b="1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b="1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(HIAF-U)</a:t>
                          </a:r>
                          <a:endParaRPr lang="en-US" b="1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54A9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9593526"/>
                      </a:ext>
                    </a:extLst>
                  </a:tr>
                  <a:tr h="8280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700" b="1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Muon</a:t>
                          </a:r>
                          <a:r>
                            <a:rPr lang="zh-CN" altLang="en-US" sz="1700" b="1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1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momentum</a:t>
                          </a:r>
                          <a:endParaRPr lang="en-US" sz="1700" b="1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marL="144000" marR="108000"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3.1</a:t>
                          </a:r>
                          <a:r>
                            <a:rPr lang="zh-CN" altLang="en-US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GeV/c</a:t>
                          </a:r>
                          <a:endParaRPr lang="en-US" sz="1700" b="0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marL="144000" marR="108000"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300</a:t>
                          </a:r>
                          <a:r>
                            <a:rPr lang="zh-CN" altLang="en-US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MeV/c</a:t>
                          </a:r>
                          <a:endParaRPr lang="en-US" sz="1700" b="0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marL="144000" marR="108000"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2-4</a:t>
                          </a:r>
                          <a:r>
                            <a:rPr lang="zh-CN" altLang="en-US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GeV</a:t>
                          </a:r>
                          <a:r>
                            <a:rPr lang="zh-CN" altLang="en-US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(HIAF)</a:t>
                          </a:r>
                        </a:p>
                        <a:p>
                          <a:pPr algn="l"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10-20</a:t>
                          </a:r>
                          <a:r>
                            <a:rPr lang="zh-CN" altLang="en-US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GeV</a:t>
                          </a:r>
                          <a:r>
                            <a:rPr lang="zh-CN" altLang="en-US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(HIAF-U)</a:t>
                          </a:r>
                          <a:endParaRPr lang="en-US" sz="1700" b="0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marL="144000" marR="108000"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C5BD">
                            <a:alpha val="45098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45297461"/>
                      </a:ext>
                    </a:extLst>
                  </a:tr>
                  <a:tr h="6120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700" b="1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Magnet</a:t>
                          </a:r>
                          <a:endParaRPr lang="en-US" sz="1700" b="1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marL="144000" marR="108000"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Full-ring</a:t>
                          </a:r>
                          <a:r>
                            <a:rPr lang="zh-CN" altLang="en-US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magnet</a:t>
                          </a:r>
                          <a:endParaRPr lang="en-US" sz="1700" b="0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marL="144000" marR="108000"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Full-ring</a:t>
                          </a:r>
                          <a:r>
                            <a:rPr lang="zh-CN" altLang="en-US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magnet</a:t>
                          </a:r>
                          <a:endParaRPr lang="en-US" sz="1700" b="0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marL="144000" marR="108000"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Sector</a:t>
                          </a:r>
                          <a:r>
                            <a:rPr lang="zh-CN" altLang="en-US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magnet</a:t>
                          </a:r>
                          <a:endParaRPr lang="en-US" sz="1700" b="0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marL="144000" marR="108000"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C5BD">
                            <a:alpha val="45098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5699975"/>
                      </a:ext>
                    </a:extLst>
                  </a:tr>
                  <a:tr h="6120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700" b="1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Storage</a:t>
                          </a:r>
                          <a:endParaRPr lang="en-US" sz="1700" b="1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marL="144000" marR="108000"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B-field</a:t>
                          </a:r>
                          <a:r>
                            <a:rPr lang="zh-CN" altLang="en-US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&amp;</a:t>
                          </a:r>
                          <a:r>
                            <a:rPr lang="zh-CN" altLang="en-US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E-field</a:t>
                          </a:r>
                          <a:endParaRPr lang="en-US" sz="1700" b="0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marL="144000" marR="108000"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B-field</a:t>
                          </a:r>
                          <a:endParaRPr lang="en-US" sz="1700" b="0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marL="144000" marR="108000"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Edge</a:t>
                          </a:r>
                          <a:r>
                            <a:rPr lang="zh-CN" altLang="en-US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B-field</a:t>
                          </a:r>
                          <a:endParaRPr lang="en-US" sz="1700" b="0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marL="144000" marR="108000"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C5BD">
                            <a:alpha val="45098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28467962"/>
                      </a:ext>
                    </a:extLst>
                  </a:tr>
                  <a:tr h="8280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700" b="1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Field</a:t>
                          </a:r>
                          <a:r>
                            <a:rPr lang="zh-CN" altLang="en-US" sz="1700" b="1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1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calibration</a:t>
                          </a:r>
                          <a:endParaRPr lang="en-US" sz="1700" b="1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marL="144000" marR="108000"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NMR</a:t>
                          </a:r>
                          <a:r>
                            <a:rPr lang="zh-CN" altLang="en-US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calibration</a:t>
                          </a:r>
                          <a:endParaRPr lang="en-US" sz="1700" b="0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marL="144000" marR="108000"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NMR calibration</a:t>
                          </a:r>
                        </a:p>
                      </a:txBody>
                      <a:tcPr marL="144000" marR="108000"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Calibration</a:t>
                          </a:r>
                          <a:r>
                            <a:rPr lang="zh-CN" altLang="en-US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via</a:t>
                          </a:r>
                          <a:r>
                            <a:rPr lang="zh-CN" altLang="en-US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polarized</a:t>
                          </a:r>
                          <a:r>
                            <a:rPr lang="zh-CN" altLang="en-US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proton</a:t>
                          </a:r>
                          <a:r>
                            <a:rPr lang="zh-CN" altLang="en-US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and</a:t>
                          </a:r>
                          <a:r>
                            <a:rPr lang="zh-CN" altLang="en-US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other</a:t>
                          </a:r>
                          <a:r>
                            <a:rPr lang="zh-CN" altLang="en-US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methods</a:t>
                          </a:r>
                          <a:endParaRPr lang="en-US" sz="1700" b="0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marL="144000" marR="108000"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C5BD">
                            <a:alpha val="45098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29812106"/>
                      </a:ext>
                    </a:extLst>
                  </a:tr>
                  <a:tr h="10440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700" b="1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Precision</a:t>
                          </a:r>
                          <a:endParaRPr lang="en-US" sz="1700" b="1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marL="144000" marR="108000"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7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7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US" altLang="zh-CN" sz="17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700" b="0">
                              <a:solidFill>
                                <a:schemeClr val="tx1"/>
                              </a:solidFill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:</a:t>
                          </a:r>
                          <a:r>
                            <a:rPr lang="zh-CN" altLang="en-US" sz="1700" b="0">
                              <a:solidFill>
                                <a:schemeClr val="tx1"/>
                              </a:solidFill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solidFill>
                                <a:schemeClr val="tx1"/>
                              </a:solidFill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0.14</a:t>
                          </a:r>
                          <a:r>
                            <a:rPr lang="zh-CN" altLang="en-US" sz="1700" b="0">
                              <a:solidFill>
                                <a:schemeClr val="tx1"/>
                              </a:solidFill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solidFill>
                                <a:schemeClr val="tx1"/>
                              </a:solidFill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ppm</a:t>
                          </a:r>
                          <a:r>
                            <a:rPr lang="zh-CN" altLang="en-US" sz="1700" b="0">
                              <a:solidFill>
                                <a:schemeClr val="tx1"/>
                              </a:solidFill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solidFill>
                                <a:schemeClr val="tx1"/>
                              </a:solidFill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(FNAL)</a:t>
                          </a:r>
                          <a:br>
                            <a:rPr lang="en-US" altLang="zh-CN" sz="1700" b="0">
                              <a:solidFill>
                                <a:schemeClr val="tx1"/>
                              </a:solidFill>
                              <a:latin typeface="Helvetica" pitchFamily="2" charset="0"/>
                              <a:ea typeface="PingFang SC" panose="020B0400000000000000" pitchFamily="34" charset="-122"/>
                            </a:rPr>
                          </a:b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US" altLang="zh-CN" sz="18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 b="0">
                              <a:solidFill>
                                <a:schemeClr val="tx1"/>
                              </a:solidFill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:</a:t>
                          </a:r>
                          <a:r>
                            <a:rPr lang="zh-CN" altLang="en-US" sz="1800" b="0">
                              <a:solidFill>
                                <a:schemeClr val="tx1"/>
                              </a:solidFill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solidFill>
                                <a:schemeClr val="tx1"/>
                              </a:solidFill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0.7</a:t>
                          </a:r>
                          <a:r>
                            <a:rPr lang="zh-CN" altLang="en-US" sz="1700" b="0">
                              <a:solidFill>
                                <a:schemeClr val="tx1"/>
                              </a:solidFill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solidFill>
                                <a:schemeClr val="tx1"/>
                              </a:solidFill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ppm</a:t>
                          </a:r>
                          <a:r>
                            <a:rPr lang="zh-CN" altLang="en-US" sz="1700" b="0">
                              <a:solidFill>
                                <a:schemeClr val="tx1"/>
                              </a:solidFill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solidFill>
                                <a:schemeClr val="tx1"/>
                              </a:solidFill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(BNL)</a:t>
                          </a:r>
                          <a:endParaRPr lang="en-US" sz="1700" b="0">
                            <a:solidFill>
                              <a:schemeClr val="tx1"/>
                            </a:solidFill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marL="144000" marR="108000"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7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7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US" altLang="zh-CN" sz="17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700" b="0">
                              <a:solidFill>
                                <a:schemeClr val="tx1"/>
                              </a:solidFill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:</a:t>
                          </a:r>
                          <a:r>
                            <a:rPr lang="zh-CN" altLang="en-US" sz="1700" b="0">
                              <a:solidFill>
                                <a:schemeClr val="tx1"/>
                              </a:solidFill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solidFill>
                                <a:schemeClr val="tx1"/>
                              </a:solidFill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0.46</a:t>
                          </a:r>
                          <a:r>
                            <a:rPr lang="zh-CN" altLang="en-US" sz="1700" b="0">
                              <a:solidFill>
                                <a:schemeClr val="tx1"/>
                              </a:solidFill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solidFill>
                                <a:schemeClr val="tx1"/>
                              </a:solidFill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ppm</a:t>
                          </a:r>
                          <a:r>
                            <a:rPr lang="zh-CN" altLang="en-US" sz="1700" b="0" baseline="0">
                              <a:solidFill>
                                <a:schemeClr val="tx1"/>
                              </a:solidFill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solidFill>
                                <a:schemeClr val="tx1"/>
                              </a:solidFill>
                              <a:latin typeface="Helvetica" pitchFamily="2" charset="0"/>
                              <a:ea typeface="PingFang SC" panose="020B0400000000000000" pitchFamily="34" charset="-122"/>
                              <a:sym typeface="Wingdings" pitchFamily="2" charset="2"/>
                            </a:rPr>
                            <a:t></a:t>
                          </a:r>
                          <a:r>
                            <a:rPr lang="zh-CN" altLang="en-US" sz="1700" b="0">
                              <a:solidFill>
                                <a:schemeClr val="tx1"/>
                              </a:solidFill>
                              <a:latin typeface="Helvetica" pitchFamily="2" charset="0"/>
                              <a:ea typeface="PingFang SC" panose="020B0400000000000000" pitchFamily="34" charset="-122"/>
                              <a:sym typeface="Wingdings" pitchFamily="2" charset="2"/>
                            </a:rPr>
                            <a:t> </a:t>
                          </a:r>
                          <a:r>
                            <a:rPr lang="en-US" altLang="zh-CN" sz="1700" b="0">
                              <a:solidFill>
                                <a:schemeClr val="tx1"/>
                              </a:solidFill>
                              <a:latin typeface="Helvetica" pitchFamily="2" charset="0"/>
                              <a:ea typeface="PingFang SC" panose="020B0400000000000000" pitchFamily="34" charset="-122"/>
                              <a:sym typeface="Wingdings" pitchFamily="2" charset="2"/>
                            </a:rPr>
                            <a:t>0.1ppm</a:t>
                          </a:r>
                          <a:r>
                            <a:rPr lang="zh-CN" altLang="en-US" sz="1700" b="0">
                              <a:solidFill>
                                <a:schemeClr val="tx1"/>
                              </a:solidFill>
                              <a:latin typeface="Helvetica" pitchFamily="2" charset="0"/>
                              <a:ea typeface="PingFang SC" panose="020B0400000000000000" pitchFamily="34" charset="-122"/>
                              <a:sym typeface="Wingdings" pitchFamily="2" charset="2"/>
                            </a:rPr>
                            <a:t> </a:t>
                          </a:r>
                          <a:r>
                            <a:rPr lang="en-US" altLang="zh-CN" sz="1700" b="0">
                              <a:solidFill>
                                <a:schemeClr val="tx1"/>
                              </a:solidFill>
                              <a:latin typeface="Helvetica" pitchFamily="2" charset="0"/>
                              <a:ea typeface="PingFang SC" panose="020B0400000000000000" pitchFamily="34" charset="-122"/>
                              <a:sym typeface="Wingdings" pitchFamily="2" charset="2"/>
                            </a:rPr>
                            <a:t>(?)</a:t>
                          </a:r>
                          <a:endParaRPr lang="en-US" sz="1700" b="0">
                            <a:solidFill>
                              <a:schemeClr val="tx1"/>
                            </a:solidFill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marL="144000" marR="108000"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US" altLang="zh-CN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600" b="0">
                              <a:solidFill>
                                <a:schemeClr val="tx1"/>
                              </a:solidFill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/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US" altLang="zh-CN" sz="16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600" b="0">
                              <a:solidFill>
                                <a:schemeClr val="tx1"/>
                              </a:solidFill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:</a:t>
                          </a:r>
                          <a:r>
                            <a:rPr lang="zh-CN" altLang="en-US" sz="1600" b="0">
                              <a:solidFill>
                                <a:schemeClr val="tx1"/>
                              </a:solidFill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solidFill>
                                <a:schemeClr val="tx1"/>
                              </a:solidFill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0.1</a:t>
                          </a:r>
                          <a:r>
                            <a:rPr lang="zh-CN" altLang="en-US" sz="1700" b="0">
                              <a:solidFill>
                                <a:schemeClr val="tx1"/>
                              </a:solidFill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solidFill>
                                <a:schemeClr val="tx1"/>
                              </a:solidFill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ppm</a:t>
                          </a:r>
                          <a:r>
                            <a:rPr lang="zh-CN" altLang="en-US" sz="1700" b="0">
                              <a:solidFill>
                                <a:schemeClr val="tx1"/>
                              </a:solidFill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solidFill>
                                <a:schemeClr val="tx1"/>
                              </a:solidFill>
                              <a:latin typeface="Helvetica" pitchFamily="2" charset="0"/>
                              <a:ea typeface="PingFang SC" panose="020B0400000000000000" pitchFamily="34" charset="-122"/>
                              <a:sym typeface="Wingdings" pitchFamily="2" charset="2"/>
                            </a:rPr>
                            <a:t></a:t>
                          </a:r>
                          <a:r>
                            <a:rPr lang="zh-CN" altLang="en-US" sz="1700" b="0">
                              <a:solidFill>
                                <a:schemeClr val="tx1"/>
                              </a:solidFill>
                              <a:latin typeface="Helvetica" pitchFamily="2" charset="0"/>
                              <a:ea typeface="PingFang SC" panose="020B0400000000000000" pitchFamily="34" charset="-122"/>
                              <a:sym typeface="Wingdings" pitchFamily="2" charset="2"/>
                            </a:rPr>
                            <a:t> </a:t>
                          </a:r>
                          <a:r>
                            <a:rPr lang="en-US" altLang="zh-CN" sz="1700" b="1">
                              <a:solidFill>
                                <a:srgbClr val="C00000"/>
                              </a:solidFill>
                              <a:latin typeface="Helvetica" pitchFamily="2" charset="0"/>
                              <a:ea typeface="PingFang SC" panose="020B0400000000000000" pitchFamily="34" charset="-122"/>
                              <a:sym typeface="Wingdings" pitchFamily="2" charset="2"/>
                            </a:rPr>
                            <a:t>0.05</a:t>
                          </a:r>
                          <a:r>
                            <a:rPr lang="zh-CN" altLang="en-US" sz="1700" b="1">
                              <a:solidFill>
                                <a:srgbClr val="C00000"/>
                              </a:solidFill>
                              <a:latin typeface="Helvetica" pitchFamily="2" charset="0"/>
                              <a:ea typeface="PingFang SC" panose="020B0400000000000000" pitchFamily="34" charset="-122"/>
                              <a:sym typeface="Wingdings" pitchFamily="2" charset="2"/>
                            </a:rPr>
                            <a:t> </a:t>
                          </a:r>
                          <a:r>
                            <a:rPr lang="en-US" altLang="zh-CN" sz="1700" b="1">
                              <a:solidFill>
                                <a:srgbClr val="C00000"/>
                              </a:solidFill>
                              <a:latin typeface="Helvetica" pitchFamily="2" charset="0"/>
                              <a:ea typeface="PingFang SC" panose="020B0400000000000000" pitchFamily="34" charset="-122"/>
                              <a:sym typeface="Wingdings" pitchFamily="2" charset="2"/>
                            </a:rPr>
                            <a:t>ppm</a:t>
                          </a:r>
                          <a:endParaRPr lang="en-US" sz="1700" b="1">
                            <a:solidFill>
                              <a:srgbClr val="C00000"/>
                            </a:solidFill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marL="144000" marR="108000"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C5BD">
                            <a:alpha val="45098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06007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FB74E526-8DB4-4136-FD5C-5CD33516D0D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24434617"/>
                  </p:ext>
                </p:extLst>
              </p:nvPr>
            </p:nvGraphicFramePr>
            <p:xfrm>
              <a:off x="490151" y="1605625"/>
              <a:ext cx="11036833" cy="435583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88571">
                      <a:extLst>
                        <a:ext uri="{9D8B030D-6E8A-4147-A177-3AD203B41FA5}">
                          <a16:colId xmlns:a16="http://schemas.microsoft.com/office/drawing/2014/main" val="2083547218"/>
                        </a:ext>
                      </a:extLst>
                    </a:gridCol>
                    <a:gridCol w="2603200">
                      <a:extLst>
                        <a:ext uri="{9D8B030D-6E8A-4147-A177-3AD203B41FA5}">
                          <a16:colId xmlns:a16="http://schemas.microsoft.com/office/drawing/2014/main" val="1258752012"/>
                        </a:ext>
                      </a:extLst>
                    </a:gridCol>
                    <a:gridCol w="2987460">
                      <a:extLst>
                        <a:ext uri="{9D8B030D-6E8A-4147-A177-3AD203B41FA5}">
                          <a16:colId xmlns:a16="http://schemas.microsoft.com/office/drawing/2014/main" val="357482651"/>
                        </a:ext>
                      </a:extLst>
                    </a:gridCol>
                    <a:gridCol w="3657602">
                      <a:extLst>
                        <a:ext uri="{9D8B030D-6E8A-4147-A177-3AD203B41FA5}">
                          <a16:colId xmlns:a16="http://schemas.microsoft.com/office/drawing/2014/main" val="1754053009"/>
                        </a:ext>
                      </a:extLst>
                    </a:gridCol>
                  </a:tblGrid>
                  <a:tr h="4318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1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Facilities</a:t>
                          </a:r>
                          <a:endParaRPr lang="en-US" b="1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54A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CERN</a:t>
                          </a:r>
                          <a:r>
                            <a:rPr lang="en-US" altLang="zh-CN" b="1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/BNL/FNAL</a:t>
                          </a:r>
                          <a:endParaRPr lang="en-US" b="1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54A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J-PARC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54A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HIAF</a:t>
                          </a:r>
                          <a:r>
                            <a:rPr lang="zh-CN" altLang="en-US" b="1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b="1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(HIAF-U)</a:t>
                          </a:r>
                          <a:endParaRPr lang="en-US" b="1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154A9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9593526"/>
                      </a:ext>
                    </a:extLst>
                  </a:tr>
                  <a:tr h="8280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700" b="1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Muon</a:t>
                          </a:r>
                          <a:r>
                            <a:rPr lang="zh-CN" altLang="en-US" sz="1700" b="1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1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momentum</a:t>
                          </a:r>
                          <a:endParaRPr lang="en-US" sz="1700" b="1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marL="144000" marR="108000"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3.1</a:t>
                          </a:r>
                          <a:r>
                            <a:rPr lang="zh-CN" altLang="en-US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GeV/c</a:t>
                          </a:r>
                          <a:endParaRPr lang="en-US" sz="1700" b="0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marL="144000" marR="108000"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300</a:t>
                          </a:r>
                          <a:r>
                            <a:rPr lang="zh-CN" altLang="en-US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MeV/c</a:t>
                          </a:r>
                          <a:endParaRPr lang="en-US" sz="1700" b="0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marL="144000" marR="108000"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2-4</a:t>
                          </a:r>
                          <a:r>
                            <a:rPr lang="zh-CN" altLang="en-US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GeV</a:t>
                          </a:r>
                          <a:r>
                            <a:rPr lang="zh-CN" altLang="en-US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(HIAF)</a:t>
                          </a:r>
                        </a:p>
                        <a:p>
                          <a:pPr algn="l"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10-20</a:t>
                          </a:r>
                          <a:r>
                            <a:rPr lang="zh-CN" altLang="en-US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GeV</a:t>
                          </a:r>
                          <a:r>
                            <a:rPr lang="zh-CN" altLang="en-US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(HIAF-U)</a:t>
                          </a:r>
                          <a:endParaRPr lang="en-US" sz="1700" b="0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marL="144000" marR="108000"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C5BD">
                            <a:alpha val="45098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45297461"/>
                      </a:ext>
                    </a:extLst>
                  </a:tr>
                  <a:tr h="6120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700" b="1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Magnet</a:t>
                          </a:r>
                          <a:endParaRPr lang="en-US" sz="1700" b="1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marL="144000" marR="108000"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Full-ring</a:t>
                          </a:r>
                          <a:r>
                            <a:rPr lang="zh-CN" altLang="en-US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magnet</a:t>
                          </a:r>
                          <a:endParaRPr lang="en-US" sz="1700" b="0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marL="144000" marR="108000"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Full-ring</a:t>
                          </a:r>
                          <a:r>
                            <a:rPr lang="zh-CN" altLang="en-US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magnet</a:t>
                          </a:r>
                          <a:endParaRPr lang="en-US" sz="1700" b="0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marL="144000" marR="108000"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Sector</a:t>
                          </a:r>
                          <a:r>
                            <a:rPr lang="zh-CN" altLang="en-US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magnet</a:t>
                          </a:r>
                          <a:endParaRPr lang="en-US" sz="1700" b="0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marL="144000" marR="108000"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C5BD">
                            <a:alpha val="45098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75699975"/>
                      </a:ext>
                    </a:extLst>
                  </a:tr>
                  <a:tr h="6120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700" b="1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Storage</a:t>
                          </a:r>
                          <a:endParaRPr lang="en-US" sz="1700" b="1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marL="144000" marR="108000"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B-field</a:t>
                          </a:r>
                          <a:r>
                            <a:rPr lang="zh-CN" altLang="en-US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&amp;</a:t>
                          </a:r>
                          <a:r>
                            <a:rPr lang="zh-CN" altLang="en-US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E-field</a:t>
                          </a:r>
                          <a:endParaRPr lang="en-US" sz="1700" b="0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marL="144000" marR="108000"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B-field</a:t>
                          </a:r>
                          <a:endParaRPr lang="en-US" sz="1700" b="0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marL="144000" marR="108000"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Edge</a:t>
                          </a:r>
                          <a:r>
                            <a:rPr lang="zh-CN" altLang="en-US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B-field</a:t>
                          </a:r>
                          <a:endParaRPr lang="en-US" sz="1700" b="0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marL="144000" marR="108000"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C5BD">
                            <a:alpha val="45098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28467962"/>
                      </a:ext>
                    </a:extLst>
                  </a:tr>
                  <a:tr h="8280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700" b="1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Field</a:t>
                          </a:r>
                          <a:r>
                            <a:rPr lang="zh-CN" altLang="en-US" sz="1700" b="1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1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calibration</a:t>
                          </a:r>
                          <a:endParaRPr lang="en-US" sz="1700" b="1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marL="144000" marR="108000"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NMR</a:t>
                          </a:r>
                          <a:r>
                            <a:rPr lang="zh-CN" altLang="en-US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calibration</a:t>
                          </a:r>
                          <a:endParaRPr lang="en-US" sz="1700" b="0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marL="144000" marR="108000"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NMR calibration</a:t>
                          </a:r>
                        </a:p>
                      </a:txBody>
                      <a:tcPr marL="144000" marR="108000"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Calibration</a:t>
                          </a:r>
                          <a:r>
                            <a:rPr lang="zh-CN" altLang="en-US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via</a:t>
                          </a:r>
                          <a:r>
                            <a:rPr lang="zh-CN" altLang="en-US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polarized</a:t>
                          </a:r>
                          <a:r>
                            <a:rPr lang="zh-CN" altLang="en-US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proton</a:t>
                          </a:r>
                          <a:r>
                            <a:rPr lang="zh-CN" altLang="en-US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and</a:t>
                          </a:r>
                          <a:r>
                            <a:rPr lang="zh-CN" altLang="en-US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other</a:t>
                          </a:r>
                          <a:r>
                            <a:rPr lang="zh-CN" altLang="en-US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 </a:t>
                          </a:r>
                          <a:r>
                            <a:rPr lang="en-US" altLang="zh-CN" sz="1700" b="0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methods</a:t>
                          </a:r>
                          <a:endParaRPr lang="en-US" sz="1700" b="0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marL="144000" marR="108000"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C5BD">
                            <a:alpha val="45098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29812106"/>
                      </a:ext>
                    </a:extLst>
                  </a:tr>
                  <a:tr h="104400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CN" sz="1700" b="1">
                              <a:latin typeface="Helvetica" pitchFamily="2" charset="0"/>
                              <a:ea typeface="PingFang SC" panose="020B0400000000000000" pitchFamily="34" charset="-122"/>
                            </a:rPr>
                            <a:t>Precision</a:t>
                          </a:r>
                          <a:endParaRPr lang="en-US" sz="1700" b="1">
                            <a:latin typeface="Helvetica" pitchFamily="2" charset="0"/>
                            <a:ea typeface="PingFang SC" panose="020B0400000000000000" pitchFamily="34" charset="-122"/>
                          </a:endParaRPr>
                        </a:p>
                      </a:txBody>
                      <a:tcPr marL="144000" marR="108000"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44000" marR="108000"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69268" t="-320732" r="-257073" b="-2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44000" marR="108000"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47034" t="-320732" r="-123305" b="-24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44000" marR="108000" anchor="ctr">
                        <a:lnL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2431" t="-320732" r="-1042" b="-243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06007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0AC078-03F0-C13A-F341-A51174BC5C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96727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2001C-2248-333D-ADBE-00A145E7D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5895-1FCA-CFB8-86CF-52747126D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Physics and technical synergies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6A5E9E-49D8-E304-2531-5682D8F4D7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72</a:t>
            </a:fld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1C59498-8F83-56BF-C2E8-76747FCBD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429000"/>
            <a:ext cx="3726483" cy="219766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E44E6FA-C406-DCE9-EDE5-96D491BB9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484" y="3465627"/>
            <a:ext cx="4496484" cy="190235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5D17C0-A977-807F-698D-3B259675FA6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151" y="1690689"/>
            <a:ext cx="11211698" cy="2035080"/>
          </a:xfrm>
        </p:spPr>
        <p:txBody>
          <a:bodyPr>
            <a:normAutofit/>
          </a:bodyPr>
          <a:lstStyle/>
          <a:p>
            <a:r>
              <a:rPr lang="en-US" sz="2400"/>
              <a:t>Polarized protons: synergy with the Electron-ion collider project (EIC or EicC)</a:t>
            </a:r>
          </a:p>
          <a:p>
            <a:r>
              <a:rPr lang="en-US" sz="2400"/>
              <a:t>Neutrino factory (NvStorm)</a:t>
            </a:r>
          </a:p>
          <a:p>
            <a:r>
              <a:rPr lang="en-US" altLang="zh-CN" sz="2400"/>
              <a:t>Muon</a:t>
            </a:r>
            <a:r>
              <a:rPr lang="zh-CN" altLang="en-US" sz="2400"/>
              <a:t> </a:t>
            </a:r>
            <a:r>
              <a:rPr lang="en-US" altLang="zh-CN" sz="2400"/>
              <a:t>collider?</a:t>
            </a:r>
            <a:endParaRPr lang="en-US" sz="2400"/>
          </a:p>
          <a:p>
            <a:endParaRPr lang="en-US" sz="240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C257AD5-2108-533F-F1BD-07CE1D9F4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6507" y="3259255"/>
            <a:ext cx="3091249" cy="253715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2A892F8-B06A-C352-4E20-09931A87BEC0}"/>
              </a:ext>
            </a:extLst>
          </p:cNvPr>
          <p:cNvSpPr txBox="1"/>
          <p:nvPr/>
        </p:nvSpPr>
        <p:spPr>
          <a:xfrm>
            <a:off x="6274423" y="5442003"/>
            <a:ext cx="30912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/>
              <a:t>courtesy:</a:t>
            </a:r>
            <a:r>
              <a:rPr lang="zh-CN" altLang="en-US"/>
              <a:t> </a:t>
            </a:r>
            <a:r>
              <a:rPr lang="en-GB"/>
              <a:t>Xianguo LU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58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3F5B0-AED0-96AC-28AA-CA7F3556D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EB5BDD-4DB9-D38C-D03F-FA33D02381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11D33A-0430-3F99-10EF-7B0D9705765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2441" y="1551709"/>
            <a:ext cx="11211696" cy="494116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US" sz="2300"/>
              <a:t>The muon g‑2 puzzles have triggered extensive experimental and theoretical activity over the past </a:t>
            </a:r>
            <a:r>
              <a:rPr lang="en-US" altLang="zh-CN" sz="2300"/>
              <a:t>6</a:t>
            </a:r>
            <a:r>
              <a:rPr lang="en-US" sz="2300"/>
              <a:t>0 years—and will continue to do so.</a:t>
            </a:r>
          </a:p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US" sz="2300" b="1"/>
              <a:t>The current puzzles will eventually be clarified and resolved.</a:t>
            </a:r>
            <a:r>
              <a:rPr lang="en-US" sz="2300"/>
              <a:t> Theory precision will again match</a:t>
            </a:r>
            <a:r>
              <a:rPr lang="zh-CN" altLang="en-US" sz="2300"/>
              <a:t> </a:t>
            </a:r>
            <a:r>
              <a:rPr lang="en-US" altLang="zh-CN" sz="2300"/>
              <a:t>(</a:t>
            </a:r>
            <a:r>
              <a:rPr lang="en-US" sz="2300"/>
              <a:t>and surpass</a:t>
            </a:r>
            <a:r>
              <a:rPr lang="en-US" altLang="zh-CN" sz="2300"/>
              <a:t>)</a:t>
            </a:r>
            <a:r>
              <a:rPr lang="zh-CN" altLang="en-US" sz="2300"/>
              <a:t> </a:t>
            </a:r>
            <a:r>
              <a:rPr lang="en-US" sz="2300"/>
              <a:t>the Fermilab </a:t>
            </a:r>
            <a:r>
              <a:rPr lang="en-US" altLang="zh-CN" sz="2300"/>
              <a:t>precision</a:t>
            </a:r>
            <a:r>
              <a:rPr lang="en-US" sz="2300"/>
              <a:t>, as history has shown. </a:t>
            </a:r>
          </a:p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US" sz="2300"/>
              <a:t>The time will come for a </a:t>
            </a:r>
            <a:r>
              <a:rPr lang="en-US" sz="2300" b="1"/>
              <a:t>next-generation muon g‑2 experiment</a:t>
            </a:r>
            <a:r>
              <a:rPr lang="en-US" altLang="zh-CN" sz="2300" b="1"/>
              <a:t>.</a:t>
            </a:r>
            <a:r>
              <a:rPr lang="zh-CN" altLang="en-US" sz="2300" b="1"/>
              <a:t> </a:t>
            </a:r>
            <a:r>
              <a:rPr lang="en-US" altLang="zh-CN" sz="2300"/>
              <a:t>C</a:t>
            </a:r>
            <a:r>
              <a:rPr lang="en-US" sz="2300"/>
              <a:t>urrently, none exists</a:t>
            </a:r>
            <a:r>
              <a:rPr lang="en-US" altLang="zh-CN" sz="2300"/>
              <a:t>.</a:t>
            </a:r>
            <a:r>
              <a:rPr lang="zh-CN" altLang="en-US" sz="2300"/>
              <a:t> </a:t>
            </a:r>
            <a:r>
              <a:rPr lang="en-US" altLang="zh-CN" sz="2300"/>
              <a:t>I</a:t>
            </a:r>
            <a:r>
              <a:rPr lang="en-US" sz="2300"/>
              <a:t>n this talk, I have taken a step in that direction with a new proposal, featuring novel focusing schemes and targeting 0.05 ppm precision</a:t>
            </a:r>
            <a:r>
              <a:rPr lang="zh-CN" altLang="en-US" sz="2300"/>
              <a:t> </a:t>
            </a:r>
            <a:r>
              <a:rPr lang="en-US" altLang="zh-CN" sz="2300"/>
              <a:t>–</a:t>
            </a:r>
            <a:r>
              <a:rPr lang="zh-CN" altLang="en-US" sz="2300"/>
              <a:t> </a:t>
            </a:r>
            <a:r>
              <a:rPr lang="en-US" altLang="zh-CN" sz="2300"/>
              <a:t>x3</a:t>
            </a:r>
            <a:r>
              <a:rPr lang="zh-CN" altLang="en-US" sz="2300"/>
              <a:t> </a:t>
            </a:r>
            <a:r>
              <a:rPr lang="en-US" sz="2300"/>
              <a:t>Fermilab.</a:t>
            </a:r>
          </a:p>
          <a:p>
            <a:pPr>
              <a:lnSpc>
                <a:spcPct val="100000"/>
              </a:lnSpc>
              <a:spcBef>
                <a:spcPts val="3000"/>
              </a:spcBef>
            </a:pPr>
            <a:r>
              <a:rPr lang="en-US" altLang="zh-CN" sz="2300"/>
              <a:t>The concept is not limited to HIAF</a:t>
            </a:r>
            <a:r>
              <a:rPr lang="zh-CN" altLang="en-US" sz="2300"/>
              <a:t> </a:t>
            </a:r>
            <a:r>
              <a:rPr lang="en-US" altLang="zh-CN" sz="2300"/>
              <a:t>but</a:t>
            </a:r>
            <a:r>
              <a:rPr lang="zh-CN" altLang="en-US" sz="2300"/>
              <a:t> </a:t>
            </a:r>
            <a:r>
              <a:rPr lang="en-US" altLang="zh-CN" sz="2300"/>
              <a:t>adaptable</a:t>
            </a:r>
            <a:r>
              <a:rPr lang="zh-CN" altLang="en-US" sz="2300"/>
              <a:t> </a:t>
            </a:r>
            <a:r>
              <a:rPr lang="en-US" altLang="zh-CN" sz="2300"/>
              <a:t>to muon facilities worldwide,</a:t>
            </a:r>
            <a:r>
              <a:rPr lang="zh-CN" altLang="en-US" sz="2300"/>
              <a:t> </a:t>
            </a:r>
            <a:r>
              <a:rPr lang="en-US" altLang="zh-CN" sz="2300"/>
              <a:t>and also offers potential synergies with neutrino and muon collider programs.</a:t>
            </a:r>
            <a:endParaRPr lang="en-US" sz="2300"/>
          </a:p>
        </p:txBody>
      </p:sp>
    </p:spTree>
    <p:extLst>
      <p:ext uri="{BB962C8B-B14F-4D97-AF65-F5344CB8AC3E}">
        <p14:creationId xmlns:p14="http://schemas.microsoft.com/office/powerpoint/2010/main" val="6367637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AB8E1-C020-5488-A88A-AAC2EB84F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3732D3-E7DC-1BB9-7043-3A644FC5F3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10" y="958418"/>
            <a:ext cx="9565281" cy="558176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5B8FED-912F-3EC7-2FEB-CEFA16D9C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5451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6B673-3789-EB8A-A9A5-5ADD50A5B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4E120D-9EA0-62E9-AFEA-C00FD108F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10" y="958418"/>
            <a:ext cx="9565281" cy="558176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DDF6F4-B8DC-E612-2D41-338D60B414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35ED9B-FC81-772B-9DFD-46189F34A6AF}"/>
              </a:ext>
            </a:extLst>
          </p:cNvPr>
          <p:cNvSpPr txBox="1"/>
          <p:nvPr/>
        </p:nvSpPr>
        <p:spPr>
          <a:xfrm>
            <a:off x="949031" y="317818"/>
            <a:ext cx="96912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i="1"/>
              <a:t>`The closer you look the more there is to see’ (Fred Jegerlehner) </a:t>
            </a:r>
            <a:endParaRPr lang="en-US" sz="2800" b="1" i="1"/>
          </a:p>
        </p:txBody>
      </p:sp>
    </p:spTree>
    <p:extLst>
      <p:ext uri="{BB962C8B-B14F-4D97-AF65-F5344CB8AC3E}">
        <p14:creationId xmlns:p14="http://schemas.microsoft.com/office/powerpoint/2010/main" val="222426049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B9A06-4927-A7DA-D2A7-7B897F45A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Backup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2665CF-3552-57BB-EA49-D3984F502B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BEEEF1-7861-27D5-A061-CECC5934A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392A54-17D3-C4FE-FDF9-F05FD303AECF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72200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4186E9-13B2-E5C2-7574-8EFE13EEF7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77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EC57D1-0921-16D1-2E5D-3072E443F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333" y="2059308"/>
            <a:ext cx="4871372" cy="27255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9A84BA-B26A-0B8D-3392-2F2D7EDCE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8612"/>
            <a:ext cx="6518196" cy="364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079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35FB2-D873-9A81-D790-80B393134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BSM Searches (Ongoing)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673283-15E9-7197-1A6B-D0F15E6857B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Electric Dipole Moment (EDM)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/>
                  <a:t>The spin precession plane is tilted in the presence of the EDM.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/>
                  <a:t>Run-1/2/3 results are expected soon.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/>
                  <a:t>Current limit (BNL):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1.8 ×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−19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cm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</a:t>
                </a:r>
                <a:br>
                  <a:rPr lang="en-US" dirty="0"/>
                </a:br>
                <a:r>
                  <a:rPr lang="en-US" dirty="0"/>
                  <a:t>Projected limit: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≲3 ×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−20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cm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3673283-15E9-7197-1A6B-D0F15E6857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59" t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862412C-6D9E-DD42-5FA2-55440BB2B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602" y="4027194"/>
            <a:ext cx="2940634" cy="25619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141491-6FD4-1814-1C1D-0C769DDAA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8374" y="517792"/>
            <a:ext cx="4283626" cy="61302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BCF04B-75A9-6C42-363C-1CEF0F90F017}"/>
              </a:ext>
            </a:extLst>
          </p:cNvPr>
          <p:cNvSpPr txBox="1"/>
          <p:nvPr/>
        </p:nvSpPr>
        <p:spPr>
          <a:xfrm>
            <a:off x="9622001" y="83358"/>
            <a:ext cx="2569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Courtesy of Mikio Sakurai</a:t>
            </a:r>
          </a:p>
        </p:txBody>
      </p:sp>
    </p:spTree>
    <p:extLst>
      <p:ext uri="{BB962C8B-B14F-4D97-AF65-F5344CB8AC3E}">
        <p14:creationId xmlns:p14="http://schemas.microsoft.com/office/powerpoint/2010/main" val="269315672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4D4D9-7C47-ACFD-9038-29B2A9575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BSM Searches (Ongoing)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41C50F-7F07-EFA9-83C5-E51ED6C888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30926" y="1280160"/>
                <a:ext cx="5765074" cy="5250122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𝐶𝑃𝑇</m:t>
                    </m:r>
                  </m:oMath>
                </a14:m>
                <a:r>
                  <a:rPr lang="en-US" sz="1800" dirty="0"/>
                  <a:t> and Lorentz Invariance Violation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1600" dirty="0"/>
                  <a:t> modulated at the sidereal motion.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sz="1600" dirty="0"/>
                  <a:t>Run-2/3 in review.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sz="1600" dirty="0"/>
                  <a:t>Current limit (BNL):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1.4 × 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−24</m:t>
                        </m:r>
                      </m:sup>
                    </m:sSup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</a:rPr>
                      <m:t>GeV</m:t>
                    </m:r>
                    <m:r>
                      <a:rPr lang="en-US" sz="160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br>
                  <a:rPr lang="en-US" sz="1600" dirty="0"/>
                </a:br>
                <a:r>
                  <a:rPr lang="en-US" sz="1600" dirty="0"/>
                  <a:t>Projected limit (FNAL Run-2/3):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−25</m:t>
                            </m:r>
                          </m:sup>
                        </m:sSup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241C50F-7F07-EFA9-83C5-E51ED6C888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0926" y="1280160"/>
                <a:ext cx="5765074" cy="5250122"/>
              </a:xfrm>
              <a:blipFill>
                <a:blip r:embed="rId2"/>
                <a:stretch>
                  <a:fillRect t="-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D9AE01C0-EFC5-36B1-CB7E-836BD6118A8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0" y="1280160"/>
                <a:ext cx="5765074" cy="525012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Ultralight Scalar Dark Matter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dirty="0"/>
                  <a:t> modulated at the DM Compton frequency.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/>
                  <a:t>Run-2/3 analysis in progress.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D9AE01C0-EFC5-36B1-CB7E-836BD6118A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280160"/>
                <a:ext cx="5765074" cy="5250122"/>
              </a:xfrm>
              <a:prstGeom prst="rect">
                <a:avLst/>
              </a:prstGeom>
              <a:blipFill>
                <a:blip r:embed="rId3"/>
                <a:stretch>
                  <a:fillRect l="-1538" t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379854D2-04A5-3220-80A5-DB5BD54E7F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466" y="2935095"/>
            <a:ext cx="5712146" cy="36319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46F64B-7DB4-CD6C-8980-AEB01B97E252}"/>
              </a:ext>
            </a:extLst>
          </p:cNvPr>
          <p:cNvSpPr txBox="1"/>
          <p:nvPr/>
        </p:nvSpPr>
        <p:spPr>
          <a:xfrm>
            <a:off x="7319927" y="2565763"/>
            <a:ext cx="4430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Projected sensitivity</a:t>
            </a:r>
            <a:r>
              <a:rPr lang="en-US" dirty="0"/>
              <a:t> PRD </a:t>
            </a:r>
            <a:r>
              <a:rPr lang="en-US" b="1" dirty="0"/>
              <a:t>102</a:t>
            </a:r>
            <a:r>
              <a:rPr lang="en-US" dirty="0"/>
              <a:t>, 115018 (2020)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6C57B9-6B85-C3E3-56D2-231DC1964B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926" y="3153803"/>
            <a:ext cx="5712146" cy="3394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D345E2-822D-1A97-EAFC-D13C5EA42E6C}"/>
              </a:ext>
            </a:extLst>
          </p:cNvPr>
          <p:cNvSpPr txBox="1"/>
          <p:nvPr/>
        </p:nvSpPr>
        <p:spPr>
          <a:xfrm>
            <a:off x="2269476" y="3999122"/>
            <a:ext cx="278454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MC simulation </a:t>
            </a:r>
          </a:p>
          <a:p>
            <a:r>
              <a:rPr lang="en-US" dirty="0"/>
              <a:t>(Courtesy of Baisakhi Mitra)</a:t>
            </a:r>
          </a:p>
        </p:txBody>
      </p:sp>
    </p:spTree>
    <p:extLst>
      <p:ext uri="{BB962C8B-B14F-4D97-AF65-F5344CB8AC3E}">
        <p14:creationId xmlns:p14="http://schemas.microsoft.com/office/powerpoint/2010/main" val="3988034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AD255-8532-C209-1F70-6F12E29B7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718500-CAAB-24BB-553A-AAD19836E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7EDC5B-FCDB-2C57-47DA-82776AFCB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823" y="4144226"/>
            <a:ext cx="1713177" cy="173967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78C94F3-B2C1-AAF6-7C8D-CA4940CE4335}"/>
              </a:ext>
            </a:extLst>
          </p:cNvPr>
          <p:cNvSpPr txBox="1"/>
          <p:nvPr/>
        </p:nvSpPr>
        <p:spPr>
          <a:xfrm>
            <a:off x="4092718" y="4319316"/>
            <a:ext cx="755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QED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907FD06E-B36A-E9CA-C7A6-56B3971E523A}"/>
              </a:ext>
            </a:extLst>
          </p:cNvPr>
          <p:cNvSpPr txBox="1">
            <a:spLocks/>
          </p:cNvSpPr>
          <p:nvPr/>
        </p:nvSpPr>
        <p:spPr>
          <a:xfrm>
            <a:off x="490149" y="402703"/>
            <a:ext cx="112116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64A9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altLang="zh-CN" sz="8000">
                <a:latin typeface="Futura" panose="020B0602020204020303" pitchFamily="34" charset="-79"/>
                <a:ea typeface="Cambria Math" panose="02040503050406030204" pitchFamily="18" charset="0"/>
                <a:cs typeface="Futura" panose="020B0602020204020303" pitchFamily="34" charset="-79"/>
              </a:rPr>
              <a:t>g</a:t>
            </a:r>
            <a:r>
              <a:rPr lang="en-US" altLang="zh-CN" sz="4800">
                <a:latin typeface="Futura" panose="020B0602020204020303" pitchFamily="34" charset="-79"/>
                <a:ea typeface="Cambria Math" panose="02040503050406030204" pitchFamily="18" charset="0"/>
                <a:cs typeface="Futura" panose="020B0602020204020303" pitchFamily="34" charset="-79"/>
              </a:rPr>
              <a:t>—2</a:t>
            </a:r>
            <a:endParaRPr lang="en-US">
              <a:latin typeface="Futura" panose="020B0602020204020303" pitchFamily="34" charset="-79"/>
              <a:ea typeface="STHupo" panose="02010800040101010101" pitchFamily="2" charset="-122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701030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92766-0260-49E7-9A1B-A994057BF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96AFD-7F00-05B6-96E3-2F12F5AAC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80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B88AD7-2095-A2AE-3243-1197E366E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74271-06C8-B0FA-02DF-F94E626555B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E495CD-53C2-77B9-45A1-7272DDAC4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7" y="98464"/>
            <a:ext cx="12055109" cy="67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004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D2D59-11AD-20B6-868C-3518BC983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E9609-6E1B-29C1-3D0C-75E9B867F2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81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831D71-B571-3C61-E85C-673AE6DB7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3CDD39-6D89-B005-3920-3D233EDB6BD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C783E4-19AC-DC02-04B3-B35F3E308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12" y="0"/>
            <a:ext cx="122307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113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60B8D3-C738-A112-C6E1-B84474589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2E4B0-E8D2-73E0-9CA7-F675BD6D9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>
                <a:ea typeface="Microsoft YaHei" panose="020B0503020204020204" pitchFamily="34" charset="-122"/>
              </a:rPr>
              <a:t>Concept</a:t>
            </a:r>
            <a:r>
              <a:rPr lang="en-GB" sz="4000" dirty="0">
                <a:ea typeface="Microsoft YaHei" panose="020B0503020204020204" pitchFamily="34" charset="-122"/>
              </a:rPr>
              <a:t> </a:t>
            </a:r>
            <a:r>
              <a:rPr lang="en-US" altLang="zh-CN" sz="4000" dirty="0">
                <a:ea typeface="Microsoft YaHei" panose="020B0503020204020204" pitchFamily="34" charset="-122"/>
              </a:rPr>
              <a:t>2)</a:t>
            </a:r>
            <a:r>
              <a:rPr lang="zh-CN" altLang="en-US" sz="4000" dirty="0">
                <a:ea typeface="Microsoft YaHei" panose="020B0503020204020204" pitchFamily="34" charset="-122"/>
              </a:rPr>
              <a:t> </a:t>
            </a:r>
            <a:r>
              <a:rPr lang="en-US" altLang="zh-CN" sz="4000" dirty="0">
                <a:ea typeface="Microsoft YaHei" panose="020B0503020204020204" pitchFamily="34" charset="-122"/>
              </a:rPr>
              <a:t>Proton</a:t>
            </a:r>
            <a:r>
              <a:rPr lang="zh-CN" altLang="en-US" sz="4000" dirty="0">
                <a:ea typeface="Microsoft YaHei" panose="020B0503020204020204" pitchFamily="34" charset="-122"/>
              </a:rPr>
              <a:t> </a:t>
            </a:r>
            <a:r>
              <a:rPr lang="en-US" altLang="zh-CN" sz="4000" dirty="0">
                <a:ea typeface="Microsoft YaHei" panose="020B0503020204020204" pitchFamily="34" charset="-122"/>
              </a:rPr>
              <a:t>beam</a:t>
            </a:r>
            <a:r>
              <a:rPr lang="zh-CN" altLang="en-US" sz="4000" dirty="0">
                <a:ea typeface="Microsoft YaHei" panose="020B0503020204020204" pitchFamily="34" charset="-122"/>
              </a:rPr>
              <a:t> </a:t>
            </a:r>
            <a:r>
              <a:rPr lang="en-US" altLang="zh-CN" sz="4000" dirty="0">
                <a:ea typeface="Microsoft YaHei" panose="020B0503020204020204" pitchFamily="34" charset="-122"/>
              </a:rPr>
              <a:t>comagnetometer</a:t>
            </a:r>
            <a:endParaRPr lang="en-US" sz="4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1A2285-30D8-3A16-24F5-16B781F41A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82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7A81E5-B389-FEB0-2138-4D46F8D96F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/>
              <a:t>More</a:t>
            </a:r>
            <a:r>
              <a:rPr lang="zh-CN" altLang="en-US"/>
              <a:t> </a:t>
            </a:r>
            <a:r>
              <a:rPr lang="en-US" altLang="zh-CN"/>
              <a:t>general</a:t>
            </a:r>
            <a:r>
              <a:rPr lang="zh-CN" altLang="en-US"/>
              <a:t> </a:t>
            </a:r>
            <a:r>
              <a:rPr lang="en-US" altLang="zh-CN"/>
              <a:t>sytematics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AFC890-64C4-DEFD-6ACE-831F50B98D6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23467" y="2017735"/>
            <a:ext cx="5978382" cy="416487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2400"/>
              <a:t>R</a:t>
            </a:r>
            <a:r>
              <a:rPr lang="en-GB" altLang="zh-CN" sz="2400"/>
              <a:t>emoving the </a:t>
            </a:r>
            <a:r>
              <a:rPr lang="en-US" altLang="zh-CN" sz="2400"/>
              <a:t>E-field</a:t>
            </a:r>
            <a:r>
              <a:rPr lang="zh-CN" altLang="en-US" sz="2400"/>
              <a:t> </a:t>
            </a:r>
            <a:r>
              <a:rPr lang="en-GB" altLang="zh-CN" sz="2400"/>
              <a:t>would improve the </a:t>
            </a:r>
            <a:r>
              <a:rPr lang="en-US" altLang="zh-CN" sz="2400"/>
              <a:t>systematics</a:t>
            </a:r>
            <a:r>
              <a:rPr lang="zh-CN" altLang="en-US" sz="2400"/>
              <a:t> </a:t>
            </a:r>
            <a:r>
              <a:rPr lang="en-GB" altLang="zh-CN" sz="2400"/>
              <a:t>for both 𝜔</a:t>
            </a:r>
            <a:r>
              <a:rPr lang="en-GB" altLang="zh-CN" sz="2400" baseline="-25000"/>
              <a:t>𝑎</a:t>
            </a:r>
            <a:r>
              <a:rPr lang="zh-CN" altLang="en-US" sz="2400" baseline="-25000"/>
              <a:t> </a:t>
            </a:r>
            <a:r>
              <a:rPr lang="en-GB" altLang="zh-CN" sz="2400"/>
              <a:t>and 𝜔</a:t>
            </a:r>
            <a:r>
              <a:rPr lang="en-GB" altLang="zh-CN" sz="2400" baseline="-25000"/>
              <a:t>𝑝</a:t>
            </a:r>
            <a:r>
              <a:rPr lang="zh-CN" altLang="en-US" sz="2400" baseline="-25000"/>
              <a:t> </a:t>
            </a:r>
            <a:endParaRPr lang="en-GB" altLang="zh-CN" sz="2400" baseline="-25000"/>
          </a:p>
          <a:p>
            <a:pPr lvl="1"/>
            <a:r>
              <a:rPr lang="en-US" altLang="zh-CN" sz="2000"/>
              <a:t>For</a:t>
            </a:r>
            <a:r>
              <a:rPr lang="zh-CN" altLang="en-US" sz="2000"/>
              <a:t> </a:t>
            </a:r>
            <a:r>
              <a:rPr lang="en-US" altLang="zh-CN" sz="2000"/>
              <a:t>both</a:t>
            </a:r>
            <a:r>
              <a:rPr lang="zh-CN" altLang="en-US" sz="2000"/>
              <a:t> </a:t>
            </a:r>
            <a:r>
              <a:rPr lang="en-US" altLang="zh-CN" sz="2000"/>
              <a:t>it</a:t>
            </a:r>
            <a:r>
              <a:rPr lang="zh-CN" altLang="en-US" sz="2000"/>
              <a:t> </a:t>
            </a:r>
            <a:r>
              <a:rPr lang="en-US" altLang="zh-CN" sz="2000"/>
              <a:t>stands</a:t>
            </a:r>
            <a:r>
              <a:rPr lang="zh-CN" altLang="en-US" sz="2000"/>
              <a:t> </a:t>
            </a:r>
            <a:r>
              <a:rPr lang="en-US" altLang="zh-CN" sz="2000"/>
              <a:t>as</a:t>
            </a:r>
            <a:r>
              <a:rPr lang="zh-CN" altLang="en-US" sz="2000"/>
              <a:t> </a:t>
            </a:r>
            <a:r>
              <a:rPr lang="en-US" altLang="zh-CN" sz="2000"/>
              <a:t>one</a:t>
            </a:r>
            <a:r>
              <a:rPr lang="zh-CN" altLang="en-US" sz="2000"/>
              <a:t> </a:t>
            </a:r>
            <a:r>
              <a:rPr lang="en-US" altLang="zh-CN" sz="2000"/>
              <a:t>of</a:t>
            </a:r>
            <a:r>
              <a:rPr lang="zh-CN" altLang="en-US" sz="2000"/>
              <a:t> </a:t>
            </a:r>
            <a:r>
              <a:rPr lang="en-US" altLang="zh-CN" sz="2000"/>
              <a:t>the</a:t>
            </a:r>
            <a:r>
              <a:rPr lang="zh-CN" altLang="en-US" sz="2000"/>
              <a:t> </a:t>
            </a:r>
            <a:r>
              <a:rPr lang="en-US" altLang="zh-CN" sz="2000"/>
              <a:t>largest</a:t>
            </a:r>
            <a:r>
              <a:rPr lang="zh-CN" altLang="en-US" sz="2000"/>
              <a:t> </a:t>
            </a:r>
            <a:r>
              <a:rPr lang="en-US" altLang="zh-CN" sz="2000"/>
              <a:t>uncertainty</a:t>
            </a:r>
            <a:r>
              <a:rPr lang="zh-CN" altLang="en-US" sz="2000"/>
              <a:t> </a:t>
            </a:r>
            <a:r>
              <a:rPr lang="en-US" altLang="zh-CN" sz="2000"/>
              <a:t>sources</a:t>
            </a:r>
            <a:endParaRPr lang="en-GB" altLang="zh-CN" sz="2000"/>
          </a:p>
          <a:p>
            <a:pPr>
              <a:lnSpc>
                <a:spcPct val="100000"/>
              </a:lnSpc>
              <a:spcBef>
                <a:spcPts val="2200"/>
              </a:spcBef>
            </a:pPr>
            <a:r>
              <a:rPr lang="en-US" altLang="zh-CN" sz="2400"/>
              <a:t>New</a:t>
            </a:r>
            <a:r>
              <a:rPr lang="zh-CN" altLang="en-US" sz="2400"/>
              <a:t> </a:t>
            </a:r>
            <a:r>
              <a:rPr lang="en-US" altLang="zh-CN" sz="2400"/>
              <a:t>systematics</a:t>
            </a:r>
            <a:r>
              <a:rPr lang="zh-CN" altLang="en-US" sz="2400"/>
              <a:t> </a:t>
            </a:r>
            <a:r>
              <a:rPr lang="en-US" altLang="zh-CN" sz="2400"/>
              <a:t>at</a:t>
            </a:r>
            <a:r>
              <a:rPr lang="zh-CN" altLang="en-US" sz="2400"/>
              <a:t> </a:t>
            </a:r>
            <a:r>
              <a:rPr lang="en-US" altLang="zh-CN" sz="2400"/>
              <a:t>B-field</a:t>
            </a:r>
            <a:r>
              <a:rPr lang="zh-CN" altLang="en-US" sz="2400"/>
              <a:t> </a:t>
            </a:r>
            <a:r>
              <a:rPr lang="en-US" altLang="zh-CN" sz="2400"/>
              <a:t>(protons,</a:t>
            </a:r>
            <a:r>
              <a:rPr lang="zh-CN" altLang="en-US" sz="2400"/>
              <a:t> </a:t>
            </a:r>
            <a:r>
              <a:rPr lang="en-US" altLang="zh-CN" sz="2400"/>
              <a:t>calibration</a:t>
            </a:r>
            <a:r>
              <a:rPr lang="zh-CN" altLang="en-US" sz="2400"/>
              <a:t> </a:t>
            </a:r>
            <a:r>
              <a:rPr lang="en-US" altLang="zh-CN" sz="2400"/>
              <a:t>etc)</a:t>
            </a:r>
            <a:endParaRPr lang="en-US" sz="2400"/>
          </a:p>
          <a:p>
            <a:pPr lvl="1"/>
            <a:r>
              <a:rPr lang="en-US" altLang="zh-CN" sz="2000"/>
              <a:t>R</a:t>
            </a:r>
            <a:r>
              <a:rPr lang="en-GB" sz="2000"/>
              <a:t>emove the dominant </a:t>
            </a:r>
            <a:r>
              <a:rPr lang="en-US" altLang="zh-CN" sz="2000"/>
              <a:t>part</a:t>
            </a:r>
            <a:r>
              <a:rPr lang="zh-CN" altLang="en-US" sz="2000"/>
              <a:t> </a:t>
            </a:r>
            <a:r>
              <a:rPr lang="en-US" altLang="zh-CN" sz="2000"/>
              <a:t>currently</a:t>
            </a:r>
            <a:r>
              <a:rPr lang="zh-CN" altLang="en-US" sz="2000"/>
              <a:t> </a:t>
            </a:r>
            <a:r>
              <a:rPr lang="en-US" altLang="zh-CN" sz="2000"/>
              <a:t>and</a:t>
            </a:r>
            <a:r>
              <a:rPr lang="zh-CN" altLang="en-US" sz="2000"/>
              <a:t> </a:t>
            </a:r>
            <a:r>
              <a:rPr lang="en-GB" sz="2000"/>
              <a:t>distribute the new systematic effects</a:t>
            </a:r>
            <a:r>
              <a:rPr lang="zh-CN" altLang="en-US" sz="2000"/>
              <a:t> </a:t>
            </a:r>
            <a:r>
              <a:rPr lang="en-US" altLang="zh-CN" sz="2000"/>
              <a:t>to</a:t>
            </a:r>
            <a:r>
              <a:rPr lang="zh-CN" altLang="en-US" sz="2000"/>
              <a:t> </a:t>
            </a:r>
            <a:r>
              <a:rPr lang="en-US" sz="2000"/>
              <a:t>the magnetic field part, which has more </a:t>
            </a:r>
            <a:r>
              <a:rPr lang="en-US" altLang="zh-CN" sz="2000"/>
              <a:t>'</a:t>
            </a:r>
            <a:r>
              <a:rPr lang="en-US" sz="2000"/>
              <a:t>buffer</a:t>
            </a:r>
            <a:r>
              <a:rPr lang="en-US" altLang="zh-CN" sz="2000"/>
              <a:t>'</a:t>
            </a:r>
            <a:r>
              <a:rPr lang="en-US" sz="2000"/>
              <a:t> in the systematics chart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7FE6F39-2DB7-3646-E283-2C1866AB66AF}"/>
              </a:ext>
            </a:extLst>
          </p:cNvPr>
          <p:cNvGrpSpPr/>
          <p:nvPr/>
        </p:nvGrpSpPr>
        <p:grpSpPr>
          <a:xfrm>
            <a:off x="574233" y="1955664"/>
            <a:ext cx="4912167" cy="3954417"/>
            <a:chOff x="490150" y="2017735"/>
            <a:chExt cx="5072857" cy="416487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5419C11-1097-1AFA-44B6-D5B863223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0150" y="2017735"/>
              <a:ext cx="5072857" cy="4164875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4F196585-85F1-3384-C11F-9D8B847D646B}"/>
                </a:ext>
              </a:extLst>
            </p:cNvPr>
            <p:cNvCxnSpPr/>
            <p:nvPr/>
          </p:nvCxnSpPr>
          <p:spPr>
            <a:xfrm>
              <a:off x="544230" y="3228621"/>
              <a:ext cx="4964696" cy="0"/>
            </a:xfrm>
            <a:prstGeom prst="line">
              <a:avLst/>
            </a:prstGeom>
            <a:ln w="22225">
              <a:solidFill>
                <a:srgbClr val="C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E71AD46-3AB2-9B0A-714B-2D6A66C85096}"/>
                </a:ext>
              </a:extLst>
            </p:cNvPr>
            <p:cNvCxnSpPr/>
            <p:nvPr/>
          </p:nvCxnSpPr>
          <p:spPr>
            <a:xfrm>
              <a:off x="555519" y="4961466"/>
              <a:ext cx="4964696" cy="0"/>
            </a:xfrm>
            <a:prstGeom prst="line">
              <a:avLst/>
            </a:prstGeom>
            <a:ln w="22225">
              <a:solidFill>
                <a:srgbClr val="C0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103428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A3925-5001-08D3-09CE-B14684E4C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AEC2F-7DB1-107E-477B-FBBCC3AD6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Muon</a:t>
            </a:r>
            <a:r>
              <a:rPr lang="zh-CN" altLang="en-US"/>
              <a:t> </a:t>
            </a:r>
            <a:r>
              <a:rPr lang="en-US" altLang="zh-CN"/>
              <a:t>sources</a:t>
            </a:r>
            <a:r>
              <a:rPr lang="zh-CN" altLang="en-US"/>
              <a:t> </a:t>
            </a:r>
            <a:r>
              <a:rPr lang="en-US" altLang="zh-CN"/>
              <a:t>in</a:t>
            </a:r>
            <a:r>
              <a:rPr lang="zh-CN" altLang="en-US"/>
              <a:t> </a:t>
            </a:r>
            <a:r>
              <a:rPr lang="en-US" altLang="zh-CN"/>
              <a:t>China</a:t>
            </a:r>
            <a:endParaRPr lang="en-US">
              <a:solidFill>
                <a:srgbClr val="154A9A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50A87-A788-3BB9-75C2-CDD36EE4E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>
                <a:solidFill>
                  <a:srgbClr val="154A9A"/>
                </a:solidFill>
              </a:rPr>
              <a:t>HIAF</a:t>
            </a:r>
            <a:r>
              <a:rPr lang="zh-CN" altLang="en-US">
                <a:solidFill>
                  <a:srgbClr val="154A9A"/>
                </a:solidFill>
              </a:rPr>
              <a:t> </a:t>
            </a:r>
            <a:r>
              <a:rPr lang="en-US" altLang="zh-CN">
                <a:solidFill>
                  <a:srgbClr val="154A9A"/>
                </a:solidFill>
              </a:rPr>
              <a:t>and</a:t>
            </a:r>
            <a:r>
              <a:rPr lang="zh-CN" altLang="en-US">
                <a:solidFill>
                  <a:srgbClr val="154A9A"/>
                </a:solidFill>
              </a:rPr>
              <a:t> </a:t>
            </a:r>
            <a:r>
              <a:rPr lang="en-US" altLang="zh-CN">
                <a:solidFill>
                  <a:srgbClr val="154A9A"/>
                </a:solidFill>
              </a:rPr>
              <a:t>CiADS</a:t>
            </a:r>
            <a:endParaRPr lang="en-US">
              <a:solidFill>
                <a:srgbClr val="154A9A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8C27AF-CE2E-1974-1C40-E29FD94E8BE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altLang="zh-CN" sz="2500">
                <a:latin typeface="Helvetica" pitchFamily="2" charset="0"/>
              </a:rPr>
              <a:t>Two</a:t>
            </a:r>
            <a:r>
              <a:rPr lang="zh-CN" altLang="en-US" sz="2500">
                <a:latin typeface="Helvetica" pitchFamily="2" charset="0"/>
              </a:rPr>
              <a:t> </a:t>
            </a:r>
            <a:r>
              <a:rPr lang="en-US" altLang="zh-CN" sz="2500">
                <a:latin typeface="Helvetica" pitchFamily="2" charset="0"/>
              </a:rPr>
              <a:t>neibourhood</a:t>
            </a:r>
            <a:r>
              <a:rPr lang="zh-CN" altLang="en-US" sz="2500">
                <a:latin typeface="Helvetica" pitchFamily="2" charset="0"/>
              </a:rPr>
              <a:t> </a:t>
            </a:r>
            <a:r>
              <a:rPr lang="en-US" altLang="zh-CN" sz="2500">
                <a:latin typeface="Helvetica" pitchFamily="2" charset="0"/>
              </a:rPr>
              <a:t>facilities</a:t>
            </a:r>
            <a:r>
              <a:rPr lang="zh-CN" altLang="en-US" sz="2500">
                <a:latin typeface="Helvetica" pitchFamily="2" charset="0"/>
              </a:rPr>
              <a:t> </a:t>
            </a:r>
            <a:r>
              <a:rPr lang="en-US" altLang="zh-CN" sz="2500">
                <a:latin typeface="Helvetica" pitchFamily="2" charset="0"/>
              </a:rPr>
              <a:t>managed</a:t>
            </a:r>
            <a:r>
              <a:rPr lang="zh-CN" altLang="en-US" sz="2500">
                <a:latin typeface="Helvetica" pitchFamily="2" charset="0"/>
              </a:rPr>
              <a:t> </a:t>
            </a:r>
            <a:r>
              <a:rPr lang="en-US" altLang="zh-CN" sz="2500">
                <a:latin typeface="Helvetica" pitchFamily="2" charset="0"/>
              </a:rPr>
              <a:t>by</a:t>
            </a:r>
            <a:r>
              <a:rPr lang="zh-CN" altLang="en-US" sz="2500">
                <a:latin typeface="Helvetica" pitchFamily="2" charset="0"/>
              </a:rPr>
              <a:t> </a:t>
            </a:r>
            <a:r>
              <a:rPr lang="en-US" altLang="zh-CN" sz="2500" b="1">
                <a:latin typeface="Helvetica" pitchFamily="2" charset="0"/>
              </a:rPr>
              <a:t>Institute</a:t>
            </a:r>
            <a:r>
              <a:rPr lang="zh-CN" altLang="en-US" sz="2500" b="1">
                <a:latin typeface="Helvetica" pitchFamily="2" charset="0"/>
              </a:rPr>
              <a:t> </a:t>
            </a:r>
            <a:r>
              <a:rPr lang="en-US" altLang="zh-CN" sz="2500" b="1">
                <a:latin typeface="Helvetica" pitchFamily="2" charset="0"/>
              </a:rPr>
              <a:t>of</a:t>
            </a:r>
            <a:r>
              <a:rPr lang="zh-CN" altLang="en-US" sz="2500" b="1">
                <a:latin typeface="Helvetica" pitchFamily="2" charset="0"/>
              </a:rPr>
              <a:t> </a:t>
            </a:r>
            <a:r>
              <a:rPr lang="en-US" altLang="zh-CN" sz="2500" b="1">
                <a:latin typeface="Helvetica" pitchFamily="2" charset="0"/>
              </a:rPr>
              <a:t>Modern</a:t>
            </a:r>
            <a:r>
              <a:rPr lang="zh-CN" altLang="en-US" sz="2500" b="1">
                <a:latin typeface="Helvetica" pitchFamily="2" charset="0"/>
              </a:rPr>
              <a:t> </a:t>
            </a:r>
            <a:r>
              <a:rPr lang="en-US" altLang="zh-CN" sz="2500" b="1">
                <a:latin typeface="Helvetica" pitchFamily="2" charset="0"/>
              </a:rPr>
              <a:t>Physics</a:t>
            </a:r>
            <a:r>
              <a:rPr lang="zh-CN" altLang="en-US" sz="2500" b="1">
                <a:latin typeface="Helvetica" pitchFamily="2" charset="0"/>
              </a:rPr>
              <a:t> </a:t>
            </a:r>
            <a:r>
              <a:rPr lang="en-US" altLang="zh-CN" sz="2500" b="1">
                <a:latin typeface="Helvetica" pitchFamily="2" charset="0"/>
              </a:rPr>
              <a:t>(IMP)</a:t>
            </a:r>
            <a:endParaRPr lang="en-US" sz="2500" b="1">
              <a:latin typeface="Helvetic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30D652-7007-6330-4952-766F585CF2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095998" y="3083995"/>
            <a:ext cx="5388484" cy="31026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D908B7-413B-D965-C98A-E13A3422982E}"/>
              </a:ext>
            </a:extLst>
          </p:cNvPr>
          <p:cNvSpPr txBox="1"/>
          <p:nvPr/>
        </p:nvSpPr>
        <p:spPr>
          <a:xfrm>
            <a:off x="6522085" y="2582997"/>
            <a:ext cx="52407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Calibri" panose="020F0502020204030204" pitchFamily="34" charset="0"/>
                <a:cs typeface="Calibri" panose="020F0502020204030204" pitchFamily="34" charset="0"/>
              </a:rPr>
              <a:t>China-initiative Accelerator-Driven</a:t>
            </a:r>
            <a:r>
              <a:rPr lang="zh-CN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b="1">
                <a:latin typeface="Calibri" panose="020F0502020204030204" pitchFamily="34" charset="0"/>
                <a:cs typeface="Calibri" panose="020F0502020204030204" pitchFamily="34" charset="0"/>
              </a:rPr>
              <a:t>Subcritical system</a:t>
            </a:r>
            <a:r>
              <a:rPr lang="zh-CN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b="1">
                <a:latin typeface="Calibri" panose="020F0502020204030204" pitchFamily="34" charset="0"/>
                <a:cs typeface="Calibri" panose="020F0502020204030204" pitchFamily="34" charset="0"/>
              </a:rPr>
              <a:t>(CiADS)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240528-3BFF-50A2-BE76-EE955E15B578}"/>
              </a:ext>
            </a:extLst>
          </p:cNvPr>
          <p:cNvSpPr txBox="1"/>
          <p:nvPr/>
        </p:nvSpPr>
        <p:spPr>
          <a:xfrm>
            <a:off x="6787174" y="6100201"/>
            <a:ext cx="42502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hlinkClick r:id="rId3"/>
              </a:rPr>
              <a:t>https://english.imp.cas.cn/research/facilities/CIADS/</a:t>
            </a:r>
            <a:endParaRPr lang="en-US" sz="1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58051F-B509-7226-FC4D-2DFDFDCC580D}"/>
              </a:ext>
            </a:extLst>
          </p:cNvPr>
          <p:cNvSpPr txBox="1"/>
          <p:nvPr/>
        </p:nvSpPr>
        <p:spPr>
          <a:xfrm>
            <a:off x="960582" y="6100201"/>
            <a:ext cx="39993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hlinkClick r:id="rId4"/>
              </a:rPr>
              <a:t>https://english.imp.cas.cn/research/facilities/HIAF/</a:t>
            </a:r>
            <a:endParaRPr lang="en-US" sz="14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A906B71-AD77-254D-EB41-5086CB428C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518" y="3161264"/>
            <a:ext cx="5413110" cy="29349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60176B-66A4-7660-B2D9-233A544FBEB5}"/>
              </a:ext>
            </a:extLst>
          </p:cNvPr>
          <p:cNvSpPr txBox="1"/>
          <p:nvPr/>
        </p:nvSpPr>
        <p:spPr>
          <a:xfrm>
            <a:off x="650240" y="2588136"/>
            <a:ext cx="48603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CN" sz="2000" b="1"/>
              <a:t>High-Intensity heavy-ion Accelerator Facility</a:t>
            </a:r>
          </a:p>
          <a:p>
            <a:r>
              <a:rPr lang="en-GB" altLang="zh-CN" sz="2000" b="1"/>
              <a:t>(HIAF)</a:t>
            </a:r>
            <a:endParaRPr lang="en-US" sz="2000" b="1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80C727FF-3C7E-FFEF-A4AD-7ACB0649C5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30815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9DC72-256D-02AD-3224-C61A64C16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68FBE77-A45B-F76B-FDB1-C05F960177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707518" y="3161264"/>
            <a:ext cx="5413110" cy="29349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15030A-8F53-6C04-3634-3676E2DE8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Muon</a:t>
            </a:r>
            <a:r>
              <a:rPr lang="zh-CN" altLang="en-US"/>
              <a:t> </a:t>
            </a:r>
            <a:r>
              <a:rPr lang="en-US" altLang="zh-CN"/>
              <a:t>sources</a:t>
            </a:r>
            <a:r>
              <a:rPr lang="zh-CN" altLang="en-US"/>
              <a:t> </a:t>
            </a:r>
            <a:r>
              <a:rPr lang="en-US" altLang="zh-CN"/>
              <a:t>in</a:t>
            </a:r>
            <a:r>
              <a:rPr lang="zh-CN" altLang="en-US"/>
              <a:t> </a:t>
            </a:r>
            <a:r>
              <a:rPr lang="en-US" altLang="zh-CN"/>
              <a:t>China</a:t>
            </a:r>
            <a:endParaRPr lang="en-US">
              <a:solidFill>
                <a:srgbClr val="154A9A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603531-8080-17EC-AA7E-C94FAF6D37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>
                <a:solidFill>
                  <a:srgbClr val="154A9A"/>
                </a:solidFill>
              </a:rPr>
              <a:t>HIAF</a:t>
            </a:r>
            <a:r>
              <a:rPr lang="zh-CN" altLang="en-US">
                <a:solidFill>
                  <a:srgbClr val="154A9A"/>
                </a:solidFill>
              </a:rPr>
              <a:t> </a:t>
            </a:r>
            <a:r>
              <a:rPr lang="en-US" altLang="zh-CN">
                <a:solidFill>
                  <a:srgbClr val="154A9A"/>
                </a:solidFill>
              </a:rPr>
              <a:t>and</a:t>
            </a:r>
            <a:r>
              <a:rPr lang="zh-CN" altLang="en-US">
                <a:solidFill>
                  <a:srgbClr val="154A9A"/>
                </a:solidFill>
              </a:rPr>
              <a:t> </a:t>
            </a:r>
            <a:r>
              <a:rPr lang="en-US" altLang="zh-CN">
                <a:solidFill>
                  <a:srgbClr val="154A9A"/>
                </a:solidFill>
              </a:rPr>
              <a:t>CiADS</a:t>
            </a:r>
            <a:endParaRPr lang="en-US">
              <a:solidFill>
                <a:srgbClr val="154A9A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F55571-3A5F-0682-35E1-C918545A2D85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altLang="zh-CN" sz="2500">
                <a:latin typeface="Helvetica" pitchFamily="2" charset="0"/>
              </a:rPr>
              <a:t>Two</a:t>
            </a:r>
            <a:r>
              <a:rPr lang="zh-CN" altLang="en-US" sz="2500">
                <a:latin typeface="Helvetica" pitchFamily="2" charset="0"/>
              </a:rPr>
              <a:t> </a:t>
            </a:r>
            <a:r>
              <a:rPr lang="en-US" altLang="zh-CN" sz="2500">
                <a:latin typeface="Helvetica" pitchFamily="2" charset="0"/>
              </a:rPr>
              <a:t>neibourhood</a:t>
            </a:r>
            <a:r>
              <a:rPr lang="zh-CN" altLang="en-US" sz="2500">
                <a:latin typeface="Helvetica" pitchFamily="2" charset="0"/>
              </a:rPr>
              <a:t> </a:t>
            </a:r>
            <a:r>
              <a:rPr lang="en-US" altLang="zh-CN" sz="2500">
                <a:latin typeface="Helvetica" pitchFamily="2" charset="0"/>
              </a:rPr>
              <a:t>facilities</a:t>
            </a:r>
            <a:r>
              <a:rPr lang="zh-CN" altLang="en-US" sz="2500">
                <a:latin typeface="Helvetica" pitchFamily="2" charset="0"/>
              </a:rPr>
              <a:t> </a:t>
            </a:r>
            <a:r>
              <a:rPr lang="en-US" altLang="zh-CN" sz="2500">
                <a:latin typeface="Helvetica" pitchFamily="2" charset="0"/>
              </a:rPr>
              <a:t>managed</a:t>
            </a:r>
            <a:r>
              <a:rPr lang="zh-CN" altLang="en-US" sz="2500">
                <a:latin typeface="Helvetica" pitchFamily="2" charset="0"/>
              </a:rPr>
              <a:t> </a:t>
            </a:r>
            <a:r>
              <a:rPr lang="en-US" altLang="zh-CN" sz="2500">
                <a:latin typeface="Helvetica" pitchFamily="2" charset="0"/>
              </a:rPr>
              <a:t>by</a:t>
            </a:r>
            <a:r>
              <a:rPr lang="zh-CN" altLang="en-US" sz="2500">
                <a:latin typeface="Helvetica" pitchFamily="2" charset="0"/>
              </a:rPr>
              <a:t> </a:t>
            </a:r>
            <a:r>
              <a:rPr lang="en-US" altLang="zh-CN" sz="2500" b="1">
                <a:latin typeface="Helvetica" pitchFamily="2" charset="0"/>
              </a:rPr>
              <a:t>Institute</a:t>
            </a:r>
            <a:r>
              <a:rPr lang="zh-CN" altLang="en-US" sz="2500" b="1">
                <a:latin typeface="Helvetica" pitchFamily="2" charset="0"/>
              </a:rPr>
              <a:t> </a:t>
            </a:r>
            <a:r>
              <a:rPr lang="en-US" altLang="zh-CN" sz="2500" b="1">
                <a:latin typeface="Helvetica" pitchFamily="2" charset="0"/>
              </a:rPr>
              <a:t>of</a:t>
            </a:r>
            <a:r>
              <a:rPr lang="zh-CN" altLang="en-US" sz="2500" b="1">
                <a:latin typeface="Helvetica" pitchFamily="2" charset="0"/>
              </a:rPr>
              <a:t> </a:t>
            </a:r>
            <a:r>
              <a:rPr lang="en-US" altLang="zh-CN" sz="2500" b="1">
                <a:latin typeface="Helvetica" pitchFamily="2" charset="0"/>
              </a:rPr>
              <a:t>Modern</a:t>
            </a:r>
            <a:r>
              <a:rPr lang="zh-CN" altLang="en-US" sz="2500" b="1">
                <a:latin typeface="Helvetica" pitchFamily="2" charset="0"/>
              </a:rPr>
              <a:t> </a:t>
            </a:r>
            <a:r>
              <a:rPr lang="en-US" altLang="zh-CN" sz="2500" b="1">
                <a:latin typeface="Helvetica" pitchFamily="2" charset="0"/>
              </a:rPr>
              <a:t>Physics</a:t>
            </a:r>
            <a:r>
              <a:rPr lang="zh-CN" altLang="en-US" sz="2500" b="1">
                <a:latin typeface="Helvetica" pitchFamily="2" charset="0"/>
              </a:rPr>
              <a:t> </a:t>
            </a:r>
            <a:r>
              <a:rPr lang="en-US" altLang="zh-CN" sz="2500" b="1">
                <a:latin typeface="Helvetica" pitchFamily="2" charset="0"/>
              </a:rPr>
              <a:t>(IMP)</a:t>
            </a:r>
            <a:endParaRPr lang="en-US" sz="2500" b="1">
              <a:latin typeface="Helvetica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172103-15B9-D0F2-F3A5-7F4F6615BDC9}"/>
              </a:ext>
            </a:extLst>
          </p:cNvPr>
          <p:cNvSpPr txBox="1"/>
          <p:nvPr/>
        </p:nvSpPr>
        <p:spPr>
          <a:xfrm>
            <a:off x="650241" y="2588136"/>
            <a:ext cx="544575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000" b="1"/>
              <a:t>High-Intensity heavy-ion Accelerator Facility</a:t>
            </a:r>
          </a:p>
          <a:p>
            <a:r>
              <a:rPr lang="en-GB" altLang="zh-CN" sz="2000" b="1"/>
              <a:t>(HIAF)</a:t>
            </a:r>
            <a:endParaRPr lang="en-GB" sz="2000" b="1"/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/>
              <a:t>Heavy-ion acceleration and nuclear physics</a:t>
            </a:r>
            <a:r>
              <a:rPr lang="en-US" altLang="zh-CN" sz="2000"/>
              <a:t>:</a:t>
            </a:r>
            <a:r>
              <a:rPr lang="zh-CN" altLang="en-US" sz="2000"/>
              <a:t> </a:t>
            </a:r>
            <a:r>
              <a:rPr lang="en-GB" altLang="zh-CN" sz="2000"/>
              <a:t>nuclear structure, nuclear astrophysics, and high-energy-density matter</a:t>
            </a:r>
            <a:r>
              <a:rPr lang="en-US" altLang="zh-CN" sz="2000"/>
              <a:t>;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000"/>
              <a:t>H</a:t>
            </a:r>
            <a:r>
              <a:rPr lang="en-US" sz="2000"/>
              <a:t>igh-current ion sources, superconducting linacs, and large storage rings</a:t>
            </a:r>
            <a:r>
              <a:rPr lang="en-US" altLang="zh-CN" sz="2000"/>
              <a:t>;</a:t>
            </a:r>
            <a:endParaRPr lang="en-US" sz="2000"/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altLang="zh-CN" sz="2000"/>
              <a:t>Comparable to GSI/FAIR in capability</a:t>
            </a:r>
            <a:r>
              <a:rPr lang="en-US" altLang="zh-CN" sz="2000"/>
              <a:t>;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000"/>
              <a:t>Planning</a:t>
            </a:r>
            <a:r>
              <a:rPr lang="zh-CN" altLang="en-US" sz="2000"/>
              <a:t> </a:t>
            </a:r>
            <a:r>
              <a:rPr lang="en-US" altLang="zh-CN" sz="2000"/>
              <a:t>a</a:t>
            </a:r>
            <a:r>
              <a:rPr lang="zh-CN" altLang="en-US" sz="2000"/>
              <a:t> </a:t>
            </a:r>
            <a:r>
              <a:rPr lang="en-US" altLang="zh-CN" sz="2000" b="1"/>
              <a:t>high-energy</a:t>
            </a:r>
            <a:r>
              <a:rPr lang="zh-CN" altLang="en-US" sz="2000" b="1"/>
              <a:t> </a:t>
            </a:r>
            <a:r>
              <a:rPr lang="en-US" altLang="zh-CN" sz="2000" b="1"/>
              <a:t>muon</a:t>
            </a:r>
            <a:r>
              <a:rPr lang="zh-CN" altLang="en-US" sz="2000" b="1"/>
              <a:t> </a:t>
            </a:r>
            <a:r>
              <a:rPr lang="en-US" altLang="zh-CN" sz="2000" b="1"/>
              <a:t>(1-20</a:t>
            </a:r>
            <a:r>
              <a:rPr lang="zh-CN" altLang="en-US" sz="2000" b="1"/>
              <a:t> </a:t>
            </a:r>
            <a:r>
              <a:rPr lang="en-US" altLang="zh-CN" sz="2000" b="1"/>
              <a:t>GeV).</a:t>
            </a:r>
            <a:endParaRPr lang="en-GB" altLang="zh-CN" sz="2000" b="1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724B9F-8FBC-20D4-84BD-CB48A3AF1E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2000"/>
          </a:blip>
          <a:stretch>
            <a:fillRect/>
          </a:stretch>
        </p:blipFill>
        <p:spPr>
          <a:xfrm>
            <a:off x="6095998" y="3083995"/>
            <a:ext cx="5388484" cy="31026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D85955-A5B6-F2E7-5A31-B9D1932A207E}"/>
              </a:ext>
            </a:extLst>
          </p:cNvPr>
          <p:cNvSpPr txBox="1"/>
          <p:nvPr/>
        </p:nvSpPr>
        <p:spPr>
          <a:xfrm>
            <a:off x="6522085" y="2582997"/>
            <a:ext cx="524072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Calibri" panose="020F0502020204030204" pitchFamily="34" charset="0"/>
                <a:cs typeface="Calibri" panose="020F0502020204030204" pitchFamily="34" charset="0"/>
              </a:rPr>
              <a:t>China-initiative Accelerator-Driven</a:t>
            </a:r>
            <a:r>
              <a:rPr lang="zh-CN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b="1">
                <a:latin typeface="Calibri" panose="020F0502020204030204" pitchFamily="34" charset="0"/>
                <a:cs typeface="Calibri" panose="020F0502020204030204" pitchFamily="34" charset="0"/>
              </a:rPr>
              <a:t>Subcritical system</a:t>
            </a:r>
            <a:r>
              <a:rPr lang="zh-CN" altLang="en-US" sz="20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b="1">
                <a:latin typeface="Calibri" panose="020F0502020204030204" pitchFamily="34" charset="0"/>
                <a:cs typeface="Calibri" panose="020F0502020204030204" pitchFamily="34" charset="0"/>
              </a:rPr>
              <a:t>(CiADS)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000">
                <a:latin typeface="Calibri" panose="020F0502020204030204" pitchFamily="34" charset="0"/>
                <a:cs typeface="Calibri" panose="020F0502020204030204" pitchFamily="34" charset="0"/>
              </a:rPr>
              <a:t>Nuclear energy and waste transmutation;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00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altLang="zh-CN" sz="2000">
                <a:latin typeface="Calibri" panose="020F0502020204030204" pitchFamily="34" charset="0"/>
                <a:cs typeface="Calibri" panose="020F0502020204030204" pitchFamily="34" charset="0"/>
              </a:rPr>
              <a:t>o demonstrate the Accelerator-Driven System (ADS) concept for sustainable nuclear energy and minimal radioactive waste</a:t>
            </a:r>
            <a:r>
              <a:rPr lang="en-US" altLang="zh-CN" sz="200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000">
                <a:latin typeface="Calibri" panose="020F0502020204030204" pitchFamily="34" charset="0"/>
                <a:cs typeface="Calibri" panose="020F0502020204030204" pitchFamily="34" charset="0"/>
              </a:rPr>
              <a:t>High-power proton linear accelerator coupled to a subcritical lead-bismuth reactor;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000"/>
              <a:t>Planning</a:t>
            </a:r>
            <a:r>
              <a:rPr lang="zh-CN" altLang="en-US" sz="2000"/>
              <a:t> </a:t>
            </a:r>
            <a:r>
              <a:rPr lang="en-US" altLang="zh-CN" sz="2000"/>
              <a:t>a</a:t>
            </a:r>
            <a:r>
              <a:rPr lang="zh-CN" altLang="en-US" sz="2000"/>
              <a:t> </a:t>
            </a:r>
            <a:r>
              <a:rPr lang="en-US" altLang="zh-CN" sz="2000" b="1"/>
              <a:t>low-energy</a:t>
            </a:r>
            <a:r>
              <a:rPr lang="zh-CN" altLang="en-US" sz="2000" b="1"/>
              <a:t> </a:t>
            </a:r>
            <a:r>
              <a:rPr lang="en-US" altLang="zh-CN" sz="2000" b="1"/>
              <a:t>muon</a:t>
            </a:r>
            <a:r>
              <a:rPr lang="zh-CN" altLang="en-US" sz="2000"/>
              <a:t> </a:t>
            </a:r>
            <a:r>
              <a:rPr lang="en-US" altLang="zh-CN" sz="2000"/>
              <a:t>(e.g.</a:t>
            </a:r>
            <a:r>
              <a:rPr lang="zh-CN" altLang="en-US" sz="2000"/>
              <a:t> </a:t>
            </a:r>
            <a:r>
              <a:rPr lang="en-US" altLang="zh-CN" sz="2000"/>
              <a:t>surface</a:t>
            </a:r>
            <a:r>
              <a:rPr lang="zh-CN" altLang="en-US" sz="2000"/>
              <a:t> </a:t>
            </a:r>
            <a:r>
              <a:rPr lang="en-US" altLang="zh-CN" sz="2000"/>
              <a:t>muon</a:t>
            </a:r>
            <a:r>
              <a:rPr lang="zh-CN" altLang="en-US" sz="2000"/>
              <a:t> </a:t>
            </a:r>
            <a:r>
              <a:rPr lang="en-US" altLang="zh-CN" sz="2000"/>
              <a:t>beam).</a:t>
            </a:r>
            <a:endParaRPr lang="en-US" altLang="zh-CN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A5E36A7-F3F0-989E-23EF-F7A85BB05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79017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D5EF9-A4A2-2DC1-6B4D-D58DF95C2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on a hill&#10;&#10;AI-generated content may be incorrect.">
            <a:extLst>
              <a:ext uri="{FF2B5EF4-FFF2-40B4-BE49-F238E27FC236}">
                <a16:creationId xmlns:a16="http://schemas.microsoft.com/office/drawing/2014/main" id="{89E5780D-F288-6569-F5A0-06F03D0162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744" r="1256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9B1C7F26-A838-D411-7E15-AE37AE3E16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4A185077-6514-4644-98C1-F3877E5C7C83}" type="slidenum">
              <a:rPr lang="en-US" smtClean="0"/>
              <a:pPr>
                <a:spcAft>
                  <a:spcPts val="600"/>
                </a:spcAft>
              </a:pPr>
              <a:t>85</a:t>
            </a:fld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465BF6F1-2450-5817-4F3A-A587C9862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50" y="365125"/>
            <a:ext cx="11211697" cy="1325563"/>
          </a:xfrm>
        </p:spPr>
        <p:txBody>
          <a:bodyPr/>
          <a:lstStyle/>
          <a:p>
            <a:r>
              <a:rPr lang="en-US" altLang="zh-CN">
                <a:solidFill>
                  <a:schemeClr val="bg1"/>
                </a:solidFill>
              </a:rPr>
              <a:t>CiADS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37144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8DFA3-556B-9D83-923A-A20C4568A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43DEB5D6-42C7-A385-2A37-83A0C5D7F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51" y="0"/>
            <a:ext cx="1220612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03B911-7E88-750B-8195-E5D1A9539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solidFill>
                  <a:schemeClr val="bg1"/>
                </a:solidFill>
              </a:rPr>
              <a:t>HIAF</a:t>
            </a:r>
            <a:r>
              <a:rPr lang="zh-CN" altLang="en-US">
                <a:solidFill>
                  <a:schemeClr val="bg1"/>
                </a:solidFill>
              </a:rPr>
              <a:t> </a:t>
            </a:r>
            <a:r>
              <a:rPr lang="en-US" altLang="zh-CN">
                <a:solidFill>
                  <a:schemeClr val="bg1"/>
                </a:solidFill>
              </a:rPr>
              <a:t>and</a:t>
            </a:r>
            <a:r>
              <a:rPr lang="zh-CN" altLang="en-US">
                <a:solidFill>
                  <a:schemeClr val="bg1"/>
                </a:solidFill>
              </a:rPr>
              <a:t> </a:t>
            </a:r>
            <a:r>
              <a:rPr lang="en-US" altLang="zh-CN">
                <a:solidFill>
                  <a:schemeClr val="bg1"/>
                </a:solidFill>
              </a:rPr>
              <a:t>CiADS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47B5B5-3EA2-E596-14D1-BCC3D5A2C53F}"/>
              </a:ext>
            </a:extLst>
          </p:cNvPr>
          <p:cNvSpPr txBox="1"/>
          <p:nvPr/>
        </p:nvSpPr>
        <p:spPr>
          <a:xfrm>
            <a:off x="6370320" y="3966835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/>
              <a:t>HIAF</a:t>
            </a:r>
            <a:endParaRPr lang="en-US" sz="2400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8D4C3F-2311-BE81-C250-7B9B09673137}"/>
              </a:ext>
            </a:extLst>
          </p:cNvPr>
          <p:cNvSpPr txBox="1"/>
          <p:nvPr/>
        </p:nvSpPr>
        <p:spPr>
          <a:xfrm>
            <a:off x="6060433" y="2674605"/>
            <a:ext cx="949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/>
              <a:t>CiADS</a:t>
            </a:r>
            <a:endParaRPr lang="en-US" sz="2400" b="1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2F9BDC3-C73E-B484-89AA-51969A77A1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94563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0B6D883-FDE0-A7BC-02B6-23B1BBBBC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453A23-C831-742D-8282-7F78DEEBF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solidFill>
                  <a:schemeClr val="bg1"/>
                </a:solidFill>
              </a:rPr>
              <a:t>HIAF</a:t>
            </a:r>
            <a:r>
              <a:rPr lang="zh-CN" altLang="en-US">
                <a:solidFill>
                  <a:schemeClr val="bg1"/>
                </a:solidFill>
              </a:rPr>
              <a:t> </a:t>
            </a:r>
            <a:r>
              <a:rPr lang="en-US" altLang="zh-CN">
                <a:solidFill>
                  <a:schemeClr val="bg1"/>
                </a:solidFill>
              </a:rPr>
              <a:t>and</a:t>
            </a:r>
            <a:r>
              <a:rPr lang="zh-CN" altLang="en-US">
                <a:solidFill>
                  <a:schemeClr val="bg1"/>
                </a:solidFill>
              </a:rPr>
              <a:t> </a:t>
            </a:r>
            <a:r>
              <a:rPr lang="en-US" altLang="zh-CN">
                <a:solidFill>
                  <a:schemeClr val="bg1"/>
                </a:solidFill>
              </a:rPr>
              <a:t>CiADS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CFE0C6-18D7-0674-A2A4-B273AC41E282}"/>
              </a:ext>
            </a:extLst>
          </p:cNvPr>
          <p:cNvSpPr txBox="1"/>
          <p:nvPr/>
        </p:nvSpPr>
        <p:spPr>
          <a:xfrm>
            <a:off x="9429750" y="2017735"/>
            <a:ext cx="1212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/>
              <a:t>CIADS</a:t>
            </a:r>
            <a:endParaRPr lang="en-US" sz="3200" b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48B6DB-BCA4-D367-85CB-8D54D5DC9C22}"/>
              </a:ext>
            </a:extLst>
          </p:cNvPr>
          <p:cNvSpPr txBox="1"/>
          <p:nvPr/>
        </p:nvSpPr>
        <p:spPr>
          <a:xfrm>
            <a:off x="3381375" y="2904837"/>
            <a:ext cx="990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/>
              <a:t>HIAF</a:t>
            </a:r>
            <a:endParaRPr lang="en-US" sz="3200" b="1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9F7F45-F1B6-2E7E-AC84-478044917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15823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odel of a city&#10;&#10;AI-generated content may be incorrect.">
            <a:extLst>
              <a:ext uri="{FF2B5EF4-FFF2-40B4-BE49-F238E27FC236}">
                <a16:creationId xmlns:a16="http://schemas.microsoft.com/office/drawing/2014/main" id="{4596309E-56A2-BC56-0B49-3EF96A56D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9108"/>
            <a:ext cx="11874500" cy="5343525"/>
          </a:xfrm>
          <a:prstGeom prst="rect">
            <a:avLst/>
          </a:prstGeom>
        </p:spPr>
      </p:pic>
      <p:pic>
        <p:nvPicPr>
          <p:cNvPr id="11" name="Picture 10" descr="A large machine in a factory&#10;&#10;AI-generated content may be incorrect.">
            <a:extLst>
              <a:ext uri="{FF2B5EF4-FFF2-40B4-BE49-F238E27FC236}">
                <a16:creationId xmlns:a16="http://schemas.microsoft.com/office/drawing/2014/main" id="{D2996B54-0A86-F258-29B3-3D675AA7B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618" y="205509"/>
            <a:ext cx="7772400" cy="3497580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76DD525-E181-32E1-7B94-88E813FF76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87011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uilding under construction with a hill in the background&#10;&#10;AI-generated content may be incorrect.">
            <a:extLst>
              <a:ext uri="{FF2B5EF4-FFF2-40B4-BE49-F238E27FC236}">
                <a16:creationId xmlns:a16="http://schemas.microsoft.com/office/drawing/2014/main" id="{B2164FFE-613C-6A34-1D33-FF8F55CDDA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00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1DF0D41F-C42F-938D-44F0-822BEA22A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solidFill>
                  <a:schemeClr val="bg1"/>
                </a:solidFill>
              </a:rPr>
              <a:t>CiADS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6A36048E-5601-E0E2-E507-9047410415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4A185077-6514-4644-98C1-F3877E5C7C83}" type="slidenum">
              <a:rPr lang="en-US" smtClean="0"/>
              <a:pPr>
                <a:spcAft>
                  <a:spcPts val="600"/>
                </a:spcAft>
              </a:pPr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24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C497F-CC0D-8F7B-4C18-66079ADF4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570877-234B-775B-827B-C8B2A2C39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95F18FE-92B9-4B1A-7375-84BAE8885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823" y="4144226"/>
            <a:ext cx="1713177" cy="173967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825F3B4-4C73-4E40-5D1F-9807B52683BD}"/>
              </a:ext>
            </a:extLst>
          </p:cNvPr>
          <p:cNvSpPr txBox="1"/>
          <p:nvPr/>
        </p:nvSpPr>
        <p:spPr>
          <a:xfrm>
            <a:off x="4092718" y="4319316"/>
            <a:ext cx="755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QED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FFDAA718-69DA-F7B4-EE0D-34FD3AE83C45}"/>
              </a:ext>
            </a:extLst>
          </p:cNvPr>
          <p:cNvSpPr txBox="1">
            <a:spLocks/>
          </p:cNvSpPr>
          <p:nvPr/>
        </p:nvSpPr>
        <p:spPr>
          <a:xfrm>
            <a:off x="490149" y="402703"/>
            <a:ext cx="112116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64A9B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US" altLang="zh-CN" sz="8000">
                <a:latin typeface="Futura" panose="020B0602020204020303" pitchFamily="34" charset="-79"/>
                <a:ea typeface="Cambria Math" panose="02040503050406030204" pitchFamily="18" charset="0"/>
                <a:cs typeface="Futura" panose="020B0602020204020303" pitchFamily="34" charset="-79"/>
              </a:rPr>
              <a:t>g</a:t>
            </a:r>
            <a:r>
              <a:rPr lang="en-US" altLang="zh-CN" sz="4800">
                <a:latin typeface="Futura" panose="020B0602020204020303" pitchFamily="34" charset="-79"/>
                <a:ea typeface="Cambria Math" panose="02040503050406030204" pitchFamily="18" charset="0"/>
                <a:cs typeface="Futura" panose="020B0602020204020303" pitchFamily="34" charset="-79"/>
              </a:rPr>
              <a:t>—2</a:t>
            </a:r>
            <a:endParaRPr lang="en-US">
              <a:latin typeface="Futura" panose="020B0602020204020303" pitchFamily="34" charset="-79"/>
              <a:ea typeface="STHupo" panose="02010800040101010101" pitchFamily="2" charset="-122"/>
              <a:cs typeface="Futura" panose="020B0602020204020303" pitchFamily="34" charset="-79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EE16DA1-43FF-CAD9-7DF0-C0B548B6B441}"/>
              </a:ext>
            </a:extLst>
          </p:cNvPr>
          <p:cNvGrpSpPr/>
          <p:nvPr/>
        </p:nvGrpSpPr>
        <p:grpSpPr>
          <a:xfrm>
            <a:off x="7989641" y="4136962"/>
            <a:ext cx="1558324" cy="1523938"/>
            <a:chOff x="6761380" y="2085073"/>
            <a:chExt cx="1677874" cy="1640850"/>
          </a:xfrm>
        </p:grpSpPr>
        <p:pic>
          <p:nvPicPr>
            <p:cNvPr id="6" name="그림 8">
              <a:extLst>
                <a:ext uri="{FF2B5EF4-FFF2-40B4-BE49-F238E27FC236}">
                  <a16:creationId xmlns:a16="http://schemas.microsoft.com/office/drawing/2014/main" id="{B9DD0288-FB18-04D5-5D31-24C6D0255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1380" y="2085073"/>
              <a:ext cx="1677874" cy="164085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89C67441-CDA4-4AD9-C336-057FAD2739E8}"/>
                    </a:ext>
                  </a:extLst>
                </p:cNvPr>
                <p:cNvSpPr txBox="1"/>
                <p:nvPr/>
              </p:nvSpPr>
              <p:spPr>
                <a:xfrm>
                  <a:off x="7496221" y="3315604"/>
                  <a:ext cx="227242" cy="246221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ko-KR" altLang="en-US" sz="16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188EB2D-84E2-DD27-4737-25627EA46F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96221" y="3315604"/>
                  <a:ext cx="227242" cy="246221"/>
                </a:xfrm>
                <a:prstGeom prst="rect">
                  <a:avLst/>
                </a:prstGeom>
                <a:blipFill>
                  <a:blip r:embed="rId7"/>
                  <a:stretch>
                    <a:fillRect l="-15000" r="-10000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DA95ADA-E322-32A7-76CC-A0A7120CD072}"/>
              </a:ext>
            </a:extLst>
          </p:cNvPr>
          <p:cNvGrpSpPr/>
          <p:nvPr/>
        </p:nvGrpSpPr>
        <p:grpSpPr>
          <a:xfrm>
            <a:off x="9763318" y="4144226"/>
            <a:ext cx="1775043" cy="1509411"/>
            <a:chOff x="9681030" y="2099675"/>
            <a:chExt cx="1911218" cy="1625208"/>
          </a:xfrm>
        </p:grpSpPr>
        <p:pic>
          <p:nvPicPr>
            <p:cNvPr id="10" name="그림 6">
              <a:extLst>
                <a:ext uri="{FF2B5EF4-FFF2-40B4-BE49-F238E27FC236}">
                  <a16:creationId xmlns:a16="http://schemas.microsoft.com/office/drawing/2014/main" id="{8AE6948A-8BE9-8C7E-E9D7-67F35B8954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79" b="-971"/>
            <a:stretch/>
          </p:blipFill>
          <p:spPr>
            <a:xfrm>
              <a:off x="9681030" y="2099675"/>
              <a:ext cx="1911218" cy="162520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0D760DE-B5B7-CEEB-2F20-B948FDD68427}"/>
                    </a:ext>
                  </a:extLst>
                </p:cNvPr>
                <p:cNvSpPr txBox="1"/>
                <p:nvPr/>
              </p:nvSpPr>
              <p:spPr>
                <a:xfrm>
                  <a:off x="10559096" y="2639154"/>
                  <a:ext cx="199221" cy="21544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ko-KR" altLang="en-US" sz="14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0BD4A2C-081A-E634-5545-A76BBD249C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59096" y="2639154"/>
                  <a:ext cx="199221" cy="215444"/>
                </a:xfrm>
                <a:prstGeom prst="rect">
                  <a:avLst/>
                </a:prstGeom>
                <a:blipFill>
                  <a:blip r:embed="rId9"/>
                  <a:stretch>
                    <a:fillRect l="-12500" r="-12500" b="-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E912AB3-60C0-C295-DC9B-6F41E5486D3B}"/>
              </a:ext>
            </a:extLst>
          </p:cNvPr>
          <p:cNvGrpSpPr/>
          <p:nvPr/>
        </p:nvGrpSpPr>
        <p:grpSpPr>
          <a:xfrm>
            <a:off x="6215964" y="4221479"/>
            <a:ext cx="1558324" cy="1523938"/>
            <a:chOff x="3623681" y="2085073"/>
            <a:chExt cx="1677874" cy="1640850"/>
          </a:xfrm>
        </p:grpSpPr>
        <p:pic>
          <p:nvPicPr>
            <p:cNvPr id="16" name="그림 10">
              <a:extLst>
                <a:ext uri="{FF2B5EF4-FFF2-40B4-BE49-F238E27FC236}">
                  <a16:creationId xmlns:a16="http://schemas.microsoft.com/office/drawing/2014/main" id="{F5712A6B-5108-A383-A0AF-DBCD3EC7D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3681" y="2085073"/>
              <a:ext cx="1677874" cy="164085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500D18E-4CCE-796C-A992-580B8C301455}"/>
                    </a:ext>
                  </a:extLst>
                </p:cNvPr>
                <p:cNvSpPr txBox="1"/>
                <p:nvPr/>
              </p:nvSpPr>
              <p:spPr>
                <a:xfrm>
                  <a:off x="4363136" y="3125520"/>
                  <a:ext cx="198964" cy="24622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oMath>
                    </m:oMathPara>
                  </a14:m>
                  <a:endParaRPr lang="ko-KR" altLang="en-US" sz="16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D0AA92A-8F96-95B7-A0EF-E0622DB5B6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63136" y="3125520"/>
                  <a:ext cx="198964" cy="246221"/>
                </a:xfrm>
                <a:prstGeom prst="rect">
                  <a:avLst/>
                </a:prstGeom>
                <a:blipFill>
                  <a:blip r:embed="rId11"/>
                  <a:stretch>
                    <a:fillRect l="-11765" r="-17647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22D631C-6B39-8DE9-2317-DADC727CB161}"/>
              </a:ext>
            </a:extLst>
          </p:cNvPr>
          <p:cNvSpPr txBox="1"/>
          <p:nvPr/>
        </p:nvSpPr>
        <p:spPr>
          <a:xfrm>
            <a:off x="6173297" y="4319316"/>
            <a:ext cx="637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3A3E56-276C-F1A4-FF9E-BC4ED4869C79}"/>
              </a:ext>
            </a:extLst>
          </p:cNvPr>
          <p:cNvSpPr txBox="1"/>
          <p:nvPr/>
        </p:nvSpPr>
        <p:spPr>
          <a:xfrm>
            <a:off x="7610185" y="4296489"/>
            <a:ext cx="193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QCD (HVP)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42673E-983D-8174-AABD-5C3E2F09CFF1}"/>
              </a:ext>
            </a:extLst>
          </p:cNvPr>
          <p:cNvSpPr txBox="1"/>
          <p:nvPr/>
        </p:nvSpPr>
        <p:spPr>
          <a:xfrm>
            <a:off x="9360201" y="4319316"/>
            <a:ext cx="1602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QCD (</a:t>
            </a:r>
            <a:r>
              <a:rPr lang="en-US" dirty="0" err="1"/>
              <a:t>HLbL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6159903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ABED2-405D-C7EA-7F4A-F8C8594EA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A3138C-50E3-25E0-AD61-AE86D0207F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90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510BEA-194D-BC4E-1375-41AD2D088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5F0E91B-0863-CA36-5833-8071E44C64B6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56A563-4E83-E9C4-EB6A-F8E4B2AB5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7" y="-1"/>
            <a:ext cx="1211517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6257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2CF86692-D4C6-FD59-203C-DA35B1E01EB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0150" y="1969256"/>
                <a:ext cx="11364099" cy="3471754"/>
              </a:xfrm>
              <a:prstGeom prst="rect">
                <a:avLst/>
              </a:prstGeom>
            </p:spPr>
            <p:txBody>
              <a:bodyPr vert="horz" lIns="18000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6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Helvetica" pitchFamily="2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400" dirty="0"/>
                  <a:t>The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dispersive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approach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to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compute</a:t>
                </a:r>
                <a:r>
                  <a:rPr lang="en-US" altLang="zh-CN" sz="24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HVP</m:t>
                        </m:r>
                        <m:r>
                          <a:rPr lang="en-US" altLang="zh-CN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 </m:t>
                        </m:r>
                        <m:r>
                          <m:rPr>
                            <m:sty m:val="p"/>
                          </m:rPr>
                          <a:rPr lang="en-US" altLang="zh-CN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</m:t>
                        </m:r>
                      </m:sup>
                    </m:sSubSup>
                  </m:oMath>
                </a14:m>
                <a:r>
                  <a:rPr lang="zh-CN" altLang="en-US" sz="2400" dirty="0"/>
                  <a:t> </a:t>
                </a:r>
                <a:r>
                  <a:rPr lang="en-US" altLang="zh-CN" sz="2400" dirty="0"/>
                  <a:t>is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via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the</a:t>
                </a:r>
                <a:r>
                  <a:rPr lang="zh-CN" altLang="en-US" sz="2400" dirty="0"/>
                  <a:t> </a:t>
                </a:r>
                <a:r>
                  <a:rPr lang="en-US" altLang="zh-CN" sz="2400" b="1" dirty="0">
                    <a:solidFill>
                      <a:srgbClr val="FF0000"/>
                    </a:solidFill>
                  </a:rPr>
                  <a:t>time-like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formula: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r>
                  <a:rPr lang="en-US" altLang="zh-CN" sz="2400" dirty="0"/>
                  <a:t>Alternatively,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exchanging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the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x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and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s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integrations</a:t>
                </a:r>
                <a:r>
                  <a:rPr lang="zh-CN" altLang="en-US" sz="2400" dirty="0"/>
                  <a:t> </a:t>
                </a:r>
                <a:r>
                  <a:rPr lang="en-US" altLang="zh-CN" sz="2400" dirty="0">
                    <a:sym typeface="Wingdings" pitchFamily="2" charset="2"/>
                  </a:rPr>
                  <a:t></a:t>
                </a:r>
                <a:r>
                  <a:rPr lang="zh-CN" altLang="en-US" sz="2400" dirty="0">
                    <a:sym typeface="Wingdings" pitchFamily="2" charset="2"/>
                  </a:rPr>
                  <a:t> </a:t>
                </a:r>
                <a:r>
                  <a:rPr lang="en-US" altLang="zh-CN" sz="2400" b="1" dirty="0">
                    <a:solidFill>
                      <a:srgbClr val="FF0000"/>
                    </a:solidFill>
                    <a:sym typeface="Wingdings" pitchFamily="2" charset="2"/>
                  </a:rPr>
                  <a:t>space-like</a:t>
                </a:r>
                <a:r>
                  <a:rPr lang="zh-CN" altLang="en-US" sz="2400" dirty="0">
                    <a:sym typeface="Wingdings" pitchFamily="2" charset="2"/>
                  </a:rPr>
                  <a:t> </a:t>
                </a:r>
                <a:r>
                  <a:rPr lang="en-US" altLang="zh-CN" sz="2400" dirty="0">
                    <a:sym typeface="Wingdings" pitchFamily="2" charset="2"/>
                  </a:rPr>
                  <a:t>formula:</a:t>
                </a:r>
                <a:endParaRPr lang="en-US" sz="2400" dirty="0"/>
              </a:p>
            </p:txBody>
          </p:sp>
        </mc:Choice>
        <mc:Fallback xmlns="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2CF86692-D4C6-FD59-203C-DA35B1E01E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150" y="1969256"/>
                <a:ext cx="11364099" cy="3471754"/>
              </a:xfrm>
              <a:prstGeom prst="rect">
                <a:avLst/>
              </a:prstGeom>
              <a:blipFill>
                <a:blip r:embed="rId2"/>
                <a:stretch>
                  <a:fillRect t="-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4C8364E3-A09D-A246-921F-0640C3580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MUonE</a:t>
            </a:r>
            <a:r>
              <a:rPr lang="zh-CN" altLang="en-US" dirty="0"/>
              <a:t> </a:t>
            </a:r>
            <a:r>
              <a:rPr lang="en-US" altLang="zh-CN" dirty="0"/>
              <a:t>Experiment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DFCDD643-F24B-6958-663B-C3F1076360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altLang="zh-CN" dirty="0">
                    <a:solidFill>
                      <a:srgbClr val="956700"/>
                    </a:solidFill>
                  </a:rPr>
                  <a:t>A</a:t>
                </a:r>
                <a:r>
                  <a:rPr lang="zh-CN" altLang="en-US" dirty="0">
                    <a:solidFill>
                      <a:srgbClr val="9567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956700"/>
                    </a:solidFill>
                  </a:rPr>
                  <a:t>New</a:t>
                </a:r>
                <a:r>
                  <a:rPr lang="zh-CN" altLang="en-US" dirty="0">
                    <a:solidFill>
                      <a:srgbClr val="9567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956700"/>
                    </a:solidFill>
                  </a:rPr>
                  <a:t>Approach</a:t>
                </a:r>
                <a:r>
                  <a:rPr lang="zh-CN" altLang="en-US" dirty="0">
                    <a:solidFill>
                      <a:srgbClr val="9567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956700"/>
                    </a:solidFill>
                  </a:rPr>
                  <a:t>towards</a:t>
                </a:r>
                <a:r>
                  <a:rPr lang="zh-CN" altLang="en-US" dirty="0">
                    <a:solidFill>
                      <a:srgbClr val="9567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solidFill>
                              <a:srgbClr val="9567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solidFill>
                              <a:srgbClr val="9567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9567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rgbClr val="9567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r>
                          <m:rPr>
                            <m:sty m:val="p"/>
                          </m:rPr>
                          <a:rPr lang="en-US" altLang="zh-CN" b="0" i="0" smtClean="0">
                            <a:solidFill>
                              <a:srgbClr val="9567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VP</m:t>
                        </m:r>
                      </m:sup>
                    </m:sSubSup>
                  </m:oMath>
                </a14:m>
                <a:r>
                  <a:rPr lang="zh-CN" altLang="en-US" dirty="0">
                    <a:solidFill>
                      <a:srgbClr val="9567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956700"/>
                    </a:solidFill>
                  </a:rPr>
                  <a:t>with</a:t>
                </a:r>
                <a:r>
                  <a:rPr lang="zh-CN" altLang="en-US" dirty="0">
                    <a:solidFill>
                      <a:srgbClr val="9567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956700"/>
                    </a:solidFill>
                  </a:rPr>
                  <a:t>running</a:t>
                </a:r>
                <a:r>
                  <a:rPr lang="zh-CN" altLang="en-US" dirty="0">
                    <a:solidFill>
                      <a:srgbClr val="956700"/>
                    </a:solidFill>
                  </a:rPr>
                  <a:t> </a:t>
                </a:r>
                <a:r>
                  <a:rPr lang="en-US" altLang="zh-CN" dirty="0">
                    <a:solidFill>
                      <a:srgbClr val="956700"/>
                    </a:solidFill>
                  </a:rPr>
                  <a:t>of</a:t>
                </a:r>
                <a:r>
                  <a:rPr lang="zh-CN" altLang="en-US" dirty="0">
                    <a:solidFill>
                      <a:srgbClr val="9567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1" i="1">
                        <a:solidFill>
                          <a:srgbClr val="9567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altLang="zh-CN" b="1" i="1">
                            <a:solidFill>
                              <a:srgbClr val="9567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rgbClr val="9567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altLang="zh-CN" b="1">
                            <a:solidFill>
                              <a:srgbClr val="9567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𝐡𝐚𝐝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endParaRPr lang="en-GB" altLang="zh-CN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DFCDD643-F24B-6958-663B-C3F1076360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452" t="-17500" b="-2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 descr="The MUonE project">
            <a:extLst>
              <a:ext uri="{FF2B5EF4-FFF2-40B4-BE49-F238E27FC236}">
                <a16:creationId xmlns:a16="http://schemas.microsoft.com/office/drawing/2014/main" id="{7347017D-EAD2-A027-F918-BA286A065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591" y="385196"/>
            <a:ext cx="2038257" cy="112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5F62FF-40DC-6B28-EFDB-A7AFE99028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433" r="58081"/>
          <a:stretch/>
        </p:blipFill>
        <p:spPr>
          <a:xfrm>
            <a:off x="796193" y="2410301"/>
            <a:ext cx="2785208" cy="17197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6E47EC-D30D-0D5D-A9AD-06A039446D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167" r="58081"/>
          <a:stretch/>
        </p:blipFill>
        <p:spPr>
          <a:xfrm>
            <a:off x="796193" y="4539569"/>
            <a:ext cx="2785208" cy="19474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0C6DFAB-598A-5A9B-88E0-E995BE731031}"/>
                  </a:ext>
                </a:extLst>
              </p:cNvPr>
              <p:cNvSpPr txBox="1"/>
              <p:nvPr/>
            </p:nvSpPr>
            <p:spPr>
              <a:xfrm>
                <a:off x="7858725" y="2855567"/>
                <a:ext cx="3921960" cy="7072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solidFill>
                            <a:srgbClr val="1200FF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d>
                        <m:dPr>
                          <m:ctrlPr>
                            <a:rPr lang="en-US" altLang="zh-CN" sz="2000" b="0" i="1" smtClean="0">
                              <a:solidFill>
                                <a:srgbClr val="12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solidFill>
                                <a:srgbClr val="12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altLang="zh-CN" sz="2000" b="0" i="1" smtClean="0">
                          <a:solidFill>
                            <a:srgbClr val="12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altLang="zh-CN" sz="2000" b="0" i="1" smtClean="0">
                              <a:solidFill>
                                <a:srgbClr val="12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sz="2000" b="0" i="1" smtClean="0">
                              <a:solidFill>
                                <a:srgbClr val="12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sz="2000" b="0" i="1" smtClean="0">
                              <a:solidFill>
                                <a:srgbClr val="12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altLang="zh-CN" sz="2000" b="0" i="1" smtClean="0">
                              <a:solidFill>
                                <a:srgbClr val="1200FF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f>
                        <m:fPr>
                          <m:ctrlPr>
                            <a:rPr lang="en-US" altLang="zh-CN" sz="2000" b="0" i="1" smtClean="0">
                              <a:solidFill>
                                <a:srgbClr val="12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000" b="0" i="1" smtClean="0">
                                  <a:solidFill>
                                    <a:srgbClr val="12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solidFill>
                                    <a:srgbClr val="12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solidFill>
                                    <a:srgbClr val="12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000" b="0" i="1" smtClean="0">
                              <a:solidFill>
                                <a:srgbClr val="1200FF"/>
                              </a:solidFill>
                              <a:latin typeface="Cambria Math" panose="02040503050406030204" pitchFamily="18" charset="0"/>
                            </a:rPr>
                            <m:t>(1−</m:t>
                          </m:r>
                          <m:r>
                            <a:rPr lang="en-US" altLang="zh-CN" sz="2000" b="0" i="1" smtClean="0">
                              <a:solidFill>
                                <a:srgbClr val="12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2000" b="0" i="1" smtClean="0">
                              <a:solidFill>
                                <a:srgbClr val="12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sz="2000" b="0" i="1" smtClean="0">
                                  <a:solidFill>
                                    <a:srgbClr val="12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000" b="0" i="1" smtClean="0">
                                  <a:solidFill>
                                    <a:srgbClr val="12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CN" sz="2000" b="0" i="1" smtClean="0">
                                  <a:solidFill>
                                    <a:srgbClr val="12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2000" b="0" i="1" smtClean="0">
                              <a:solidFill>
                                <a:srgbClr val="1200FF"/>
                              </a:solidFill>
                              <a:latin typeface="Cambria Math" panose="02040503050406030204" pitchFamily="18" charset="0"/>
                            </a:rPr>
                            <m:t>+(1−</m:t>
                          </m:r>
                          <m:r>
                            <a:rPr lang="en-US" altLang="zh-CN" sz="2000" b="0" i="1" smtClean="0">
                              <a:solidFill>
                                <a:srgbClr val="12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2000" b="0" i="1" smtClean="0">
                              <a:solidFill>
                                <a:srgbClr val="1200FF"/>
                              </a:solidFill>
                              <a:latin typeface="Cambria Math" panose="02040503050406030204" pitchFamily="18" charset="0"/>
                            </a:rPr>
                            <m:t>)(</m:t>
                          </m:r>
                          <m:r>
                            <a:rPr lang="en-US" altLang="zh-CN" sz="2000" b="0" i="1" smtClean="0">
                              <a:solidFill>
                                <a:srgbClr val="1200FF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sz="2000" b="0" i="1" smtClean="0">
                              <a:solidFill>
                                <a:srgbClr val="1200FF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Sup>
                            <m:sSubSupPr>
                              <m:ctrlPr>
                                <a:rPr lang="en-US" altLang="zh-CN" sz="2000" b="0" i="1" smtClean="0">
                                  <a:solidFill>
                                    <a:srgbClr val="12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000" b="0" i="1" smtClean="0">
                                  <a:solidFill>
                                    <a:srgbClr val="1200FF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solidFill>
                                    <a:srgbClr val="12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  <m:sup>
                              <m:r>
                                <a:rPr lang="en-US" altLang="zh-CN" sz="2000" b="0" i="1" smtClean="0">
                                  <a:solidFill>
                                    <a:srgbClr val="12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altLang="zh-CN" sz="2000" b="0" i="1" smtClean="0">
                              <a:solidFill>
                                <a:srgbClr val="12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rgbClr val="1200FF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0C6DFAB-598A-5A9B-88E0-E995BE7310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8725" y="2855567"/>
                <a:ext cx="3921960" cy="707245"/>
              </a:xfrm>
              <a:prstGeom prst="rect">
                <a:avLst/>
              </a:prstGeom>
              <a:blipFill>
                <a:blip r:embed="rId7"/>
                <a:stretch>
                  <a:fillRect l="-2581" t="-173684" b="-25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0C23C7E-0597-0E0A-0DDD-4E28FCB37EBE}"/>
                  </a:ext>
                </a:extLst>
              </p:cNvPr>
              <p:cNvSpPr txBox="1"/>
              <p:nvPr/>
            </p:nvSpPr>
            <p:spPr>
              <a:xfrm>
                <a:off x="3463058" y="4929255"/>
                <a:ext cx="4719303" cy="5285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HVP</m:t>
                        </m:r>
                      </m:sup>
                    </m:sSubSup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num>
                      <m:den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den>
                    </m:f>
                    <m:nary>
                      <m:nary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𝑑𝑥</m:t>
                        </m:r>
                      </m:e>
                    </m:nary>
                    <m:d>
                      <m:d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CN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altLang="zh-CN" sz="2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𝐡𝐚𝐝</m:t>
                        </m:r>
                      </m:sub>
                    </m:sSub>
                    <m:r>
                      <a:rPr lang="en-US" altLang="zh-CN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altLang="zh-CN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  <m:r>
                      <a:rPr lang="en-US" altLang="zh-CN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CN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altLang="zh-CN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)]</m:t>
                    </m:r>
                  </m:oMath>
                </a14:m>
                <a:r>
                  <a:rPr lang="en-US" altLang="zh-CN" sz="2400" dirty="0"/>
                  <a:t>,</a:t>
                </a:r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0C23C7E-0597-0E0A-0DDD-4E28FCB37E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3058" y="4929255"/>
                <a:ext cx="4719303" cy="528543"/>
              </a:xfrm>
              <a:prstGeom prst="rect">
                <a:avLst/>
              </a:prstGeom>
              <a:blipFill>
                <a:blip r:embed="rId8"/>
                <a:stretch>
                  <a:fillRect l="-1609" t="-133333" r="-1340" b="-20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9EE99A3-6353-F864-5894-1EF8A39CEF9A}"/>
                  </a:ext>
                </a:extLst>
              </p:cNvPr>
              <p:cNvSpPr txBox="1"/>
              <p:nvPr/>
            </p:nvSpPr>
            <p:spPr>
              <a:xfrm>
                <a:off x="7564020" y="4764028"/>
                <a:ext cx="3921960" cy="7518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9EE99A3-6353-F864-5894-1EF8A39CE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4020" y="4764028"/>
                <a:ext cx="3921960" cy="751809"/>
              </a:xfrm>
              <a:prstGeom prst="rect">
                <a:avLst/>
              </a:prstGeom>
              <a:blipFill>
                <a:blip r:embed="rId9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77A6C91-0991-797D-7516-25CB39B8565E}"/>
                  </a:ext>
                </a:extLst>
              </p:cNvPr>
              <p:cNvSpPr txBox="1"/>
              <p:nvPr/>
            </p:nvSpPr>
            <p:spPr>
              <a:xfrm>
                <a:off x="3405444" y="2878094"/>
                <a:ext cx="4614394" cy="696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HVP</m:t>
                        </m:r>
                      </m:sup>
                    </m:sSubSup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  <m:sSub>
                                  <m:sSubPr>
                                    <m:ctrlP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nary>
                      <m:nary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sSubSup>
                          <m:sSubSup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brk m:alnAt="23"/>
                              </m:rP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  <m:r>
                              <a:rPr lang="zh-CN" alt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m:rPr>
                                <m:brk m:alnAt="23"/>
                              </m:rP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sub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𝑑𝑠</m:t>
                        </m:r>
                        <m:f>
                          <m:f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2400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had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  <m:r>
                              <a:rPr lang="en-US" altLang="zh-CN" sz="2400" b="1" i="1" smtClean="0">
                                <a:solidFill>
                                  <a:srgbClr val="12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𝑲</m:t>
                            </m:r>
                            <m:r>
                              <a:rPr lang="en-US" altLang="zh-CN" sz="2400" b="1" i="1" smtClean="0">
                                <a:solidFill>
                                  <a:srgbClr val="12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sz="2400" b="1" i="1" smtClean="0">
                                <a:solidFill>
                                  <a:srgbClr val="12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𝒔</m:t>
                            </m:r>
                            <m:r>
                              <a:rPr lang="en-US" altLang="zh-CN" sz="2400" b="1" i="1" smtClean="0">
                                <a:solidFill>
                                  <a:srgbClr val="12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nary>
                  </m:oMath>
                </a14:m>
                <a:r>
                  <a:rPr lang="en-US" altLang="zh-CN" sz="2400" dirty="0"/>
                  <a:t>,</a:t>
                </a:r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77A6C91-0991-797D-7516-25CB39B856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5444" y="2878094"/>
                <a:ext cx="4614394" cy="696666"/>
              </a:xfrm>
              <a:prstGeom prst="rect">
                <a:avLst/>
              </a:prstGeom>
              <a:blipFill>
                <a:blip r:embed="rId10"/>
                <a:stretch>
                  <a:fillRect l="-1648" t="-87500" r="-275" b="-139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83392B2-EEC3-4077-AE43-277DD690C884}"/>
                  </a:ext>
                </a:extLst>
              </p:cNvPr>
              <p:cNvSpPr txBox="1"/>
              <p:nvPr/>
            </p:nvSpPr>
            <p:spPr>
              <a:xfrm>
                <a:off x="6120963" y="5668461"/>
                <a:ext cx="536501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1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altLang="zh-CN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𝜶</m:t>
                        </m:r>
                      </m:e>
                      <m:sub>
                        <m:r>
                          <a:rPr lang="en-US" altLang="zh-CN" sz="1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𝐡𝐚𝐝</m:t>
                        </m:r>
                      </m:sub>
                    </m:sSub>
                  </m:oMath>
                </a14:m>
                <a:r>
                  <a:rPr lang="en-GB" sz="1800" dirty="0">
                    <a:solidFill>
                      <a:schemeClr val="tx1"/>
                    </a:solidFill>
                    <a:effectLst/>
                    <a:latin typeface="Helvetica" pitchFamily="2" charset="0"/>
                  </a:rPr>
                  <a:t> </a:t>
                </a:r>
                <a:r>
                  <a:rPr lang="en-GB" sz="1800" dirty="0">
                    <a:effectLst/>
                    <a:latin typeface="Helvetica" pitchFamily="2" charset="0"/>
                  </a:rPr>
                  <a:t>is the hadronic contribution to the </a:t>
                </a:r>
                <a:r>
                  <a:rPr lang="en-GB" sz="1800" b="1" dirty="0">
                    <a:solidFill>
                      <a:srgbClr val="FF0000"/>
                    </a:solidFill>
                    <a:effectLst/>
                    <a:latin typeface="Helvetica" pitchFamily="2" charset="0"/>
                  </a:rPr>
                  <a:t>running </a:t>
                </a:r>
                <a14:m>
                  <m:oMath xmlns:m="http://schemas.openxmlformats.org/officeDocument/2006/math">
                    <m:r>
                      <a:rPr lang="en-GB" sz="18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zh-CN" altLang="en-US" sz="1800" b="1" dirty="0">
                    <a:effectLst/>
                    <a:latin typeface="Helvetica" pitchFamily="2" charset="0"/>
                  </a:rPr>
                  <a:t> </a:t>
                </a:r>
                <a:r>
                  <a:rPr lang="en-US" altLang="zh-CN" sz="1800" dirty="0">
                    <a:effectLst/>
                    <a:latin typeface="Helvetica" pitchFamily="2" charset="0"/>
                  </a:rPr>
                  <a:t>(</a:t>
                </a:r>
                <a:r>
                  <a:rPr lang="it-IT" sz="1800" i="0" u="none" strike="noStrike" kern="1200" baseline="0" dirty="0" err="1">
                    <a:ln>
                      <a:noFill/>
                    </a:ln>
                    <a:latin typeface="Helvetica" pitchFamily="2" charset="0"/>
                    <a:ea typeface="Latin Modern Math"/>
                    <a:cs typeface="Latin Modern Math"/>
                  </a:rPr>
                  <a:t>electromagnetic</a:t>
                </a:r>
                <a:r>
                  <a:rPr lang="it-IT" sz="1800" i="0" u="none" strike="noStrike" kern="1200" baseline="0" dirty="0">
                    <a:ln>
                      <a:noFill/>
                    </a:ln>
                    <a:latin typeface="Helvetica" pitchFamily="2" charset="0"/>
                    <a:ea typeface="Latin Modern Math"/>
                    <a:cs typeface="Latin Modern Math"/>
                  </a:rPr>
                  <a:t> </a:t>
                </a:r>
                <a:r>
                  <a:rPr lang="it-IT" sz="1800" i="0" u="none" strike="noStrike" kern="1200" baseline="0" dirty="0" err="1">
                    <a:ln>
                      <a:noFill/>
                    </a:ln>
                    <a:latin typeface="Helvetica" pitchFamily="2" charset="0"/>
                    <a:ea typeface="Latin Modern Math"/>
                    <a:cs typeface="Latin Modern Math"/>
                  </a:rPr>
                  <a:t>coupling</a:t>
                </a:r>
                <a:r>
                  <a:rPr lang="it-IT" sz="1800" i="0" u="none" strike="noStrike" kern="1200" baseline="0" dirty="0">
                    <a:ln>
                      <a:noFill/>
                    </a:ln>
                    <a:latin typeface="Helvetica" pitchFamily="2" charset="0"/>
                    <a:ea typeface="Latin Modern Math"/>
                    <a:cs typeface="Latin Modern Math"/>
                  </a:rPr>
                  <a:t> </a:t>
                </a:r>
                <a:r>
                  <a:rPr lang="it-IT" sz="1800" i="0" u="none" strike="noStrike" kern="1200" baseline="0" dirty="0" err="1">
                    <a:ln>
                      <a:noFill/>
                    </a:ln>
                    <a:latin typeface="Helvetica" pitchFamily="2" charset="0"/>
                    <a:ea typeface="Latin Modern Math"/>
                    <a:cs typeface="Latin Modern Math"/>
                  </a:rPr>
                  <a:t>constant</a:t>
                </a:r>
                <a:r>
                  <a:rPr lang="en-US" altLang="zh-CN" dirty="0">
                    <a:latin typeface="Helvetica" pitchFamily="2" charset="0"/>
                    <a:ea typeface="Latin Modern Math"/>
                    <a:cs typeface="Latin Modern Math"/>
                  </a:rPr>
                  <a:t>)</a:t>
                </a:r>
                <a:endParaRPr lang="en-GB" sz="1800" dirty="0">
                  <a:effectLst/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83392B2-EEC3-4077-AE43-277DD690C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963" y="5668461"/>
                <a:ext cx="5365018" cy="646331"/>
              </a:xfrm>
              <a:prstGeom prst="rect">
                <a:avLst/>
              </a:prstGeom>
              <a:blipFill>
                <a:blip r:embed="rId11"/>
                <a:stretch>
                  <a:fillRect l="-472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8F2644D5-746A-19FD-B5F0-C62A0114535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0176" t="18191"/>
          <a:stretch/>
        </p:blipFill>
        <p:spPr>
          <a:xfrm>
            <a:off x="923497" y="5269276"/>
            <a:ext cx="872214" cy="3651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E47236-7A78-8010-76A3-4019C512B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26470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2CF86692-D4C6-FD59-203C-DA35B1E01EBB}"/>
              </a:ext>
            </a:extLst>
          </p:cNvPr>
          <p:cNvSpPr txBox="1">
            <a:spLocks/>
          </p:cNvSpPr>
          <p:nvPr/>
        </p:nvSpPr>
        <p:spPr>
          <a:xfrm>
            <a:off x="490151" y="2709062"/>
            <a:ext cx="4173289" cy="2826538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rgbClr val="FF0000"/>
                </a:solidFill>
              </a:rPr>
              <a:t>Time-like:</a:t>
            </a:r>
            <a:r>
              <a:rPr lang="zh-CN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dirty="0"/>
              <a:t>characterized</a:t>
            </a:r>
            <a:r>
              <a:rPr lang="zh-CN" altLang="en-US" sz="2000" dirty="0"/>
              <a:t> </a:t>
            </a:r>
            <a:r>
              <a:rPr lang="en-US" altLang="zh-CN" sz="2000" dirty="0"/>
              <a:t>by</a:t>
            </a:r>
            <a:r>
              <a:rPr lang="zh-CN" altLang="en-US" sz="2000" dirty="0"/>
              <a:t> </a:t>
            </a:r>
            <a:r>
              <a:rPr lang="en-US" altLang="zh-CN" sz="2000" dirty="0"/>
              <a:t>the</a:t>
            </a:r>
            <a:r>
              <a:rPr lang="zh-CN" altLang="en-US" sz="2000" dirty="0"/>
              <a:t> </a:t>
            </a:r>
            <a:r>
              <a:rPr lang="en-US" altLang="zh-CN" sz="2000" dirty="0"/>
              <a:t>opening</a:t>
            </a:r>
            <a:r>
              <a:rPr lang="zh-CN" altLang="en-US" sz="2000" dirty="0"/>
              <a:t> </a:t>
            </a:r>
            <a:r>
              <a:rPr lang="en-US" altLang="zh-CN" sz="2000" dirty="0"/>
              <a:t>of</a:t>
            </a:r>
            <a:r>
              <a:rPr lang="zh-CN" altLang="en-US" sz="2000" dirty="0"/>
              <a:t> </a:t>
            </a:r>
            <a:r>
              <a:rPr lang="en-US" altLang="zh-CN" sz="2000" dirty="0"/>
              <a:t>resonances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8364E3-A09D-A246-921F-0640C3580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MUonE</a:t>
            </a:r>
            <a:r>
              <a:rPr lang="zh-CN" altLang="en-US" dirty="0"/>
              <a:t> </a:t>
            </a:r>
            <a:r>
              <a:rPr lang="en-US" altLang="zh-CN" dirty="0"/>
              <a:t>Experiment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DFCDD643-F24B-6958-663B-C3F1076360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dirty="0"/>
                  <a:t>Running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of</a:t>
                </a:r>
                <a:r>
                  <a:rPr lang="zh-CN" altLang="en-US" dirty="0"/>
                  <a:t> </a:t>
                </a:r>
                <a14:m>
                  <m:oMath xmlns:m="http://schemas.openxmlformats.org/officeDocument/2006/math">
                    <m:r>
                      <a:rPr lang="en-US" altLang="zh-CN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had</m:t>
                        </m:r>
                      </m:sub>
                    </m:sSub>
                  </m:oMath>
                </a14:m>
                <a:r>
                  <a:rPr lang="en-US" altLang="zh-CN" dirty="0"/>
                  <a:t>: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Time-like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vs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Space-like</a:t>
                </a:r>
                <a:endParaRPr lang="en-GB" altLang="zh-CN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DFCDD643-F24B-6958-663B-C3F1076360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79" t="-20000" b="-3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 descr="The MUonE project">
            <a:extLst>
              <a:ext uri="{FF2B5EF4-FFF2-40B4-BE49-F238E27FC236}">
                <a16:creationId xmlns:a16="http://schemas.microsoft.com/office/drawing/2014/main" id="{7347017D-EAD2-A027-F918-BA286A065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591" y="385196"/>
            <a:ext cx="2038257" cy="112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BB89107-EF75-79B4-2335-16046D5AC0E4}"/>
              </a:ext>
            </a:extLst>
          </p:cNvPr>
          <p:cNvSpPr/>
          <p:nvPr/>
        </p:nvSpPr>
        <p:spPr>
          <a:xfrm>
            <a:off x="2612571" y="6162452"/>
            <a:ext cx="1353542" cy="19516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ED8D8D-D536-55A7-3033-24AE08C88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337" y="3385647"/>
            <a:ext cx="4681047" cy="275053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AA9919-1A04-B15D-231B-FAA06C33E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1185" y="3401290"/>
            <a:ext cx="4603234" cy="275053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8797DD1-A9C5-B2B0-DAC7-D8FDDA9EDAAB}"/>
              </a:ext>
            </a:extLst>
          </p:cNvPr>
          <p:cNvSpPr txBox="1"/>
          <p:nvPr/>
        </p:nvSpPr>
        <p:spPr>
          <a:xfrm>
            <a:off x="3289342" y="3771242"/>
            <a:ext cx="1244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/>
              <a:t>          </a:t>
            </a:r>
            <a:r>
              <a:rPr lang="en-US" altLang="zh-CN" sz="1400" dirty="0">
                <a:solidFill>
                  <a:srgbClr val="FF0000"/>
                </a:solidFill>
              </a:rPr>
              <a:t>Hadronic</a:t>
            </a:r>
          </a:p>
          <a:p>
            <a:r>
              <a:rPr lang="zh-CN" altLang="en-US" sz="1400" dirty="0">
                <a:solidFill>
                  <a:srgbClr val="1200FF"/>
                </a:solidFill>
              </a:rPr>
              <a:t>          </a:t>
            </a:r>
            <a:r>
              <a:rPr lang="en-US" altLang="zh-CN" sz="1400" dirty="0">
                <a:solidFill>
                  <a:srgbClr val="1200FF"/>
                </a:solidFill>
              </a:rPr>
              <a:t>leptonic</a:t>
            </a:r>
            <a:endParaRPr lang="en-US" sz="1400" dirty="0">
              <a:solidFill>
                <a:srgbClr val="1200FF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AA1C206-66F7-37BF-30FD-BAC56408E10F}"/>
              </a:ext>
            </a:extLst>
          </p:cNvPr>
          <p:cNvGrpSpPr/>
          <p:nvPr/>
        </p:nvGrpSpPr>
        <p:grpSpPr>
          <a:xfrm>
            <a:off x="3581400" y="1719459"/>
            <a:ext cx="4194181" cy="1108224"/>
            <a:chOff x="3966113" y="1701309"/>
            <a:chExt cx="3809468" cy="94866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EE79A67-DF6D-65A6-8416-25BA9B0FED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47184"/>
            <a:stretch/>
          </p:blipFill>
          <p:spPr>
            <a:xfrm>
              <a:off x="3966113" y="1701309"/>
              <a:ext cx="2155578" cy="93171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C6AFB72-C4EF-A346-E496-B02CEE45D3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9248"/>
            <a:stretch/>
          </p:blipFill>
          <p:spPr>
            <a:xfrm>
              <a:off x="6112343" y="1718251"/>
              <a:ext cx="1663238" cy="931719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19F8147-7027-C49E-3733-2E4943249F2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637" t="73858" r="66829" b="11217"/>
          <a:stretch/>
        </p:blipFill>
        <p:spPr>
          <a:xfrm>
            <a:off x="4515710" y="2679301"/>
            <a:ext cx="1244917" cy="88549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876417-136F-225D-0798-599891AF6334}"/>
              </a:ext>
            </a:extLst>
          </p:cNvPr>
          <p:cNvCxnSpPr/>
          <p:nvPr/>
        </p:nvCxnSpPr>
        <p:spPr>
          <a:xfrm>
            <a:off x="3195145" y="3938827"/>
            <a:ext cx="462455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85E8EE-EFC0-031F-5DA9-9A4064F60166}"/>
              </a:ext>
            </a:extLst>
          </p:cNvPr>
          <p:cNvCxnSpPr/>
          <p:nvPr/>
        </p:nvCxnSpPr>
        <p:spPr>
          <a:xfrm>
            <a:off x="3195145" y="4156541"/>
            <a:ext cx="462455" cy="0"/>
          </a:xfrm>
          <a:prstGeom prst="line">
            <a:avLst/>
          </a:prstGeom>
          <a:ln w="15875">
            <a:solidFill>
              <a:srgbClr val="12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41DE585-2EFB-E2A4-8EB2-836B0C6C56CD}"/>
              </a:ext>
            </a:extLst>
          </p:cNvPr>
          <p:cNvSpPr txBox="1"/>
          <p:nvPr/>
        </p:nvSpPr>
        <p:spPr>
          <a:xfrm>
            <a:off x="9208757" y="3789796"/>
            <a:ext cx="1244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/>
              <a:t>          </a:t>
            </a:r>
            <a:r>
              <a:rPr lang="en-US" altLang="zh-CN" sz="1400" dirty="0">
                <a:solidFill>
                  <a:srgbClr val="FF0000"/>
                </a:solidFill>
              </a:rPr>
              <a:t>Hadronic</a:t>
            </a:r>
          </a:p>
          <a:p>
            <a:r>
              <a:rPr lang="zh-CN" altLang="en-US" sz="1400" dirty="0">
                <a:solidFill>
                  <a:srgbClr val="1200FF"/>
                </a:solidFill>
              </a:rPr>
              <a:t>          </a:t>
            </a:r>
            <a:r>
              <a:rPr lang="en-US" altLang="zh-CN" sz="1400" dirty="0">
                <a:solidFill>
                  <a:srgbClr val="1200FF"/>
                </a:solidFill>
              </a:rPr>
              <a:t>leptonic</a:t>
            </a:r>
            <a:endParaRPr lang="en-US" sz="1400" dirty="0">
              <a:solidFill>
                <a:srgbClr val="1200FF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A82A989-379A-19F4-E48E-94F767453D43}"/>
              </a:ext>
            </a:extLst>
          </p:cNvPr>
          <p:cNvCxnSpPr/>
          <p:nvPr/>
        </p:nvCxnSpPr>
        <p:spPr>
          <a:xfrm>
            <a:off x="9114560" y="3957381"/>
            <a:ext cx="462455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2714E76-FAE0-AED8-1837-F0D06C6BD764}"/>
              </a:ext>
            </a:extLst>
          </p:cNvPr>
          <p:cNvCxnSpPr/>
          <p:nvPr/>
        </p:nvCxnSpPr>
        <p:spPr>
          <a:xfrm>
            <a:off x="9114560" y="4175095"/>
            <a:ext cx="462455" cy="0"/>
          </a:xfrm>
          <a:prstGeom prst="line">
            <a:avLst/>
          </a:prstGeom>
          <a:ln w="15875">
            <a:solidFill>
              <a:srgbClr val="12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0FD85FD-40F0-AE65-8D58-D65DC3C5B931}"/>
                  </a:ext>
                </a:extLst>
              </p:cNvPr>
              <p:cNvSpPr txBox="1"/>
              <p:nvPr/>
            </p:nvSpPr>
            <p:spPr>
              <a:xfrm>
                <a:off x="451103" y="3650992"/>
                <a:ext cx="615553" cy="5232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vert270"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e>
                        <m:sub>
                          <m:r>
                            <a:rPr lang="zh-CN" alt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0FD85FD-40F0-AE65-8D58-D65DC3C5B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103" y="3650992"/>
                <a:ext cx="615553" cy="523220"/>
              </a:xfrm>
              <a:prstGeom prst="rect">
                <a:avLst/>
              </a:prstGeom>
              <a:blipFill>
                <a:blip r:embed="rId9"/>
                <a:stretch>
                  <a:fillRect t="-28571" r="-12245"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54858A1-283F-2F1A-6997-7837ECD0CF1B}"/>
                  </a:ext>
                </a:extLst>
              </p:cNvPr>
              <p:cNvSpPr txBox="1"/>
              <p:nvPr/>
            </p:nvSpPr>
            <p:spPr>
              <a:xfrm>
                <a:off x="6087395" y="3637573"/>
                <a:ext cx="615553" cy="5232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vert270"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𝜶</m:t>
                          </m:r>
                        </m:e>
                        <m:sub>
                          <m:r>
                            <a:rPr lang="zh-CN" alt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54858A1-283F-2F1A-6997-7837ECD0C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7395" y="3637573"/>
                <a:ext cx="615553" cy="523220"/>
              </a:xfrm>
              <a:prstGeom prst="rect">
                <a:avLst/>
              </a:prstGeom>
              <a:blipFill>
                <a:blip r:embed="rId10"/>
                <a:stretch>
                  <a:fillRect t="-28571" r="-10204" b="-142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E65FDF0-A976-9DCD-5B7A-6088DCF126C4}"/>
                  </a:ext>
                </a:extLst>
              </p:cNvPr>
              <p:cNvSpPr txBox="1"/>
              <p:nvPr/>
            </p:nvSpPr>
            <p:spPr>
              <a:xfrm>
                <a:off x="3765992" y="5972148"/>
                <a:ext cx="1651135" cy="40581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en-US" altLang="zh-C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zh-CN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</m:t>
                        </m:r>
                      </m:e>
                    </m:rad>
                    <m:r>
                      <a:rPr lang="zh-CN" alt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</a:rPr>
                  <a:t>[GeV]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E65FDF0-A976-9DCD-5B7A-6088DCF126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5992" y="5972148"/>
                <a:ext cx="1651135" cy="405817"/>
              </a:xfrm>
              <a:prstGeom prst="rect">
                <a:avLst/>
              </a:prstGeom>
              <a:blipFill>
                <a:blip r:embed="rId11"/>
                <a:stretch>
                  <a:fillRect t="-9091" r="-2290" b="-242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1806092-7A47-2901-6C6D-9BE9746DB4C5}"/>
                  </a:ext>
                </a:extLst>
              </p:cNvPr>
              <p:cNvSpPr txBox="1"/>
              <p:nvPr/>
            </p:nvSpPr>
            <p:spPr>
              <a:xfrm>
                <a:off x="9114560" y="5972148"/>
                <a:ext cx="1959859" cy="42043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en-US" altLang="zh-CN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zh-CN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𝒕</m:t>
                        </m:r>
                      </m:e>
                    </m:rad>
                    <m:r>
                      <a:rPr lang="zh-CN" altLang="en-US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dirty="0">
                    <a:solidFill>
                      <a:schemeClr val="tx1"/>
                    </a:solidFill>
                  </a:rPr>
                  <a:t>[GeV]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1806092-7A47-2901-6C6D-9BE9746DB4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4560" y="5972148"/>
                <a:ext cx="1959859" cy="420436"/>
              </a:xfrm>
              <a:prstGeom prst="rect">
                <a:avLst/>
              </a:prstGeom>
              <a:blipFill>
                <a:blip r:embed="rId12"/>
                <a:stretch>
                  <a:fillRect t="-5882" b="-235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34C48AFB-8C3C-CBB3-161D-56818B4CEAC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4892" t="70784" r="6541" b="8464"/>
          <a:stretch/>
        </p:blipFill>
        <p:spPr>
          <a:xfrm>
            <a:off x="10378564" y="2678747"/>
            <a:ext cx="1782785" cy="958825"/>
          </a:xfrm>
          <a:prstGeom prst="rect">
            <a:avLst/>
          </a:prstGeom>
        </p:spPr>
      </p:pic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3A0CC312-F486-4EEF-63FC-52BCEC3F8F38}"/>
              </a:ext>
            </a:extLst>
          </p:cNvPr>
          <p:cNvSpPr txBox="1">
            <a:spLocks/>
          </p:cNvSpPr>
          <p:nvPr/>
        </p:nvSpPr>
        <p:spPr>
          <a:xfrm>
            <a:off x="6095997" y="2706598"/>
            <a:ext cx="5605850" cy="2885475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rgbClr val="FF0000"/>
                </a:solidFill>
                <a:sym typeface="Wingdings" pitchFamily="2" charset="2"/>
              </a:rPr>
              <a:t>Space-like</a:t>
            </a:r>
            <a:r>
              <a:rPr lang="en-US" altLang="zh-CN" sz="2000" dirty="0">
                <a:sym typeface="Wingdings" pitchFamily="2" charset="2"/>
              </a:rPr>
              <a:t>:</a:t>
            </a:r>
            <a:r>
              <a:rPr lang="zh-CN" altLang="en-US" sz="2000" dirty="0">
                <a:sym typeface="Wingdings" pitchFamily="2" charset="2"/>
              </a:rPr>
              <a:t> </a:t>
            </a:r>
            <a:r>
              <a:rPr lang="en-US" altLang="zh-CN" sz="2000" dirty="0">
                <a:sym typeface="Wingdings" pitchFamily="2" charset="2"/>
              </a:rPr>
              <a:t>very</a:t>
            </a:r>
            <a:r>
              <a:rPr lang="zh-CN" altLang="en-US" sz="2000" dirty="0">
                <a:sym typeface="Wingdings" pitchFamily="2" charset="2"/>
              </a:rPr>
              <a:t> </a:t>
            </a:r>
            <a:r>
              <a:rPr lang="en-US" altLang="zh-CN" sz="2000" dirty="0">
                <a:sym typeface="Wingdings" pitchFamily="2" charset="2"/>
              </a:rPr>
              <a:t>smooth</a:t>
            </a:r>
            <a:r>
              <a:rPr lang="zh-CN" altLang="en-US" sz="2000" dirty="0">
                <a:sym typeface="Wingdings" pitchFamily="2" charset="2"/>
              </a:rPr>
              <a:t> </a:t>
            </a:r>
            <a:r>
              <a:rPr lang="en-US" altLang="zh-CN" sz="2000" dirty="0" err="1">
                <a:sym typeface="Wingdings" pitchFamily="2" charset="2"/>
              </a:rPr>
              <a:t>behaviour</a:t>
            </a: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4A60DA-CA46-D270-977B-7EB98C7018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3904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364E3-A09D-A246-921F-0640C3580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MUonE</a:t>
            </a:r>
            <a:r>
              <a:rPr lang="zh-CN" altLang="en-US" dirty="0"/>
              <a:t> </a:t>
            </a:r>
            <a:r>
              <a:rPr lang="en-US" altLang="zh-CN" dirty="0"/>
              <a:t>Experiment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DFCDD643-F24B-6958-663B-C3F10763601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zh-CN" altLang="en-US" i="1">
                        <a:latin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had</m:t>
                        </m:r>
                      </m:sub>
                    </m:sSub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via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Muon-electron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Scattering</a:t>
                </a:r>
                <a:endParaRPr lang="en-GB" altLang="zh-CN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DFCDD643-F24B-6958-663B-C3F1076360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0000" b="-3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3D0134F-65FF-AA26-742B-E3BDA7EC996D}"/>
                  </a:ext>
                </a:extLst>
              </p:cNvPr>
              <p:cNvSpPr>
                <a:spLocks noGrp="1"/>
              </p:cNvSpPr>
              <p:nvPr>
                <p:ph idx="13"/>
              </p:nvPr>
            </p:nvSpPr>
            <p:spPr>
              <a:xfrm>
                <a:off x="490151" y="1920376"/>
                <a:ext cx="11211698" cy="4164874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ts val="3360"/>
                  </a:lnSpc>
                  <a:spcAft>
                    <a:spcPts val="1800"/>
                  </a:spcAft>
                </a:pPr>
                <a14:m>
                  <m:oMath xmlns:m="http://schemas.openxmlformats.org/officeDocument/2006/math">
                    <m:r>
                      <a:rPr lang="zh-CN" altLang="en-US" sz="2400" i="1" smtClean="0">
                        <a:latin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b="0" i="0" smtClean="0">
                            <a:latin typeface="Cambria Math" panose="02040503050406030204" pitchFamily="18" charset="0"/>
                          </a:rPr>
                          <m:t>had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)]</m:t>
                    </m:r>
                  </m:oMath>
                </a14:m>
                <a:r>
                  <a:rPr lang="en-US" altLang="zh-CN" sz="2400" dirty="0"/>
                  <a:t> can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be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extracted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from the shape of the differential cross-section of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muon-electron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scattering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3D0134F-65FF-AA26-742B-E3BDA7EC99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3"/>
              </p:nvPr>
            </p:nvSpPr>
            <p:spPr>
              <a:xfrm>
                <a:off x="490151" y="1920376"/>
                <a:ext cx="11211698" cy="4164874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 descr="The MUonE project">
            <a:extLst>
              <a:ext uri="{FF2B5EF4-FFF2-40B4-BE49-F238E27FC236}">
                <a16:creationId xmlns:a16="http://schemas.microsoft.com/office/drawing/2014/main" id="{14B21DE0-7FC9-5C4D-B3C6-0187A0987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591" y="385196"/>
            <a:ext cx="2038257" cy="112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F2024B-4EBD-8775-7364-BCCF6C7269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107" t="-636" r="-429" b="132"/>
          <a:stretch>
            <a:fillRect/>
          </a:stretch>
        </p:blipFill>
        <p:spPr>
          <a:xfrm>
            <a:off x="647820" y="3138609"/>
            <a:ext cx="3913027" cy="14606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AD7DE95-D000-AE88-0BF9-8C37364CFAF2}"/>
              </a:ext>
            </a:extLst>
          </p:cNvPr>
          <p:cNvGrpSpPr/>
          <p:nvPr/>
        </p:nvGrpSpPr>
        <p:grpSpPr>
          <a:xfrm>
            <a:off x="5295649" y="2804868"/>
            <a:ext cx="6406198" cy="3632499"/>
            <a:chOff x="5244787" y="2798647"/>
            <a:chExt cx="6457060" cy="337641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25F021A-5651-9034-8831-E07C6BB3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30771" b="8302"/>
            <a:stretch/>
          </p:blipFill>
          <p:spPr>
            <a:xfrm>
              <a:off x="5244787" y="2798647"/>
              <a:ext cx="6457060" cy="319760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3203291-B2C1-09E8-03DC-ABE6A0473569}"/>
                </a:ext>
              </a:extLst>
            </p:cNvPr>
            <p:cNvSpPr/>
            <p:nvPr/>
          </p:nvSpPr>
          <p:spPr>
            <a:xfrm>
              <a:off x="7227651" y="5894962"/>
              <a:ext cx="1896894" cy="28009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E6DBCEC-832A-CDEF-57E3-B5CBB740EBA0}"/>
              </a:ext>
            </a:extLst>
          </p:cNvPr>
          <p:cNvGrpSpPr/>
          <p:nvPr/>
        </p:nvGrpSpPr>
        <p:grpSpPr>
          <a:xfrm>
            <a:off x="444272" y="4587857"/>
            <a:ext cx="4955432" cy="2001391"/>
            <a:chOff x="444272" y="4587857"/>
            <a:chExt cx="4955432" cy="2001391"/>
          </a:xfrm>
        </p:grpSpPr>
        <p:sp>
          <p:nvSpPr>
            <p:cNvPr id="19" name="Straight Connector 18">
              <a:extLst>
                <a:ext uri="{FF2B5EF4-FFF2-40B4-BE49-F238E27FC236}">
                  <a16:creationId xmlns:a16="http://schemas.microsoft.com/office/drawing/2014/main" id="{179D5483-A38B-B2D4-2C31-CC3F274785BC}"/>
                </a:ext>
              </a:extLst>
            </p:cNvPr>
            <p:cNvSpPr/>
            <p:nvPr/>
          </p:nvSpPr>
          <p:spPr>
            <a:xfrm>
              <a:off x="1729506" y="5749529"/>
              <a:ext cx="1650454" cy="0"/>
            </a:xfrm>
            <a:prstGeom prst="line">
              <a:avLst/>
            </a:prstGeom>
            <a:noFill/>
            <a:ln w="19080">
              <a:solidFill>
                <a:srgbClr val="0066B3"/>
              </a:solidFill>
              <a:prstDash val="solid"/>
            </a:ln>
          </p:spPr>
          <p:txBody>
            <a:bodyPr vert="horz" wrap="none" lIns="27720" tIns="27720" rIns="27720" bIns="2772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it-IT" sz="2200" b="0" i="0" u="none" strike="noStrike" kern="1200">
                <a:ln>
                  <a:noFill/>
                </a:ln>
                <a:latin typeface="Source Sans Pro" pitchFamily="2"/>
                <a:ea typeface="DejaVu Sans" pitchFamily="2"/>
                <a:cs typeface="DejaVu Sans" pitchFamily="2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5E87D7C-6A6D-9E74-2FF7-9B4260CBB8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lum/>
              <a:alphaModFix/>
            </a:blip>
            <a:srcRect l="-367" b="1353"/>
            <a:stretch/>
          </p:blipFill>
          <p:spPr>
            <a:xfrm>
              <a:off x="974362" y="5004230"/>
              <a:ext cx="4098708" cy="6659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Straight Connector 19">
              <a:extLst>
                <a:ext uri="{FF2B5EF4-FFF2-40B4-BE49-F238E27FC236}">
                  <a16:creationId xmlns:a16="http://schemas.microsoft.com/office/drawing/2014/main" id="{209304AD-925F-F151-3CCD-7F1F860A4C56}"/>
                </a:ext>
              </a:extLst>
            </p:cNvPr>
            <p:cNvSpPr/>
            <p:nvPr/>
          </p:nvSpPr>
          <p:spPr>
            <a:xfrm>
              <a:off x="4028349" y="5570412"/>
              <a:ext cx="1044720" cy="0"/>
            </a:xfrm>
            <a:prstGeom prst="line">
              <a:avLst/>
            </a:prstGeom>
            <a:noFill/>
            <a:ln w="19080">
              <a:solidFill>
                <a:srgbClr val="ED1C24"/>
              </a:solidFill>
              <a:prstDash val="solid"/>
            </a:ln>
          </p:spPr>
          <p:txBody>
            <a:bodyPr vert="horz" wrap="none" lIns="27720" tIns="27720" rIns="27720" bIns="27720" anchor="ctr" anchorCtr="0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it-IT" sz="2200" b="0" i="0" u="none" strike="noStrike" kern="1200">
                <a:ln>
                  <a:noFill/>
                </a:ln>
                <a:latin typeface="Source Sans Pro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E600FDB-296D-818D-DA30-F1699D613FED}"/>
                </a:ext>
              </a:extLst>
            </p:cNvPr>
            <p:cNvSpPr txBox="1"/>
            <p:nvPr/>
          </p:nvSpPr>
          <p:spPr>
            <a:xfrm>
              <a:off x="3602539" y="5600156"/>
              <a:ext cx="1797165" cy="59579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36000" tIns="36000" rIns="36000" bIns="36000" anchor="ctr" anchorCtr="0" compatLnSpc="0">
              <a:sp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it-IT" sz="1700" b="0" i="0" u="none" strike="noStrike" kern="1200" dirty="0">
                  <a:ln>
                    <a:noFill/>
                  </a:ln>
                  <a:solidFill>
                    <a:srgbClr val="CE181E"/>
                  </a:solidFill>
                  <a:latin typeface="Lato" pitchFamily="2"/>
                  <a:ea typeface="DejaVu Sans" pitchFamily="2"/>
                  <a:cs typeface="DejaVu Sans" pitchFamily="2"/>
                </a:rPr>
                <a:t>To be </a:t>
              </a:r>
              <a:r>
                <a:rPr lang="en-US" altLang="zh-CN" sz="1700" b="0" i="0" u="none" strike="noStrike" kern="1200" dirty="0">
                  <a:ln>
                    <a:noFill/>
                  </a:ln>
                  <a:solidFill>
                    <a:srgbClr val="CE181E"/>
                  </a:solidFill>
                  <a:latin typeface="Lato" pitchFamily="2"/>
                  <a:ea typeface="DejaVu Sans" pitchFamily="2"/>
                  <a:cs typeface="DejaVu Sans" pitchFamily="2"/>
                </a:rPr>
                <a:t>determined</a:t>
              </a:r>
              <a:r>
                <a:rPr lang="zh-CN" altLang="en-US" sz="1700" b="0" i="0" u="none" strike="noStrike" kern="1200" dirty="0">
                  <a:ln>
                    <a:noFill/>
                  </a:ln>
                  <a:solidFill>
                    <a:srgbClr val="CE181E"/>
                  </a:solidFill>
                  <a:latin typeface="Lato" pitchFamily="2"/>
                  <a:ea typeface="DejaVu Sans" pitchFamily="2"/>
                  <a:cs typeface="DejaVu Sans" pitchFamily="2"/>
                </a:rPr>
                <a:t> </a:t>
              </a:r>
              <a:r>
                <a:rPr lang="en-US" altLang="zh-CN" sz="1700" b="0" i="0" u="none" strike="noStrike" kern="1200" dirty="0">
                  <a:ln>
                    <a:noFill/>
                  </a:ln>
                  <a:solidFill>
                    <a:srgbClr val="CE181E"/>
                  </a:solidFill>
                  <a:latin typeface="Lato" pitchFamily="2"/>
                  <a:ea typeface="DejaVu Sans" pitchFamily="2"/>
                  <a:cs typeface="DejaVu Sans" pitchFamily="2"/>
                </a:rPr>
                <a:t>in</a:t>
              </a:r>
              <a:r>
                <a:rPr lang="zh-CN" altLang="en-US" sz="1700" b="0" i="0" u="none" strike="noStrike" kern="1200" dirty="0">
                  <a:ln>
                    <a:noFill/>
                  </a:ln>
                  <a:solidFill>
                    <a:srgbClr val="CE181E"/>
                  </a:solidFill>
                  <a:latin typeface="Lato" pitchFamily="2"/>
                  <a:ea typeface="DejaVu Sans" pitchFamily="2"/>
                  <a:cs typeface="DejaVu Sans" pitchFamily="2"/>
                </a:rPr>
                <a:t> </a:t>
              </a:r>
              <a:r>
                <a:rPr lang="en-US" altLang="zh-CN" sz="1700" b="0" i="0" u="none" strike="noStrike" kern="1200" dirty="0">
                  <a:ln>
                    <a:noFill/>
                  </a:ln>
                  <a:solidFill>
                    <a:srgbClr val="CE181E"/>
                  </a:solidFill>
                  <a:latin typeface="Lato" pitchFamily="2"/>
                  <a:ea typeface="DejaVu Sans" pitchFamily="2"/>
                  <a:cs typeface="DejaVu Sans" pitchFamily="2"/>
                </a:rPr>
                <a:t>this</a:t>
              </a:r>
              <a:r>
                <a:rPr lang="zh-CN" altLang="en-US" sz="1700" b="0" i="0" u="none" strike="noStrike" kern="1200" dirty="0">
                  <a:ln>
                    <a:noFill/>
                  </a:ln>
                  <a:solidFill>
                    <a:srgbClr val="CE181E"/>
                  </a:solidFill>
                  <a:latin typeface="Lato" pitchFamily="2"/>
                  <a:ea typeface="DejaVu Sans" pitchFamily="2"/>
                  <a:cs typeface="DejaVu Sans" pitchFamily="2"/>
                </a:rPr>
                <a:t> </a:t>
              </a:r>
              <a:r>
                <a:rPr lang="en-US" altLang="zh-CN" sz="1700" b="0" i="0" u="none" strike="noStrike" kern="1200" dirty="0">
                  <a:ln>
                    <a:noFill/>
                  </a:ln>
                  <a:solidFill>
                    <a:srgbClr val="CE181E"/>
                  </a:solidFill>
                  <a:latin typeface="Lato" pitchFamily="2"/>
                  <a:ea typeface="DejaVu Sans" pitchFamily="2"/>
                  <a:cs typeface="DejaVu Sans" pitchFamily="2"/>
                </a:rPr>
                <a:t>experiment</a:t>
              </a:r>
              <a:endParaRPr lang="it-IT" sz="1700" b="0" i="0" u="none" strike="noStrike" kern="1200" dirty="0">
                <a:ln>
                  <a:noFill/>
                </a:ln>
                <a:solidFill>
                  <a:srgbClr val="CE181E"/>
                </a:solidFill>
                <a:latin typeface="Lato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416261C-3D79-8BE2-640A-C3B5E5B4B763}"/>
                </a:ext>
              </a:extLst>
            </p:cNvPr>
            <p:cNvSpPr txBox="1"/>
            <p:nvPr/>
          </p:nvSpPr>
          <p:spPr>
            <a:xfrm>
              <a:off x="444272" y="5731906"/>
              <a:ext cx="2921876" cy="85734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36000" tIns="36000" rIns="36000" bIns="36000" anchor="ctr" anchorCtr="0" compatLnSpc="0">
              <a:sp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altLang="zh-CN" sz="1700" dirty="0">
                  <a:solidFill>
                    <a:srgbClr val="0066B3"/>
                  </a:solidFill>
                  <a:latin typeface="Lato" pitchFamily="2"/>
                  <a:ea typeface="DejaVu Sans" pitchFamily="2"/>
                  <a:cs typeface="DejaVu Sans" pitchFamily="2"/>
                </a:rPr>
                <a:t>T</a:t>
              </a:r>
              <a:r>
                <a:rPr lang="it-IT" sz="1700" b="0" i="0" u="none" strike="noStrike" kern="1200" dirty="0">
                  <a:ln>
                    <a:noFill/>
                  </a:ln>
                  <a:solidFill>
                    <a:srgbClr val="0066B3"/>
                  </a:solidFill>
                  <a:latin typeface="Lato" pitchFamily="2"/>
                  <a:ea typeface="DejaVu Sans" pitchFamily="2"/>
                  <a:cs typeface="DejaVu Sans" pitchFamily="2"/>
                </a:rPr>
                <a:t>he </a:t>
              </a:r>
              <a:r>
                <a:rPr lang="en-US" altLang="zh-CN" sz="1700" b="0" i="0" u="none" strike="noStrike" kern="1200" dirty="0">
                  <a:ln>
                    <a:noFill/>
                  </a:ln>
                  <a:solidFill>
                    <a:srgbClr val="0066B3"/>
                  </a:solidFill>
                  <a:latin typeface="Lato" pitchFamily="2"/>
                  <a:ea typeface="DejaVu Sans" pitchFamily="2"/>
                  <a:cs typeface="DejaVu Sans" pitchFamily="2"/>
                </a:rPr>
                <a:t>NNLO</a:t>
              </a:r>
              <a:r>
                <a:rPr lang="zh-CN" altLang="en-US" sz="1700" b="0" i="0" u="none" strike="noStrike" kern="1200" dirty="0">
                  <a:ln>
                    <a:noFill/>
                  </a:ln>
                  <a:solidFill>
                    <a:srgbClr val="0066B3"/>
                  </a:solidFill>
                  <a:latin typeface="Lato" pitchFamily="2"/>
                  <a:ea typeface="DejaVu Sans" pitchFamily="2"/>
                  <a:cs typeface="DejaVu Sans" pitchFamily="2"/>
                </a:rPr>
                <a:t> </a:t>
              </a:r>
              <a:r>
                <a:rPr lang="it-IT" sz="1700" b="0" i="0" u="none" strike="noStrike" kern="1200" dirty="0" err="1">
                  <a:ln>
                    <a:noFill/>
                  </a:ln>
                  <a:solidFill>
                    <a:srgbClr val="0066B3"/>
                  </a:solidFill>
                  <a:latin typeface="Lato" pitchFamily="2"/>
                  <a:ea typeface="DejaVu Sans" pitchFamily="2"/>
                  <a:cs typeface="DejaVu Sans" pitchFamily="2"/>
                </a:rPr>
                <a:t>differential</a:t>
              </a:r>
              <a:r>
                <a:rPr lang="it-IT" sz="1700" b="0" i="0" u="none" strike="noStrike" kern="1200" dirty="0">
                  <a:ln>
                    <a:noFill/>
                  </a:ln>
                  <a:solidFill>
                    <a:srgbClr val="0066B3"/>
                  </a:solidFill>
                  <a:latin typeface="Lato" pitchFamily="2"/>
                  <a:ea typeface="DejaVu Sans" pitchFamily="2"/>
                  <a:cs typeface="DejaVu Sans" pitchFamily="2"/>
                </a:rPr>
                <a:t> cross </a:t>
              </a:r>
              <a:r>
                <a:rPr lang="it-IT" sz="1700" b="0" i="0" u="none" strike="noStrike" kern="1200" dirty="0" err="1">
                  <a:ln>
                    <a:noFill/>
                  </a:ln>
                  <a:solidFill>
                    <a:srgbClr val="0066B3"/>
                  </a:solidFill>
                  <a:latin typeface="Lato" pitchFamily="2"/>
                  <a:ea typeface="DejaVu Sans" pitchFamily="2"/>
                  <a:cs typeface="DejaVu Sans" pitchFamily="2"/>
                </a:rPr>
                <a:t>section</a:t>
              </a:r>
              <a:r>
                <a:rPr lang="it-IT" sz="1700" b="0" i="0" u="none" strike="noStrike" kern="1200" dirty="0">
                  <a:ln>
                    <a:noFill/>
                  </a:ln>
                  <a:solidFill>
                    <a:srgbClr val="0066B3"/>
                  </a:solidFill>
                  <a:latin typeface="Lato" pitchFamily="2"/>
                  <a:ea typeface="DejaVu Sans" pitchFamily="2"/>
                  <a:cs typeface="DejaVu Sans" pitchFamily="2"/>
                </a:rPr>
                <a:t> </a:t>
              </a:r>
              <a:r>
                <a:rPr lang="en-US" altLang="zh-CN" sz="1700" dirty="0">
                  <a:solidFill>
                    <a:srgbClr val="0066B3"/>
                  </a:solidFill>
                  <a:latin typeface="Lato" pitchFamily="2"/>
                  <a:ea typeface="DejaVu Sans" pitchFamily="2"/>
                  <a:cs typeface="DejaVu Sans" pitchFamily="2"/>
                </a:rPr>
                <a:t>f</a:t>
              </a:r>
              <a:r>
                <a:rPr lang="it-IT" sz="1700" b="0" i="0" u="none" strike="noStrike" kern="1200" dirty="0">
                  <a:ln>
                    <a:noFill/>
                  </a:ln>
                  <a:solidFill>
                    <a:srgbClr val="0066B3"/>
                  </a:solidFill>
                  <a:latin typeface="Lato" pitchFamily="2"/>
                  <a:ea typeface="DejaVu Sans" pitchFamily="2"/>
                  <a:cs typeface="DejaVu Sans" pitchFamily="2"/>
                </a:rPr>
                <a:t>rom </a:t>
              </a:r>
              <a:r>
                <a:rPr lang="it-IT" sz="1700" b="1" i="0" u="none" strike="noStrike" kern="1200" dirty="0" err="1">
                  <a:ln>
                    <a:noFill/>
                  </a:ln>
                  <a:solidFill>
                    <a:srgbClr val="0066B3"/>
                  </a:solidFill>
                  <a:latin typeface="Lato" pitchFamily="2"/>
                  <a:ea typeface="DejaVu Sans" pitchFamily="2"/>
                  <a:cs typeface="DejaVu Sans" pitchFamily="2"/>
                </a:rPr>
                <a:t>theoretical</a:t>
              </a:r>
              <a:r>
                <a:rPr lang="it-IT" sz="1700" b="1" i="0" u="none" strike="noStrike" kern="1200" dirty="0">
                  <a:ln>
                    <a:noFill/>
                  </a:ln>
                  <a:solidFill>
                    <a:srgbClr val="0066B3"/>
                  </a:solidFill>
                  <a:latin typeface="Lato" pitchFamily="2"/>
                  <a:ea typeface="DejaVu Sans" pitchFamily="2"/>
                  <a:cs typeface="DejaVu Sans" pitchFamily="2"/>
                </a:rPr>
                <a:t> </a:t>
              </a:r>
              <a:r>
                <a:rPr lang="it-IT" sz="1700" b="1" i="0" u="none" strike="noStrike" kern="1200" dirty="0" err="1">
                  <a:ln>
                    <a:noFill/>
                  </a:ln>
                  <a:solidFill>
                    <a:srgbClr val="0066B3"/>
                  </a:solidFill>
                  <a:latin typeface="Lato" pitchFamily="2"/>
                  <a:ea typeface="DejaVu Sans" pitchFamily="2"/>
                  <a:cs typeface="DejaVu Sans" pitchFamily="2"/>
                </a:rPr>
                <a:t>calculation</a:t>
              </a:r>
              <a:endParaRPr lang="it-IT" sz="1700" b="1" i="0" u="none" strike="noStrike" kern="1200" dirty="0">
                <a:ln>
                  <a:noFill/>
                </a:ln>
                <a:solidFill>
                  <a:srgbClr val="0066B3"/>
                </a:solidFill>
                <a:latin typeface="Lato" pitchFamily="2"/>
                <a:ea typeface="DejaVu Sans" pitchFamily="2"/>
                <a:cs typeface="DejaVu Sans" pitchFamily="2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35C0DBA-4A04-5CCB-36A3-06E00BA1E7A2}"/>
                </a:ext>
              </a:extLst>
            </p:cNvPr>
            <p:cNvSpPr txBox="1"/>
            <p:nvPr/>
          </p:nvSpPr>
          <p:spPr>
            <a:xfrm>
              <a:off x="1158722" y="4587857"/>
              <a:ext cx="2792022" cy="33425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36000" tIns="36000" rIns="36000" bIns="36000" anchor="ctr" anchorCtr="0" compatLnSpc="0">
              <a:spAutoFit/>
            </a:bodyPr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altLang="zh-CN" sz="1700" dirty="0">
                  <a:solidFill>
                    <a:srgbClr val="00B050"/>
                  </a:solidFill>
                  <a:latin typeface="Lato" pitchFamily="2"/>
                  <a:ea typeface="DejaVu Sans" pitchFamily="2"/>
                  <a:cs typeface="DejaVu Sans" pitchFamily="2"/>
                </a:rPr>
                <a:t>Shape</a:t>
              </a:r>
              <a:r>
                <a:rPr lang="zh-CN" altLang="en-US" sz="1700" dirty="0">
                  <a:solidFill>
                    <a:srgbClr val="00B050"/>
                  </a:solidFill>
                  <a:latin typeface="Lato" pitchFamily="2"/>
                  <a:ea typeface="DejaVu Sans" pitchFamily="2"/>
                  <a:cs typeface="DejaVu Sans" pitchFamily="2"/>
                </a:rPr>
                <a:t> </a:t>
              </a:r>
              <a:r>
                <a:rPr lang="en-US" altLang="zh-CN" sz="1700" dirty="0">
                  <a:solidFill>
                    <a:srgbClr val="00B050"/>
                  </a:solidFill>
                  <a:latin typeface="Lato" pitchFamily="2"/>
                  <a:ea typeface="DejaVu Sans" pitchFamily="2"/>
                  <a:cs typeface="DejaVu Sans" pitchFamily="2"/>
                </a:rPr>
                <a:t>of</a:t>
              </a:r>
              <a:r>
                <a:rPr lang="zh-CN" altLang="en-US" sz="1700" dirty="0">
                  <a:solidFill>
                    <a:srgbClr val="00B050"/>
                  </a:solidFill>
                  <a:latin typeface="Lato" pitchFamily="2"/>
                  <a:ea typeface="DejaVu Sans" pitchFamily="2"/>
                  <a:cs typeface="DejaVu Sans" pitchFamily="2"/>
                </a:rPr>
                <a:t> </a:t>
              </a:r>
              <a:r>
                <a:rPr lang="en-US" altLang="zh-CN" sz="1700" dirty="0">
                  <a:solidFill>
                    <a:srgbClr val="00B050"/>
                  </a:solidFill>
                  <a:latin typeface="Lato" pitchFamily="2"/>
                  <a:ea typeface="DejaVu Sans" pitchFamily="2"/>
                  <a:cs typeface="DejaVu Sans" pitchFamily="2"/>
                </a:rPr>
                <a:t>this</a:t>
              </a:r>
              <a:r>
                <a:rPr lang="zh-CN" altLang="en-US" sz="1700" dirty="0">
                  <a:solidFill>
                    <a:srgbClr val="00B050"/>
                  </a:solidFill>
                  <a:latin typeface="Lato" pitchFamily="2"/>
                  <a:ea typeface="DejaVu Sans" pitchFamily="2"/>
                  <a:cs typeface="DejaVu Sans" pitchFamily="2"/>
                </a:rPr>
                <a:t> </a:t>
              </a:r>
              <a:r>
                <a:rPr lang="en-US" altLang="zh-CN" sz="1700" dirty="0">
                  <a:solidFill>
                    <a:srgbClr val="00B050"/>
                  </a:solidFill>
                  <a:latin typeface="Lato" pitchFamily="2"/>
                  <a:ea typeface="DejaVu Sans" pitchFamily="2"/>
                  <a:cs typeface="DejaVu Sans" pitchFamily="2"/>
                </a:rPr>
                <a:t>is</a:t>
              </a:r>
              <a:r>
                <a:rPr lang="zh-CN" altLang="en-US" sz="1700" dirty="0">
                  <a:solidFill>
                    <a:srgbClr val="00B050"/>
                  </a:solidFill>
                  <a:latin typeface="Lato" pitchFamily="2"/>
                  <a:ea typeface="DejaVu Sans" pitchFamily="2"/>
                  <a:cs typeface="DejaVu Sans" pitchFamily="2"/>
                </a:rPr>
                <a:t> </a:t>
              </a:r>
              <a:r>
                <a:rPr lang="en-US" altLang="zh-CN" sz="1700" dirty="0">
                  <a:solidFill>
                    <a:srgbClr val="00B050"/>
                  </a:solidFill>
                  <a:latin typeface="Lato" pitchFamily="2"/>
                  <a:ea typeface="DejaVu Sans" pitchFamily="2"/>
                  <a:cs typeface="DejaVu Sans" pitchFamily="2"/>
                </a:rPr>
                <a:t>measured</a:t>
              </a:r>
              <a:endParaRPr lang="it-IT" sz="1700" b="0" i="0" u="none" strike="noStrike" kern="1200" dirty="0">
                <a:ln>
                  <a:noFill/>
                </a:ln>
                <a:solidFill>
                  <a:srgbClr val="00B050"/>
                </a:solidFill>
                <a:latin typeface="Lato" pitchFamily="2"/>
                <a:ea typeface="DejaVu Sans" pitchFamily="2"/>
                <a:cs typeface="DejaVu Sans" pitchFamily="2"/>
              </a:endParaRP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9565245-12D1-5BAD-22DC-06751C9C00C0}"/>
              </a:ext>
            </a:extLst>
          </p:cNvPr>
          <p:cNvCxnSpPr>
            <a:cxnSpLocks/>
          </p:cNvCxnSpPr>
          <p:nvPr/>
        </p:nvCxnSpPr>
        <p:spPr>
          <a:xfrm flipV="1">
            <a:off x="2318657" y="4833256"/>
            <a:ext cx="0" cy="217715"/>
          </a:xfrm>
          <a:prstGeom prst="straightConnector1">
            <a:avLst/>
          </a:prstGeom>
          <a:ln w="12700">
            <a:solidFill>
              <a:srgbClr val="05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023E0F-8B07-FE05-01CA-E99094F7E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5904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3E605-C8B8-C8D5-1B7C-9F4578598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MUonE</a:t>
            </a:r>
            <a:r>
              <a:rPr lang="zh-CN" altLang="en-US" dirty="0"/>
              <a:t> </a:t>
            </a:r>
            <a:r>
              <a:rPr lang="en-US" altLang="zh-CN" dirty="0"/>
              <a:t>Experiment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FD3342-E2DE-2358-5DB4-A5A6CF2D3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Setup</a:t>
            </a:r>
            <a:r>
              <a:rPr lang="zh-CN" altLang="en-US" dirty="0"/>
              <a:t> </a:t>
            </a:r>
            <a:r>
              <a:rPr lang="en-US" altLang="zh-CN" dirty="0"/>
              <a:t>Overview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2" descr="The MUonE project">
            <a:extLst>
              <a:ext uri="{FF2B5EF4-FFF2-40B4-BE49-F238E27FC236}">
                <a16:creationId xmlns:a16="http://schemas.microsoft.com/office/drawing/2014/main" id="{5EAB09FA-01B2-5A50-22CE-0B057818A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591" y="385196"/>
            <a:ext cx="2038257" cy="112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FCABA2-32E8-2F9C-8F2F-02659CADA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37" y="1886471"/>
            <a:ext cx="11211698" cy="1410826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8063CC10-7C24-3451-5387-C4915C81B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7" y="3512875"/>
            <a:ext cx="8233239" cy="254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ular Callout 10">
            <a:extLst>
              <a:ext uri="{FF2B5EF4-FFF2-40B4-BE49-F238E27FC236}">
                <a16:creationId xmlns:a16="http://schemas.microsoft.com/office/drawing/2014/main" id="{B6BB4C6D-7C0D-91C3-998A-11E149877A9F}"/>
              </a:ext>
            </a:extLst>
          </p:cNvPr>
          <p:cNvSpPr/>
          <p:nvPr/>
        </p:nvSpPr>
        <p:spPr>
          <a:xfrm>
            <a:off x="551238" y="3480179"/>
            <a:ext cx="8233238" cy="2594052"/>
          </a:xfrm>
          <a:prstGeom prst="wedgeRectCallout">
            <a:avLst>
              <a:gd name="adj1" fmla="val -24893"/>
              <a:gd name="adj2" fmla="val -65299"/>
            </a:avLst>
          </a:prstGeom>
          <a:noFill/>
          <a:ln w="22225">
            <a:solidFill>
              <a:srgbClr val="091F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385D37-A73F-A650-A33B-9B7F111C54AB}"/>
              </a:ext>
            </a:extLst>
          </p:cNvPr>
          <p:cNvSpPr txBox="1"/>
          <p:nvPr/>
        </p:nvSpPr>
        <p:spPr>
          <a:xfrm>
            <a:off x="8943278" y="3713356"/>
            <a:ext cx="281965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Be (or C) target </a:t>
            </a:r>
            <a:r>
              <a:rPr lang="en-US" altLang="zh-CN" dirty="0"/>
              <a:t>divided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40</a:t>
            </a:r>
            <a:r>
              <a:rPr lang="zh-CN" altLang="en-US" dirty="0"/>
              <a:t> </a:t>
            </a:r>
            <a:r>
              <a:rPr lang="en-US" altLang="zh-CN" dirty="0"/>
              <a:t>slices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few</a:t>
            </a:r>
            <a:r>
              <a:rPr lang="zh-CN" altLang="en-US" dirty="0"/>
              <a:t> </a:t>
            </a:r>
            <a:r>
              <a:rPr lang="en-US" dirty="0"/>
              <a:t>cm thickness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Tracking system: </a:t>
            </a:r>
            <a:br>
              <a:rPr lang="en-US" dirty="0"/>
            </a:br>
            <a:r>
              <a:rPr lang="en-US" dirty="0"/>
              <a:t>3 pairs of silicon strip detectors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dirty="0"/>
              <a:t>ECAL:</a:t>
            </a:r>
            <a:r>
              <a:rPr lang="zh-CN" altLang="en-US" dirty="0"/>
              <a:t> </a:t>
            </a:r>
            <a:r>
              <a:rPr lang="en-US" altLang="zh-CN" dirty="0"/>
              <a:t>energy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PID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45EE7A-D529-DB2C-D106-466BE654E9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8730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3E605-C8B8-C8D5-1B7C-9F4578598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MUonE</a:t>
            </a:r>
            <a:r>
              <a:rPr lang="zh-CN" altLang="en-US" dirty="0"/>
              <a:t> </a:t>
            </a:r>
            <a:r>
              <a:rPr lang="en-US" altLang="zh-CN" dirty="0"/>
              <a:t>Experiment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3FD3342-E2DE-2358-5DB4-A5A6CF2D3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Setup</a:t>
            </a:r>
            <a:r>
              <a:rPr lang="zh-CN" altLang="en-US" dirty="0"/>
              <a:t> </a:t>
            </a:r>
            <a:r>
              <a:rPr lang="en-US" altLang="zh-CN" dirty="0"/>
              <a:t>Overview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651661-1857-872E-765E-0F8B9C9C426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90151" y="3493081"/>
            <a:ext cx="6281379" cy="2689528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Correlation between muon and electron angles allows to select elastic events and reject background (</a:t>
            </a:r>
            <a:r>
              <a:rPr lang="el-GR" altLang="zh-CN" sz="2400" dirty="0"/>
              <a:t>μ</a:t>
            </a:r>
            <a:r>
              <a:rPr lang="zh-CN" altLang="en-US" sz="2400" dirty="0"/>
              <a:t> </a:t>
            </a:r>
            <a:r>
              <a:rPr lang="en-US" altLang="zh-CN" sz="2400" dirty="0"/>
              <a:t>N → </a:t>
            </a:r>
            <a:r>
              <a:rPr lang="el-GR" altLang="zh-CN" sz="2400" dirty="0"/>
              <a:t>μ </a:t>
            </a:r>
            <a:r>
              <a:rPr lang="en-US" altLang="zh-CN" sz="2400" dirty="0"/>
              <a:t>N </a:t>
            </a:r>
            <a:r>
              <a:rPr lang="en-US" altLang="zh-CN" sz="2400" dirty="0" err="1"/>
              <a:t>e</a:t>
            </a:r>
            <a:r>
              <a:rPr lang="en-US" altLang="zh-CN" sz="2400" baseline="30000" dirty="0" err="1"/>
              <a:t>+</a:t>
            </a:r>
            <a:r>
              <a:rPr lang="en-US" altLang="zh-CN" sz="2400" dirty="0" err="1"/>
              <a:t>e</a:t>
            </a:r>
            <a:r>
              <a:rPr lang="en-US" altLang="zh-CN" sz="2400" baseline="30000" dirty="0"/>
              <a:t>-</a:t>
            </a:r>
            <a:r>
              <a:rPr lang="en-US" altLang="zh-CN" sz="2400" dirty="0"/>
              <a:t>).</a:t>
            </a:r>
          </a:p>
          <a:p>
            <a:r>
              <a:rPr lang="en-US" altLang="zh-CN" sz="2400" dirty="0"/>
              <a:t>Boosted kinematics:</a:t>
            </a:r>
            <a:r>
              <a:rPr lang="zh-CN" altLang="en-US" sz="2400" dirty="0"/>
              <a:t> </a:t>
            </a:r>
            <a:endParaRPr lang="en-GB" altLang="zh-CN" sz="2400" dirty="0"/>
          </a:p>
          <a:p>
            <a:pPr lvl="1"/>
            <a:r>
              <a:rPr lang="en-US" altLang="zh-CN" sz="2000" dirty="0"/>
              <a:t>Single</a:t>
            </a:r>
            <a:r>
              <a:rPr lang="zh-CN" altLang="en-US" sz="2000" dirty="0"/>
              <a:t> </a:t>
            </a:r>
            <a:r>
              <a:rPr lang="en-US" altLang="zh-CN" sz="2000" dirty="0"/>
              <a:t>detector</a:t>
            </a:r>
            <a:r>
              <a:rPr lang="zh-CN" altLang="en-US" sz="2000" dirty="0"/>
              <a:t> </a:t>
            </a:r>
            <a:r>
              <a:rPr lang="en-US" altLang="zh-CN" sz="2000" dirty="0"/>
              <a:t>to</a:t>
            </a:r>
            <a:r>
              <a:rPr lang="zh-CN" altLang="en-US" sz="2000" dirty="0"/>
              <a:t> </a:t>
            </a:r>
            <a:r>
              <a:rPr lang="en-US" altLang="zh-CN" sz="2000" dirty="0"/>
              <a:t>cover</a:t>
            </a:r>
            <a:r>
              <a:rPr lang="zh-CN" altLang="en-US" sz="2000" dirty="0"/>
              <a:t> </a:t>
            </a:r>
            <a:r>
              <a:rPr lang="en-US" altLang="zh-CN" sz="2000" dirty="0"/>
              <a:t>full</a:t>
            </a:r>
            <a:r>
              <a:rPr lang="zh-CN" altLang="en-US" sz="2000" dirty="0"/>
              <a:t> </a:t>
            </a:r>
            <a:r>
              <a:rPr lang="en-US" altLang="zh-CN" sz="2000" dirty="0"/>
              <a:t>acceptance</a:t>
            </a:r>
            <a:endParaRPr lang="en-GB" altLang="zh-CN" sz="2000" dirty="0"/>
          </a:p>
          <a:p>
            <a:pPr lvl="1"/>
            <a:r>
              <a:rPr lang="el-GR" altLang="zh-CN" sz="2000" dirty="0" err="1"/>
              <a:t>θ</a:t>
            </a:r>
            <a:r>
              <a:rPr lang="el-GR" altLang="zh-CN" sz="2000" baseline="-25000" dirty="0" err="1"/>
              <a:t>μ</a:t>
            </a:r>
            <a:r>
              <a:rPr lang="el-GR" altLang="zh-CN" sz="2000" dirty="0"/>
              <a:t> </a:t>
            </a:r>
            <a:r>
              <a:rPr lang="en-US" altLang="zh-CN" sz="2000" dirty="0"/>
              <a:t>&lt;</a:t>
            </a:r>
            <a:r>
              <a:rPr lang="el-GR" altLang="zh-CN" sz="2000" dirty="0"/>
              <a:t> 5 </a:t>
            </a:r>
            <a:r>
              <a:rPr lang="en-US" altLang="zh-CN" sz="2000" dirty="0" err="1"/>
              <a:t>mrad</a:t>
            </a:r>
            <a:r>
              <a:rPr lang="en-US" altLang="zh-CN" sz="2000" dirty="0"/>
              <a:t>, </a:t>
            </a:r>
            <a:r>
              <a:rPr lang="el-GR" altLang="zh-CN" sz="2000" dirty="0"/>
              <a:t>θ</a:t>
            </a:r>
            <a:r>
              <a:rPr lang="en-US" altLang="zh-CN" sz="2000" baseline="-25000" dirty="0"/>
              <a:t>e</a:t>
            </a:r>
            <a:r>
              <a:rPr lang="en-US" altLang="zh-CN" sz="2000" dirty="0"/>
              <a:t> &lt; 32 </a:t>
            </a:r>
            <a:r>
              <a:rPr lang="en-US" altLang="zh-CN" sz="2000" dirty="0" err="1"/>
              <a:t>mrad</a:t>
            </a:r>
            <a:r>
              <a:rPr lang="en-US" altLang="zh-CN" sz="2000" dirty="0"/>
              <a:t>.</a:t>
            </a:r>
          </a:p>
          <a:p>
            <a:endParaRPr lang="en-US" altLang="zh-CN" sz="2400" dirty="0"/>
          </a:p>
          <a:p>
            <a:endParaRPr lang="en-US" sz="2400" dirty="0"/>
          </a:p>
        </p:txBody>
      </p:sp>
      <p:pic>
        <p:nvPicPr>
          <p:cNvPr id="8" name="Picture 2" descr="The MUonE project">
            <a:extLst>
              <a:ext uri="{FF2B5EF4-FFF2-40B4-BE49-F238E27FC236}">
                <a16:creationId xmlns:a16="http://schemas.microsoft.com/office/drawing/2014/main" id="{5EAB09FA-01B2-5A50-22CE-0B057818A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591" y="385196"/>
            <a:ext cx="2038257" cy="112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FCABA2-32E8-2F9C-8F2F-02659CADA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37" y="1886471"/>
            <a:ext cx="11211698" cy="14108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37A82D-4B17-86A1-5747-F512D4FFE4EF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2894"/>
          <a:stretch>
            <a:fillRect/>
          </a:stretch>
        </p:blipFill>
        <p:spPr>
          <a:xfrm>
            <a:off x="7136780" y="3455237"/>
            <a:ext cx="4487008" cy="27566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DD574E-AEE0-1FFA-4768-182AA93331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A185077-6514-4644-98C1-F3877E5C7C83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93667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 1200"/>
  <p:tag name="ORIGINALHEIGHT" val=" 166.5232"/>
  <p:tag name="ORIGINALWIDTH" val=" 1221.17"/>
  <p:tag name="OUTPUTTYPE" val="PNG"/>
  <p:tag name="IGUANATEXVERSION" val="162"/>
  <p:tag name="LATEXADDIN" val="\documentclass{article}&#10;\usepackage{amsmath}&#10;\usepackage{color}&#10;\usepackage{xfrac}&#10;\pagestyle{empty}&#10;\begin{document}&#10;&#10;Remember: $  a_\mu \equiv \frac{g_\mu -2}{2}                                 $&#10;&#10;&#10;&#10;\end{document}"/>
  <p:tag name="IGUANATEXSIZE" val="9"/>
  <p:tag name="IGUANATEXCURSOR" val="144"/>
  <p:tag name="TRANSPARENCY" val="True"/>
  <p:tag name="CHOOSECOLOR" val="False"/>
  <p:tag name="COLORHEX" val="000000"/>
  <p:tag name="LATEXENGINEID" val="1"/>
  <p:tag name="TEMPFOLDER" val="c:\temp\"/>
  <p:tag name="LATEXFORMHEIGHT" val=" 320"/>
  <p:tag name="LATEXFORMWIDTH" val=" 718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5.7218"/>
  <p:tag name="ORIGINALWIDTH" val="1346.082"/>
  <p:tag name="LATEXADDIN" val="\documentclass{article}&#10;\usepackage{amsmath}&#10;\usepackage{xcolor} &#10;\pagestyle{empty}&#10;\begin{document}&#10;&#10;\newcommand{\wa}{\ensuremath{\omega_{a}}}&#10;\newcommand{\wam}{\ensuremath{\omega_{a}^{m}}}&#10;\newcommand{\opprime}{\ensuremath{\omega'^{}_{p}}}&#10;\newcommand{\opprimetilde}{\ensuremath{\tilde{\omega}'^{}_{p}}}&#10;\newcommand{\optilde}{\ensuremath{\tilde{\omega}^{}_{p}}}&#10;\newcommand{\Rmu}{\ensuremath{{\mathcal R}_{\mu}}}&#10;\newcommand{\Rmuprime}{\ensuremath{{\mathcal R}'^{}_{\mu}}}&#10;\newcommand{\amu}{\ensuremath{a_{\mu}}}&#10;&#10;&#10;$$ \vec{\omega}_{s}-\vec{\omega}_{c} \equiv \vec{\omega}_{a} = - \frac{q}{m} \amu \vec{B} $$&#10;&#10;&#10;&#10;&#10;\end{document}"/>
  <p:tag name="IGUANATEXSIZE" val="20"/>
  <p:tag name="IGUANATEXCURSOR" val="606"/>
  <p:tag name="TRANSPARENCY" val="True"/>
  <p:tag name="FILENAME" val=""/>
  <p:tag name="LATEXENGINEID" val="0"/>
  <p:tag name="TEMPFOLDER" val="c:\temp\"/>
  <p:tag name="LATEXFORMHEIGHT" val="418.25"/>
  <p:tag name="LATEXFORMWIDTH" val="722.75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5.7218"/>
  <p:tag name="ORIGINALWIDTH" val="1346.082"/>
  <p:tag name="LATEXADDIN" val="\documentclass{article}&#10;\usepackage{amsmath}&#10;\usepackage{xcolor} &#10;\pagestyle{empty}&#10;\begin{document}&#10;&#10;\newcommand{\wa}{\ensuremath{\omega_{a}}}&#10;\newcommand{\wam}{\ensuremath{\omega_{a}^{m}}}&#10;\newcommand{\opprime}{\ensuremath{\omega'^{}_{p}}}&#10;\newcommand{\opprimetilde}{\ensuremath{\tilde{\omega}'^{}_{p}}}&#10;\newcommand{\optilde}{\ensuremath{\tilde{\omega}^{}_{p}}}&#10;\newcommand{\Rmu}{\ensuremath{{\mathcal R}_{\mu}}}&#10;\newcommand{\Rmuprime}{\ensuremath{{\mathcal R}'^{}_{\mu}}}&#10;\newcommand{\amu}{\ensuremath{a_{\mu}}}&#10;&#10;&#10;$$ \vec{\omega}_{s}-\vec{\omega}_{c} \equiv \vec{\omega}_{a} = - \frac{q}{m} \amu \vec{B} $$&#10;&#10;&#10;&#10;&#10;\end{document}"/>
  <p:tag name="IGUANATEXSIZE" val="20"/>
  <p:tag name="IGUANATEXCURSOR" val="606"/>
  <p:tag name="TRANSPARENCY" val="True"/>
  <p:tag name="FILENAME" val=""/>
  <p:tag name="LATEXENGINEID" val="0"/>
  <p:tag name="TEMPFOLDER" val="c:\temp\"/>
  <p:tag name="LATEXFORMHEIGHT" val="418.25"/>
  <p:tag name="LATEXFORMWIDTH" val="722.75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3518.56"/>
  <p:tag name="LATEXADDIN" val="\documentclass{article}&#10;\usepackage{amsmath}&#10;\usepackage{xcolor} &#10;\pagestyle{empty}&#10;\begin{document}&#10;&#10;\newcommand{\wa}{\ensuremath{\omega_{a}}}&#10;\newcommand{\wam}{\ensuremath{\omega_{a}^{m}}}&#10;\newcommand{\opprime}{\ensuremath{\omega'^{}_{p}}}&#10;\newcommand{\opprimetilde}{\ensuremath{\tilde{\omega}'^{}_{p}}}&#10;\newcommand{\optilde}{\ensuremath{\tilde{\omega}^{}_{p}}}&#10;\newcommand{\Rmu}{\ensuremath{{\mathcal R}_{\mu}}}&#10;\newcommand{\Rmuprime}{\ensuremath{{\mathcal R}'^{}_{\mu}}}&#10;\newcommand{\amu}{\ensuremath{a_{\mu}}}&#10;&#10;&#10;$$\vec{\omega}_{a} = - \frac{q}{m} \left [ \amu \vec{B} -\amu\left(\frac{\gamma}{\gamma + 1}\right)(\vec{\beta}\cdot\vec{B})\vec{\beta}  &#10;- \left(\amu - \frac{1}{\gamma^{2} - 1}\right) \frac{\vec \beta  \times \vec {\mathcal E}}{c}\right] $$&#10;&#10;&#10;&#10;&#10;\end{document}"/>
  <p:tag name="IGUANATEXSIZE" val="20"/>
  <p:tag name="IGUANATEXCURSOR" val="519"/>
  <p:tag name="TRANSPARENCY" val="True"/>
  <p:tag name="FILENAME" val=""/>
  <p:tag name="LATEXENGINEID" val="0"/>
  <p:tag name="TEMPFOLDER" val="c:\temp\"/>
  <p:tag name="LATEXFORMHEIGHT" val="418.25"/>
  <p:tag name="LATEXFORMWIDTH" val="722.75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3518.56"/>
  <p:tag name="LATEXADDIN" val="\documentclass{article}&#10;\usepackage{amsmath}&#10;\usepackage{xcolor} &#10;\pagestyle{empty}&#10;\begin{document}&#10;&#10;\newcommand{\wa}{\ensuremath{\omega_{a}}}&#10;\newcommand{\wam}{\ensuremath{\omega_{a}^{m}}}&#10;\newcommand{\opprime}{\ensuremath{\omega'^{}_{p}}}&#10;\newcommand{\opprimetilde}{\ensuremath{\tilde{\omega}'^{}_{p}}}&#10;\newcommand{\optilde}{\ensuremath{\tilde{\omega}^{}_{p}}}&#10;\newcommand{\Rmu}{\ensuremath{{\mathcal R}_{\mu}}}&#10;\newcommand{\Rmuprime}{\ensuremath{{\mathcal R}'^{}_{\mu}}}&#10;\newcommand{\amu}{\ensuremath{a_{\mu}}}&#10;&#10;&#10;$$\vec{\omega}_{a} = - \frac{q}{m} \left [ \amu \vec{B} -\amu\left(\frac{\gamma}{\gamma + 1}\right)(\vec{\beta}\cdot\vec{B})\vec{\beta}  &#10;- \left(\amu - \frac{1}{\gamma^{2} - 1}\right) \frac{\vec \beta  \times \vec {\mathcal E}}{c}\right] $$&#10;&#10;&#10;&#10;&#10;\end{document}"/>
  <p:tag name="IGUANATEXSIZE" val="20"/>
  <p:tag name="IGUANATEXCURSOR" val="519"/>
  <p:tag name="TRANSPARENCY" val="True"/>
  <p:tag name="FILENAME" val=""/>
  <p:tag name="LATEXENGINEID" val="0"/>
  <p:tag name="TEMPFOLDER" val="c:\temp\"/>
  <p:tag name="LATEXFORMHEIGHT" val="418.25"/>
  <p:tag name="LATEXFORMWIDTH" val="722.75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3518.56"/>
  <p:tag name="LATEXADDIN" val="\documentclass{article}&#10;\usepackage{amsmath}&#10;\usepackage{xcolor} &#10;\pagestyle{empty}&#10;\begin{document}&#10;&#10;\newcommand{\wa}{\ensuremath{\omega_{a}}}&#10;\newcommand{\wam}{\ensuremath{\omega_{a}^{m}}}&#10;\newcommand{\opprime}{\ensuremath{\omega'^{}_{p}}}&#10;\newcommand{\opprimetilde}{\ensuremath{\tilde{\omega}'^{}_{p}}}&#10;\newcommand{\optilde}{\ensuremath{\tilde{\omega}^{}_{p}}}&#10;\newcommand{\Rmu}{\ensuremath{{\mathcal R}_{\mu}}}&#10;\newcommand{\Rmuprime}{\ensuremath{{\mathcal R}'^{}_{\mu}}}&#10;\newcommand{\amu}{\ensuremath{a_{\mu}}}&#10;&#10;&#10;$$\vec{\omega}_{a} = - \frac{q}{m} \left [ \amu \vec{B} -\amu\left(\frac{\gamma}{\gamma + 1}\right)(\vec{\beta}\cdot\vec{B})\vec{\beta}  &#10;- \left(\amu - \frac{1}{\gamma^{2} - 1}\right) \frac{\vec \beta  \times \vec {\mathcal E}}{c}\right] $$&#10;&#10;&#10;&#10;&#10;\end{document}"/>
  <p:tag name="IGUANATEXSIZE" val="20"/>
  <p:tag name="IGUANATEXCURSOR" val="519"/>
  <p:tag name="TRANSPARENCY" val="True"/>
  <p:tag name="FILENAME" val=""/>
  <p:tag name="LATEXENGINEID" val="0"/>
  <p:tag name="TEMPFOLDER" val="c:\temp\"/>
  <p:tag name="LATEXFORMHEIGHT" val="418.25"/>
  <p:tag name="LATEXFORMWIDTH" val="722.75"/>
  <p:tag name="LATEXFORMWRAP" val="True"/>
  <p:tag name="BITMAPVECTOR" val="0"/>
</p:tagLst>
</file>

<file path=ppt/theme/theme1.xml><?xml version="1.0" encoding="utf-8"?>
<a:theme xmlns:a="http://schemas.openxmlformats.org/drawingml/2006/main" name="Master Slide">
  <a:themeElements>
    <a:clrScheme name="My Colou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A2063"/>
      </a:accent1>
      <a:accent2>
        <a:srgbClr val="006B65"/>
      </a:accent2>
      <a:accent3>
        <a:srgbClr val="017001"/>
      </a:accent3>
      <a:accent4>
        <a:srgbClr val="956700"/>
      </a:accent4>
      <a:accent5>
        <a:srgbClr val="B41700"/>
      </a:accent5>
      <a:accent6>
        <a:srgbClr val="950E51"/>
      </a:accent6>
      <a:hlink>
        <a:srgbClr val="0B2064"/>
      </a:hlink>
      <a:folHlink>
        <a:srgbClr val="960D5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5400" cap="flat" cmpd="sng" algn="ctr">
          <a:solidFill>
            <a:schemeClr val="accent5"/>
          </a:solidFill>
          <a:prstDash val="solid"/>
          <a:round/>
          <a:headEnd type="none" w="med" len="med"/>
          <a:tailEnd type="none" w="med" len="med"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accent5"/>
        </a:fontRef>
      </a:style>
    </a:spDef>
    <a:lnDef>
      <a:spPr>
        <a:ln w="31750"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3" id="{A751FFC8-5F0A-2545-BC0D-B3FD45B6789C}" vid="{E1C926F2-91B3-BB4F-8EB7-77F70D74E8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53255131-b129-4010-86e1-474bfd7e8076}" enabled="0" method="" siteId="{53255131-b129-4010-86e1-474bfd7e807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Master Slide</Template>
  <TotalTime>27393</TotalTime>
  <Words>4581</Words>
  <Application>Microsoft Macintosh PowerPoint</Application>
  <PresentationFormat>Widescreen</PresentationFormat>
  <Paragraphs>775</Paragraphs>
  <Slides>95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16" baseType="lpstr">
      <vt:lpstr>AAAAAB+Avenir-Book</vt:lpstr>
      <vt:lpstr>Arial Unicode MS</vt:lpstr>
      <vt:lpstr>CMMI9</vt:lpstr>
      <vt:lpstr>CMSS9</vt:lpstr>
      <vt:lpstr>CMSY9</vt:lpstr>
      <vt:lpstr>Microsoft YaHei</vt:lpstr>
      <vt:lpstr>PingFang SC</vt:lpstr>
      <vt:lpstr>Arial</vt:lpstr>
      <vt:lpstr>Calibri</vt:lpstr>
      <vt:lpstr>Calibri Light</vt:lpstr>
      <vt:lpstr>Cambria Math</vt:lpstr>
      <vt:lpstr>Comic Sans MS</vt:lpstr>
      <vt:lpstr>Courier New</vt:lpstr>
      <vt:lpstr>Futura</vt:lpstr>
      <vt:lpstr>Helvetica</vt:lpstr>
      <vt:lpstr>Lato</vt:lpstr>
      <vt:lpstr>Source Sans Pro</vt:lpstr>
      <vt:lpstr>Symbol</vt:lpstr>
      <vt:lpstr>Times New Roman</vt:lpstr>
      <vt:lpstr>Wingdings</vt:lpstr>
      <vt:lpstr>Master Slide</vt:lpstr>
      <vt:lpstr>   The Muon g-2 in the Post-Fermilab Era: </vt:lpstr>
      <vt:lpstr>PowerPoint Presentation</vt:lpstr>
      <vt:lpstr>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After BNL (2001), the theory evolved and sharpened such that in 2020 when the first Muon g-2 Theory Initiative published, the deviation was 3.7 s    Tempting! </vt:lpstr>
      <vt:lpstr>Progression of a_μ  Since the 2021 Fermilab Result</vt:lpstr>
      <vt:lpstr>The 2020 Theory Initiative value relies on Data-Driven HVP</vt:lpstr>
      <vt:lpstr>Progression of a_μ In 2021, two things shake the confidence </vt:lpstr>
      <vt:lpstr>Progression of a_μ In 2021, two things shake the confidence </vt:lpstr>
      <vt:lpstr>Progression of a_μ In 2021, two things shake the confidence </vt:lpstr>
      <vt:lpstr>The SM recommendation 2025: pure Lattice approach</vt:lpstr>
      <vt:lpstr>Recently, new Hybrid Lattice and BaBar data</vt:lpstr>
      <vt:lpstr>The long-standing recipe: data-driven approach</vt:lpstr>
      <vt:lpstr>The long-standing recipe: data-driven approach</vt:lpstr>
      <vt:lpstr>The long-standing recipe: data-driven approach</vt:lpstr>
      <vt:lpstr>The long-standing recipe: data-driven approach</vt:lpstr>
      <vt:lpstr>The lattice … eventually the most precise HVP method?</vt:lpstr>
      <vt:lpstr>… and, then?</vt:lpstr>
      <vt:lpstr>… and, then?</vt:lpstr>
      <vt:lpstr>PowerPoint Presentation</vt:lpstr>
      <vt:lpstr>The Basic Principle is Simple</vt:lpstr>
      <vt:lpstr>The Basic Principle is Simple</vt:lpstr>
      <vt:lpstr>The Basic Principle is Simple</vt:lpstr>
      <vt:lpstr>The Full Recipe </vt:lpstr>
      <vt:lpstr>The Full Recipe </vt:lpstr>
      <vt:lpstr>The Full Recipe </vt:lpstr>
      <vt:lpstr>PowerPoint Presentation</vt:lpstr>
      <vt:lpstr>Statistics: After 6 years of running</vt:lpstr>
      <vt:lpstr>Final uncertainty budget</vt:lpstr>
      <vt:lpstr>How might we do better: more muons</vt:lpstr>
      <vt:lpstr>How might we do better: linear improvement with 𝜸 &amp; 𝑩</vt:lpstr>
      <vt:lpstr>How might we do better: linear improvement with 𝜸 &amp; 𝑩</vt:lpstr>
      <vt:lpstr>Lessons learned 1) the magic momentum constraint</vt:lpstr>
      <vt:lpstr>Lessons learned 2) systematics improvement</vt:lpstr>
      <vt:lpstr>Lessons learned 2) systematics improvement</vt:lpstr>
      <vt:lpstr>Yet another limitation:  only positive muons measured @ Fermilab</vt:lpstr>
      <vt:lpstr>PowerPoint Presentation</vt:lpstr>
      <vt:lpstr>PowerPoint Presentation</vt:lpstr>
      <vt:lpstr>The g-2 experiment at J-PARC</vt:lpstr>
      <vt:lpstr>The g-2 experiment at J-PARC</vt:lpstr>
      <vt:lpstr>The g-2 experiment at J-PARC</vt:lpstr>
      <vt:lpstr>A Next-generation muon g-2?</vt:lpstr>
      <vt:lpstr>A Next-generation muon g-2?</vt:lpstr>
      <vt:lpstr>Concept 1) Hybrid weak focusing</vt:lpstr>
      <vt:lpstr>Concept 1) Hybrid weak focusing</vt:lpstr>
      <vt:lpstr>Concept 2) Proton beam comagnetometer</vt:lpstr>
      <vt:lpstr>Concept 2) Proton beam comagnetometer</vt:lpstr>
      <vt:lpstr>Concept 2) Proton beam comagnetometer</vt:lpstr>
      <vt:lpstr>Proposal at China's HIAF</vt:lpstr>
      <vt:lpstr>Proposal at China's HIAF</vt:lpstr>
      <vt:lpstr>HIAF</vt:lpstr>
      <vt:lpstr>HIAF</vt:lpstr>
      <vt:lpstr>HIAF</vt:lpstr>
      <vt:lpstr>HFRS (HIRIBL)</vt:lpstr>
      <vt:lpstr>HFRS (HIRIBL)</vt:lpstr>
      <vt:lpstr>HIAF-U</vt:lpstr>
      <vt:lpstr>HIAF-U</vt:lpstr>
      <vt:lpstr>Muon beams comparison</vt:lpstr>
      <vt:lpstr>Muon beam for g-2</vt:lpstr>
      <vt:lpstr>HIAF-U with 10-20 GeV muon</vt:lpstr>
      <vt:lpstr>Precisions for g-2</vt:lpstr>
      <vt:lpstr>Physics and technical synergies</vt:lpstr>
      <vt:lpstr>Summary</vt:lpstr>
      <vt:lpstr>PowerPoint Presentation</vt:lpstr>
      <vt:lpstr>PowerPoint Presentation</vt:lpstr>
      <vt:lpstr>Backup</vt:lpstr>
      <vt:lpstr>PowerPoint Presentation</vt:lpstr>
      <vt:lpstr>BSM Searches (Ongoing)</vt:lpstr>
      <vt:lpstr>BSM Searches (Ongoing)</vt:lpstr>
      <vt:lpstr>PowerPoint Presentation</vt:lpstr>
      <vt:lpstr>PowerPoint Presentation</vt:lpstr>
      <vt:lpstr>Concept 2) Proton beam comagnetometer</vt:lpstr>
      <vt:lpstr>Muon sources in China</vt:lpstr>
      <vt:lpstr>Muon sources in China</vt:lpstr>
      <vt:lpstr>CiADS</vt:lpstr>
      <vt:lpstr>HIAF and CiADS</vt:lpstr>
      <vt:lpstr>HIAF and CiADS</vt:lpstr>
      <vt:lpstr>PowerPoint Presentation</vt:lpstr>
      <vt:lpstr>CiADS</vt:lpstr>
      <vt:lpstr>PowerPoint Presentation</vt:lpstr>
      <vt:lpstr>MUonE Experiment</vt:lpstr>
      <vt:lpstr>MUonE Experiment</vt:lpstr>
      <vt:lpstr>MUonE Experiment</vt:lpstr>
      <vt:lpstr>MUonE Experiment</vt:lpstr>
      <vt:lpstr>MUonE Experiment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CANTON-μ Proposal: </dc:title>
  <dc:creator>Zhang, Ce</dc:creator>
  <cp:lastModifiedBy>Zhang, Ce</cp:lastModifiedBy>
  <cp:revision>18</cp:revision>
  <dcterms:created xsi:type="dcterms:W3CDTF">2025-08-22T20:40:29Z</dcterms:created>
  <dcterms:modified xsi:type="dcterms:W3CDTF">2026-03-04T10:46:57Z</dcterms:modified>
</cp:coreProperties>
</file>