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  <p:sldMasterId id="2147483700" r:id="rId5"/>
  </p:sldMasterIdLst>
  <p:notesMasterIdLst>
    <p:notesMasterId r:id="rId11"/>
  </p:notesMasterIdLst>
  <p:sldIdLst>
    <p:sldId id="257" r:id="rId6"/>
    <p:sldId id="274" r:id="rId7"/>
    <p:sldId id="278" r:id="rId8"/>
    <p:sldId id="277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DF8"/>
    <a:srgbClr val="FF6900"/>
    <a:srgbClr val="003088"/>
    <a:srgbClr val="F08900"/>
    <a:srgbClr val="626262"/>
    <a:srgbClr val="FFFFFF"/>
    <a:srgbClr val="00BED5"/>
    <a:srgbClr val="C13D33"/>
    <a:srgbClr val="E94D36"/>
    <a:srgbClr val="BE2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E7A3A5-19DE-4C84-8DE3-17DE319F5659}" v="10" dt="2025-12-11T12:52:34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4617" autoAdjust="0"/>
  </p:normalViewPr>
  <p:slideViewPr>
    <p:cSldViewPr snapToGrid="0" snapToObjects="1">
      <p:cViewPr varScale="1">
        <p:scale>
          <a:sx n="82" d="100"/>
          <a:sy n="82" d="100"/>
        </p:scale>
        <p:origin x="2352" y="96"/>
      </p:cViewPr>
      <p:guideLst>
        <p:guide orient="horz" pos="323"/>
        <p:guide pos="325"/>
        <p:guide orient="horz" pos="3974"/>
        <p:guide pos="7355"/>
        <p:guide pos="3840"/>
        <p:guide orient="horz" pos="867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, Matt (STFC,RAL,TECH)" userId="5f2ef028-8d61-4705-9ab2-2ceb3e4b84b9" providerId="ADAL" clId="{6858F805-2261-466B-A194-4BFFD09A12B9}"/>
    <pc:docChg chg="undo custSel addSld delSld modSld sldOrd">
      <pc:chgData name="Roberts, Matt (STFC,RAL,TECH)" userId="5f2ef028-8d61-4705-9ab2-2ceb3e4b84b9" providerId="ADAL" clId="{6858F805-2261-466B-A194-4BFFD09A12B9}" dt="2026-02-05T10:03:47.781" v="812" actId="20577"/>
      <pc:docMkLst>
        <pc:docMk/>
      </pc:docMkLst>
      <pc:sldChg chg="modSp mod">
        <pc:chgData name="Roberts, Matt (STFC,RAL,TECH)" userId="5f2ef028-8d61-4705-9ab2-2ceb3e4b84b9" providerId="ADAL" clId="{6858F805-2261-466B-A194-4BFFD09A12B9}" dt="2026-02-05T10:03:47.781" v="812" actId="20577"/>
        <pc:sldMkLst>
          <pc:docMk/>
          <pc:sldMk cId="3224382533" sldId="257"/>
        </pc:sldMkLst>
        <pc:spChg chg="mod">
          <ac:chgData name="Roberts, Matt (STFC,RAL,TECH)" userId="5f2ef028-8d61-4705-9ab2-2ceb3e4b84b9" providerId="ADAL" clId="{6858F805-2261-466B-A194-4BFFD09A12B9}" dt="2026-02-05T10:03:47.781" v="812" actId="20577"/>
          <ac:spMkLst>
            <pc:docMk/>
            <pc:sldMk cId="3224382533" sldId="257"/>
            <ac:spMk id="5" creationId="{0BEB0AE4-391E-6F41-84C6-D4EEDF519A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48FE9A4A-3203-D544-A0F2-9B4A7A1B021E}" type="datetimeFigureOut">
              <a:rPr lang="en-US" smtClean="0"/>
              <a:pPr/>
              <a:t>2/5/2026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C0F3BA1D-A00F-DB41-84DA-BE26C4853B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2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133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AF1B0-1767-9E6C-FF31-63CDB8904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B5AB96-C9C8-A33E-A151-DF62250104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B3026B-46C7-1910-5898-C33B47F8C1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B6B98A-69B5-B9D3-2C39-F2DAD9D1FD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7A4AD-A16A-B109-7FC2-FDC74D608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5AA450-17E5-11D4-2F94-13925F9212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3F6D5D-B3DD-3A0D-159F-1747167F85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18D3F-19E3-F1BF-10F1-50C5C0041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66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43D45-EDF5-7DEE-CAD7-8EFF5C8E3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1BD2A5-B96C-EEAA-5328-0171E80F45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6B296D-3D71-C682-B2CB-B7670D9640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1FD05-C943-0826-AD25-9110BC91B9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48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14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70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161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AE69-592D-6D48-8D37-1AF709B043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E34F9-FD31-954C-90A9-25364BF3A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381E6B-7D41-F84E-B286-61EBCE053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E29A8-E8C2-784C-9495-F0D437E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039A4-CB11-B346-94E7-20D66FCAC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370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74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99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61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096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9581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38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EF2C8-66D4-EF4A-AAFD-01BC50FA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9361-0DDC-EE4E-A740-F93892B36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9F65C-3FCD-8B46-A28D-257FA8F28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8163C-7F3C-9B44-A028-C4886506F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7796D-644C-B740-8C2E-356ECAB6D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290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919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14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39B2-85B2-8A4B-8008-EE871C7A5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2A1684-4147-4E4A-BE1D-647E280F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7061D-97DA-5D45-A717-D8A7EEF03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C7700-26C6-804B-9BEF-4E4886CE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D442D-6AED-C347-A737-1092964EA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69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360F0-A2C2-BC4E-AC8F-28FB5C10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5D444D-2CB3-C84E-AFAB-6E3667305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CC5E-1493-D445-AD8B-A3A5697A2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6B37B-4148-1847-B7D0-E506A8B4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48933-1B9F-6140-A9E4-6AC0E5BF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560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2286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067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5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1CB58-4758-1C42-8DAA-2AAA3F98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B7D025-4B39-8D45-811F-5B1E30D5E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683CA-90A4-5E49-AA2C-3DCED63A8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DED1-CD68-AC4C-ABC6-F8EEE292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83341-F52D-D14B-A417-6C66E5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98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51C6-2D17-C14E-8DC1-418227C69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F791E-6CBD-2747-86C9-A91E120F50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6279C1-F68E-7E4B-B565-93EC951F8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D866C6-99FF-2F4A-936E-613FC9DB3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0DB7C-BDCE-D146-9584-809FFC25D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D1283-F062-2E4B-8DD8-A11DB5311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7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DCD01-DE9B-A849-A35D-9F761E7A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13394-3DB5-5A4C-965B-35CC3D1F2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87B7-015A-EE48-9BA2-392DACDC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A97E02-FB0B-A048-9274-06CF174361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CF4DD-E248-C543-910E-BAFFB1883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573B90-35AD-3E43-B0CA-8BA2F2BBB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6E709E-0F2B-524A-BB14-376202A2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8CED43-5180-C24B-8196-24914383E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4D60-AC0C-044F-8925-BE12978C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0422E-D871-AC4C-A0FF-BA911179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A61A44-CE7E-2E47-A2C7-EFD19C4D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8DBD8-7206-5A45-8701-1C5BFDD64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61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A31B14-AAAA-D746-8A4F-C3E1BB0AC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4D6A3-2EE2-B640-B0F3-7408BA955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CF3B5-8136-464C-B9CE-C289E9F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5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D96A-43E5-A645-B273-977F074EA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B250C-BB32-7348-BE3C-383B51A8F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78973E-998F-6D41-9801-A30991298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5CC00-44DF-1E48-95F7-E532F4C69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4893D-3FFC-6749-AD92-18B78F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3AAAD-3463-B142-AEB9-CFB5F3DC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9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AEEA-03B0-C845-83C2-A99DE7CF4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0810E-8148-AB45-8D0B-5492633BC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E66B3-4F01-3148-9B21-03E05C599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0305A-EC70-204D-A203-97127CF60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CDF6F2-688B-AC47-8BE3-B3918FD0B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CE4F3-8FAC-C647-B187-2C765847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77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733AA2-E8FC-2540-AA49-4AA124C76F2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68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44EB6-27EE-0E47-84EB-753C79CA3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E029-EB58-6B41-8EAC-704F548C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4E693-13CD-E14F-A36D-9E3FC3ABC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D68BC-1AD8-B640-8B1E-602BF3073AFD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84B2D-1B08-DB46-ACAA-271FBB73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DCA95-5F3D-D940-BE0E-5DFB110309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B195-B577-5546-8349-9DDA93B612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80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stfc.ac.uk/tech-esdg/common-libraries/lib_stfc/axi4/-/tree/axis_monitor?ref_type=head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stfc.ac.uk/tech-esdg/common-libraries/lib_stfc/axi4/-/tree/axis_monitor?ref_type=head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teractive.blockdiag.com/packetdia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itlab.stfc.ac.uk/tech-esdg/common-libraries/lib_stfc/hexitec_mhz/-/blob/develop/src/vhdl/axi4s_insert_into_stream.vhd?ref_type=head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460467-1FF7-C745-9E17-03FC0ADFFE4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5460" y="0"/>
            <a:ext cx="328653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424905" y="2153541"/>
            <a:ext cx="6033078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/>
                <a:cs typeface="Arial"/>
              </a:rPr>
              <a:t>AXI4-Streaming Components</a:t>
            </a:r>
            <a:endParaRPr lang="en-US" sz="4800" b="1" spc="-15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424905" y="3967759"/>
            <a:ext cx="5745669" cy="13234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GB" sz="2000" dirty="0">
                <a:solidFill>
                  <a:srgbClr val="626262"/>
                </a:solidFill>
                <a:latin typeface="Arial"/>
                <a:cs typeface="Arial"/>
              </a:rPr>
              <a:t>Matt Roberts</a:t>
            </a:r>
          </a:p>
          <a:p>
            <a:pPr>
              <a:spcAft>
                <a:spcPts val="1200"/>
              </a:spcAft>
            </a:pPr>
            <a:r>
              <a:rPr lang="en-GB" sz="2000" dirty="0">
                <a:solidFill>
                  <a:srgbClr val="626262"/>
                </a:solidFill>
                <a:latin typeface="Arial"/>
                <a:cs typeface="Arial"/>
              </a:rPr>
              <a:t>Adam Barcock</a:t>
            </a:r>
          </a:p>
          <a:p>
            <a:pPr>
              <a:spcAft>
                <a:spcPts val="1200"/>
              </a:spcAft>
            </a:pPr>
            <a:r>
              <a:rPr lang="en-GB" sz="2000" dirty="0">
                <a:solidFill>
                  <a:srgbClr val="626262"/>
                </a:solidFill>
                <a:latin typeface="Arial"/>
                <a:cs typeface="Arial"/>
              </a:rPr>
              <a:t>Sooraj Pradeep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1A9D8-A541-934F-8FC4-9439FCBF676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412403"/>
            <a:ext cx="3770785" cy="9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A6A90-6A73-B7B2-4C20-FE2C003A1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AXI4-Stream Monitoring</a:t>
            </a:r>
            <a:br>
              <a:rPr lang="en-GB" dirty="0"/>
            </a:br>
            <a:r>
              <a:rPr lang="en-GB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E3A40-C7B2-C98B-3F8D-4F039EE51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From here:</a:t>
            </a:r>
          </a:p>
          <a:p>
            <a:pPr marL="817200" lvl="1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hlinkClick r:id="rId3"/>
              </a:rPr>
              <a:t>https://gitlab.stfc.ac.uk/tech-esdg/common-libraries/lib_stfc/axi4/-/tree/axis_monitor?ref_type=heads</a:t>
            </a:r>
            <a:endParaRPr lang="en-GB" sz="1600" dirty="0"/>
          </a:p>
          <a:p>
            <a:pPr>
              <a:spcAft>
                <a:spcPts val="1200"/>
              </a:spcAft>
            </a:pPr>
            <a:r>
              <a:rPr lang="en-GB" dirty="0"/>
              <a:t>Min/Max update counters give scope to monitor stability</a:t>
            </a:r>
          </a:p>
          <a:p>
            <a:pPr>
              <a:spcAft>
                <a:spcPts val="1200"/>
              </a:spcAft>
            </a:pPr>
            <a:r>
              <a:rPr lang="en-GB" dirty="0"/>
              <a:t>Remove min/max registers for </a:t>
            </a:r>
            <a:r>
              <a:rPr lang="en-GB" dirty="0" err="1"/>
              <a:t>tID</a:t>
            </a:r>
            <a:r>
              <a:rPr lang="en-GB" dirty="0"/>
              <a:t> and </a:t>
            </a:r>
            <a:r>
              <a:rPr lang="en-GB" dirty="0" err="1"/>
              <a:t>tDEST</a:t>
            </a:r>
            <a:endParaRPr lang="en-GB" dirty="0"/>
          </a:p>
          <a:p>
            <a:pPr>
              <a:spcAft>
                <a:spcPts val="1200"/>
              </a:spcAft>
            </a:pPr>
            <a:r>
              <a:rPr lang="en-GB" dirty="0"/>
              <a:t>Add </a:t>
            </a:r>
            <a:r>
              <a:rPr lang="en-GB" dirty="0" err="1"/>
              <a:t>tUSER</a:t>
            </a:r>
            <a:r>
              <a:rPr lang="en-GB" dirty="0"/>
              <a:t> monitoring</a:t>
            </a:r>
          </a:p>
          <a:p>
            <a:pPr>
              <a:spcAft>
                <a:spcPts val="1200"/>
              </a:spcAft>
            </a:pPr>
            <a:r>
              <a:rPr lang="en-GB" dirty="0"/>
              <a:t>Include AXI4-Stream config values in Status Register</a:t>
            </a:r>
          </a:p>
        </p:txBody>
      </p:sp>
    </p:spTree>
    <p:extLst>
      <p:ext uri="{BB962C8B-B14F-4D97-AF65-F5344CB8AC3E}">
        <p14:creationId xmlns:p14="http://schemas.microsoft.com/office/powerpoint/2010/main" val="3355150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E1A09-986C-C531-988B-8DE36BA8D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EBF09-AA18-2512-80F3-D3A109DAA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AXI4-Stream Monitoring</a:t>
            </a:r>
            <a:br>
              <a:rPr lang="en-GB" dirty="0"/>
            </a:br>
            <a:r>
              <a:rPr lang="en-GB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95482-2AD9-6F17-CBC9-3DF81ACB2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0000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From here:</a:t>
            </a:r>
          </a:p>
          <a:p>
            <a:pPr marL="817200" lvl="1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hlinkClick r:id="rId3"/>
              </a:rPr>
              <a:t>https://gitlab.stfc.ac.uk/tech-esdg/common-libraries/lib_stfc/axi4/-/tree/axis_monitor?ref_type=heads</a:t>
            </a:r>
            <a:endParaRPr lang="en-GB" sz="1600" dirty="0"/>
          </a:p>
          <a:p>
            <a:pPr>
              <a:spcAft>
                <a:spcPts val="1200"/>
              </a:spcAft>
            </a:pPr>
            <a:r>
              <a:rPr lang="en-GB" dirty="0"/>
              <a:t>Min/Max update counters give scope to monitor stability</a:t>
            </a:r>
          </a:p>
          <a:p>
            <a:pPr>
              <a:spcAft>
                <a:spcPts val="1200"/>
              </a:spcAft>
            </a:pPr>
            <a:r>
              <a:rPr lang="en-GB" dirty="0"/>
              <a:t>Remove min/max registers for </a:t>
            </a:r>
            <a:r>
              <a:rPr lang="en-GB" dirty="0" err="1"/>
              <a:t>tID</a:t>
            </a:r>
            <a:r>
              <a:rPr lang="en-GB" dirty="0"/>
              <a:t> and </a:t>
            </a:r>
            <a:r>
              <a:rPr lang="en-GB" dirty="0" err="1"/>
              <a:t>tDEST</a:t>
            </a:r>
            <a:endParaRPr lang="en-GB" dirty="0"/>
          </a:p>
          <a:p>
            <a:pPr>
              <a:spcAft>
                <a:spcPts val="1200"/>
              </a:spcAft>
            </a:pPr>
            <a:r>
              <a:rPr lang="en-GB" dirty="0"/>
              <a:t>Add </a:t>
            </a:r>
            <a:r>
              <a:rPr lang="en-GB" dirty="0" err="1"/>
              <a:t>tUSER</a:t>
            </a:r>
            <a:r>
              <a:rPr lang="en-GB" dirty="0"/>
              <a:t> monitoring</a:t>
            </a:r>
          </a:p>
          <a:p>
            <a:pPr>
              <a:spcAft>
                <a:spcPts val="1200"/>
              </a:spcAft>
            </a:pPr>
            <a:r>
              <a:rPr lang="en-GB" dirty="0"/>
              <a:t>Include AXI4-Stream config values in Status Register</a:t>
            </a:r>
          </a:p>
        </p:txBody>
      </p:sp>
    </p:spTree>
    <p:extLst>
      <p:ext uri="{BB962C8B-B14F-4D97-AF65-F5344CB8AC3E}">
        <p14:creationId xmlns:p14="http://schemas.microsoft.com/office/powerpoint/2010/main" val="4184378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65BEA-DBE8-85B3-4F5E-FBF63F9FD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B93ED13-2A09-93C5-930D-DDB5AC692465}"/>
              </a:ext>
            </a:extLst>
          </p:cNvPr>
          <p:cNvSpPr txBox="1"/>
          <p:nvPr/>
        </p:nvSpPr>
        <p:spPr>
          <a:xfrm>
            <a:off x="8827477" y="498505"/>
            <a:ext cx="62308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Interactive shell for </a:t>
            </a:r>
            <a:r>
              <a:rPr lang="en-GB" dirty="0" err="1">
                <a:hlinkClick r:id="rId3"/>
              </a:rPr>
              <a:t>packetdiag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B1661A-BEC6-798A-B414-D97D228915AE}"/>
              </a:ext>
            </a:extLst>
          </p:cNvPr>
          <p:cNvSpPr txBox="1"/>
          <p:nvPr/>
        </p:nvSpPr>
        <p:spPr>
          <a:xfrm>
            <a:off x="145212" y="1687770"/>
            <a:ext cx="5263661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err="1">
                <a:latin typeface="Consolas" panose="020B0609020204030204" pitchFamily="49" charset="0"/>
              </a:rPr>
              <a:t>packetdiag</a:t>
            </a:r>
            <a:r>
              <a:rPr lang="en-GB" sz="900" dirty="0">
                <a:latin typeface="Consolas" panose="020B0609020204030204" pitchFamily="49" charset="0"/>
              </a:rPr>
              <a:t> {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</a:t>
            </a:r>
            <a:r>
              <a:rPr lang="en-GB" sz="900" dirty="0" err="1">
                <a:latin typeface="Consolas" panose="020B0609020204030204" pitchFamily="49" charset="0"/>
              </a:rPr>
              <a:t>colwidth</a:t>
            </a:r>
            <a:r>
              <a:rPr lang="en-GB" sz="900" dirty="0">
                <a:latin typeface="Consolas" panose="020B0609020204030204" pitchFamily="49" charset="0"/>
              </a:rPr>
              <a:t> = 32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</a:t>
            </a:r>
            <a:r>
              <a:rPr lang="en-GB" sz="900" dirty="0" err="1">
                <a:latin typeface="Consolas" panose="020B0609020204030204" pitchFamily="49" charset="0"/>
              </a:rPr>
              <a:t>node_height</a:t>
            </a:r>
            <a:r>
              <a:rPr lang="en-GB" sz="900" dirty="0">
                <a:latin typeface="Consolas" panose="020B0609020204030204" pitchFamily="49" charset="0"/>
              </a:rPr>
              <a:t> = 36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</a:t>
            </a:r>
            <a:r>
              <a:rPr lang="en-GB" sz="900" dirty="0" err="1">
                <a:latin typeface="Consolas" panose="020B0609020204030204" pitchFamily="49" charset="0"/>
              </a:rPr>
              <a:t>scale_direction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right_to_left</a:t>
            </a:r>
            <a:endParaRPr lang="en-GB" sz="900" dirty="0">
              <a:latin typeface="Consolas" panose="020B0609020204030204" pitchFamily="49" charset="0"/>
            </a:endParaRPr>
          </a:p>
          <a:p>
            <a:r>
              <a:rPr lang="en-GB" sz="900" dirty="0">
                <a:latin typeface="Consolas" panose="020B0609020204030204" pitchFamily="49" charset="0"/>
              </a:rPr>
              <a:t>   </a:t>
            </a:r>
            <a:r>
              <a:rPr lang="en-GB" sz="900" dirty="0" err="1">
                <a:latin typeface="Consolas" panose="020B0609020204030204" pitchFamily="49" charset="0"/>
              </a:rPr>
              <a:t>scale_interval</a:t>
            </a:r>
            <a:r>
              <a:rPr lang="en-GB" sz="900" dirty="0">
                <a:latin typeface="Consolas" panose="020B0609020204030204" pitchFamily="49" charset="0"/>
              </a:rPr>
              <a:t> = 8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0-31:    0x0  | Control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32-63:   0x4  | Status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64-95:   0xC  | Total Cycles (31..0)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96-111:  Total Cycles (47..32)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112-127: RESERVED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lightgrey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128-159: 0x14 | Valid Cycles (31..0)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160-175: Valid Cycles (47..32)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176-191: RESERVED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lightgrey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192-223: 0x20 | Last Raw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224-255: 0x24 | Min. Raw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256-287: 0x28 | Max. Raw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288-303: 0x2C | Min. Raw Packet Length Updates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304-319: 0x2C | Max. Raw Packet Length Updates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320-351: 0x30 | Last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352-383: 0x34 | Min.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384-415: 0x38 | Max. Packet Length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416-431: 0x3C | Min. Packet Length Updates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432-447: 0x3C | Max. Packet Length Updates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448-479: 0x40 | Packet Count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480-511: 0x44 | Last TID Value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512-543: 0x48 | Last TDEST Value</a:t>
            </a:r>
          </a:p>
          <a:p>
            <a:r>
              <a:rPr lang="en-GB" sz="900" dirty="0">
                <a:latin typeface="Consolas" panose="020B0609020204030204" pitchFamily="49" charset="0"/>
              </a:rPr>
              <a:t>   544-575: 0x4C | Last TUSER Value (NEW) [ </a:t>
            </a:r>
            <a:r>
              <a:rPr lang="en-GB" sz="900" dirty="0" err="1">
                <a:latin typeface="Consolas" panose="020B0609020204030204" pitchFamily="49" charset="0"/>
              </a:rPr>
              <a:t>color</a:t>
            </a:r>
            <a:r>
              <a:rPr lang="en-GB" sz="900" dirty="0">
                <a:latin typeface="Consolas" panose="020B0609020204030204" pitchFamily="49" charset="0"/>
              </a:rPr>
              <a:t> = </a:t>
            </a:r>
            <a:r>
              <a:rPr lang="en-GB" sz="900" dirty="0" err="1">
                <a:latin typeface="Consolas" panose="020B0609020204030204" pitchFamily="49" charset="0"/>
              </a:rPr>
              <a:t>lightgreen</a:t>
            </a:r>
            <a:r>
              <a:rPr lang="en-GB" sz="900" dirty="0">
                <a:latin typeface="Consolas" panose="020B0609020204030204" pitchFamily="49" charset="0"/>
              </a:rPr>
              <a:t> ]</a:t>
            </a:r>
          </a:p>
          <a:p>
            <a:r>
              <a:rPr lang="en-GB" sz="900" dirty="0">
                <a:latin typeface="Consolas" panose="020B0609020204030204" pitchFamily="49" charset="0"/>
              </a:rPr>
              <a:t>}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567D4B-AC2D-7011-C1FB-9431548EB7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8873" y="1001216"/>
            <a:ext cx="6665896" cy="58567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E52AD6-5351-B781-4C44-AAD20A850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AXI4-Stream Monitoring</a:t>
            </a:r>
            <a:br>
              <a:rPr lang="en-GB" dirty="0"/>
            </a:br>
            <a:r>
              <a:rPr lang="en-GB" dirty="0"/>
              <a:t>Address Map</a:t>
            </a:r>
          </a:p>
        </p:txBody>
      </p:sp>
    </p:spTree>
    <p:extLst>
      <p:ext uri="{BB962C8B-B14F-4D97-AF65-F5344CB8AC3E}">
        <p14:creationId xmlns:p14="http://schemas.microsoft.com/office/powerpoint/2010/main" val="223781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A9BB0-9249-A8BF-1349-ECAD1A15E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24AB0-9721-98B9-E922-533F00F5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AXI4-Stream Insertion</a:t>
            </a:r>
            <a:br>
              <a:rPr lang="en-GB" dirty="0"/>
            </a:br>
            <a:r>
              <a:rPr lang="en-GB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FB152-EC2D-39B1-120F-E2117B14E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0000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From here:</a:t>
            </a:r>
          </a:p>
          <a:p>
            <a:pPr marL="817200" lvl="1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600" dirty="0" err="1">
                <a:hlinkClick r:id="rId3"/>
              </a:rPr>
              <a:t>src</a:t>
            </a:r>
            <a:r>
              <a:rPr lang="en-GB" sz="1600" dirty="0">
                <a:hlinkClick r:id="rId3"/>
              </a:rPr>
              <a:t>/</a:t>
            </a:r>
            <a:r>
              <a:rPr lang="en-GB" sz="1600" dirty="0" err="1">
                <a:hlinkClick r:id="rId3"/>
              </a:rPr>
              <a:t>vhdl</a:t>
            </a:r>
            <a:r>
              <a:rPr lang="en-GB" sz="1600" dirty="0">
                <a:hlinkClick r:id="rId3"/>
              </a:rPr>
              <a:t>/axi4s_insert_into_stream.vhd · develop · </a:t>
            </a:r>
            <a:r>
              <a:rPr lang="en-GB" sz="1600" dirty="0" err="1">
                <a:hlinkClick r:id="rId3"/>
              </a:rPr>
              <a:t>esdg</a:t>
            </a:r>
            <a:r>
              <a:rPr lang="en-GB" sz="1600" dirty="0">
                <a:hlinkClick r:id="rId3"/>
              </a:rPr>
              <a:t> / libraries / </a:t>
            </a:r>
            <a:r>
              <a:rPr lang="en-GB" sz="1600" dirty="0" err="1">
                <a:hlinkClick r:id="rId3"/>
              </a:rPr>
              <a:t>lib_stfc</a:t>
            </a:r>
            <a:r>
              <a:rPr lang="en-GB" sz="1600" dirty="0">
                <a:hlinkClick r:id="rId3"/>
              </a:rPr>
              <a:t> / </a:t>
            </a:r>
            <a:r>
              <a:rPr lang="en-GB" sz="1600" dirty="0" err="1">
                <a:hlinkClick r:id="rId3"/>
              </a:rPr>
              <a:t>hexitec_mhz</a:t>
            </a:r>
            <a:r>
              <a:rPr lang="en-GB" sz="1600" dirty="0">
                <a:hlinkClick r:id="rId3"/>
              </a:rPr>
              <a:t> · GitLab</a:t>
            </a:r>
            <a:endParaRPr lang="en-GB" sz="1600" dirty="0"/>
          </a:p>
          <a:p>
            <a:pPr marL="360000" indent="-3600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Should insert a full AXI4-Stream packet on STREAM 1, in-front of STREAM 2.</a:t>
            </a:r>
          </a:p>
          <a:p>
            <a:pPr>
              <a:spcAft>
                <a:spcPts val="1200"/>
              </a:spcAft>
            </a:pPr>
            <a:r>
              <a:rPr lang="en-GB" dirty="0"/>
              <a:t>Header insertion when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STREAM 1 = HEADER | STREAM 2 = PAYLOAD</a:t>
            </a:r>
          </a:p>
          <a:p>
            <a:pPr>
              <a:spcAft>
                <a:spcPts val="1200"/>
              </a:spcAft>
            </a:pPr>
            <a:r>
              <a:rPr lang="en-GB" dirty="0"/>
              <a:t>Footer insertion when:</a:t>
            </a:r>
          </a:p>
          <a:p>
            <a:pPr lvl="1">
              <a:spcAft>
                <a:spcPts val="1200"/>
              </a:spcAft>
            </a:pPr>
            <a:r>
              <a:rPr lang="en-GB" dirty="0"/>
              <a:t>STREAM 1 = PAYLOAD | STREAM 2 </a:t>
            </a:r>
            <a:r>
              <a:rPr lang="en-GB"/>
              <a:t>= FOOTER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1638768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t WITHOUT logo master">
  <a:themeElements>
    <a:clrScheme name="STFC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1E5DF8"/>
      </a:accent1>
      <a:accent2>
        <a:srgbClr val="003088"/>
      </a:accent2>
      <a:accent3>
        <a:srgbClr val="F08900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1A2FFDAA02FF4E9D31DB6B745DD874" ma:contentTypeVersion="3" ma:contentTypeDescription="Create a new document." ma:contentTypeScope="" ma:versionID="b9c8e9a4027e6a525e7aa8604005aa32">
  <xsd:schema xmlns:xsd="http://www.w3.org/2001/XMLSchema" xmlns:xs="http://www.w3.org/2001/XMLSchema" xmlns:p="http://schemas.microsoft.com/office/2006/metadata/properties" xmlns:ns2="123f3218-0b36-460c-a40c-715153a7ecc4" targetNamespace="http://schemas.microsoft.com/office/2006/metadata/properties" ma:root="true" ma:fieldsID="d8253c3b02f4ecd8705a12edfd21a6a0" ns2:_="">
    <xsd:import namespace="123f3218-0b36-460c-a40c-715153a7e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f3218-0b36-460c-a40c-715153a7ec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E5AA5E-D351-4BE0-99D5-D5BC6D00E9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BA22BB-6E14-4CB1-AA56-09131ED18B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f3218-0b36-460c-a40c-715153a7ec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6D3F8C-4209-47FF-A37A-E21247ADC2DB}">
  <ds:schemaRefs>
    <ds:schemaRef ds:uri="http://schemas.openxmlformats.org/package/2006/metadata/core-properties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123f3218-0b36-460c-a40c-715153a7ecc4"/>
    <ds:schemaRef ds:uri="http://www.w3.org/XML/1998/namespace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5084</TotalTime>
  <Words>512</Words>
  <Application>Microsoft Office PowerPoint</Application>
  <PresentationFormat>Widescreen</PresentationFormat>
  <Paragraphs>62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Regular</vt:lpstr>
      <vt:lpstr>Calibri</vt:lpstr>
      <vt:lpstr>Consolas</vt:lpstr>
      <vt:lpstr>Wingdings</vt:lpstr>
      <vt:lpstr>Font and logo master</vt:lpstr>
      <vt:lpstr>Font WITHOUT logo master</vt:lpstr>
      <vt:lpstr>PowerPoint Presentation</vt:lpstr>
      <vt:lpstr>AXI4-Stream Monitoring Overview</vt:lpstr>
      <vt:lpstr>AXI4-Stream Monitoring Overview</vt:lpstr>
      <vt:lpstr>AXI4-Stream Monitoring Address Map</vt:lpstr>
      <vt:lpstr>AXI4-Stream Insertion Overview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STFC PowerPoint template - detailed</dc:title>
  <dc:creator>Philip Millard</dc:creator>
  <cp:lastModifiedBy>Matt Roberts</cp:lastModifiedBy>
  <cp:revision>317</cp:revision>
  <cp:lastPrinted>2019-10-02T08:27:37Z</cp:lastPrinted>
  <dcterms:created xsi:type="dcterms:W3CDTF">2019-09-17T08:04:08Z</dcterms:created>
  <dcterms:modified xsi:type="dcterms:W3CDTF">2026-02-05T10:03:49Z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0x010100CB1A2FFDAA02FF4E9D31DB6B745DD874</vt:lpwstr>
  </property>
  <property fmtid="{D5CDD505-2E9C-101B-9397-08002B2CF9AE}" pid="3" name="MediaServiceImageTags">
    <vt:lpwstr/>
  </property>
</Properties>
</file>