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Lst>
  <p:notesMasterIdLst>
    <p:notesMasterId r:id="rId32"/>
  </p:notesMasterIdLst>
  <p:handoutMasterIdLst>
    <p:handoutMasterId r:id="rId33"/>
  </p:handoutMasterIdLst>
  <p:sldIdLst>
    <p:sldId id="256" r:id="rId7"/>
    <p:sldId id="257" r:id="rId8"/>
    <p:sldId id="290" r:id="rId9"/>
    <p:sldId id="295" r:id="rId10"/>
    <p:sldId id="291" r:id="rId11"/>
    <p:sldId id="296" r:id="rId12"/>
    <p:sldId id="297" r:id="rId13"/>
    <p:sldId id="298" r:id="rId14"/>
    <p:sldId id="299" r:id="rId15"/>
    <p:sldId id="300" r:id="rId16"/>
    <p:sldId id="301" r:id="rId17"/>
    <p:sldId id="304" r:id="rId18"/>
    <p:sldId id="305" r:id="rId19"/>
    <p:sldId id="302" r:id="rId20"/>
    <p:sldId id="303" r:id="rId21"/>
    <p:sldId id="306" r:id="rId22"/>
    <p:sldId id="307" r:id="rId23"/>
    <p:sldId id="308" r:id="rId24"/>
    <p:sldId id="309" r:id="rId25"/>
    <p:sldId id="310" r:id="rId26"/>
    <p:sldId id="311" r:id="rId27"/>
    <p:sldId id="312" r:id="rId28"/>
    <p:sldId id="313" r:id="rId29"/>
    <p:sldId id="27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62"/>
    <a:srgbClr val="505050"/>
    <a:srgbClr val="F1F2F3"/>
    <a:srgbClr val="0563C1"/>
    <a:srgbClr val="1E5DF8"/>
    <a:srgbClr val="003088"/>
    <a:srgbClr val="F08900"/>
    <a:srgbClr val="FF6900"/>
    <a:srgbClr val="6262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9F91E-BF2F-4905-B603-BA4AFDA9BE03}" v="77" dt="2026-02-05T10:04:59.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6172"/>
  </p:normalViewPr>
  <p:slideViewPr>
    <p:cSldViewPr snapToGrid="0" snapToObjects="1">
      <p:cViewPr varScale="1">
        <p:scale>
          <a:sx n="84" d="100"/>
          <a:sy n="84" d="100"/>
        </p:scale>
        <p:origin x="1794" y="90"/>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deep, Sooraj (STFC,RAL,TECH)" userId="b5068fcb-403d-420c-a1bd-be9ffe7020ee" providerId="ADAL" clId="{5B218F3A-B85A-408F-A57E-4E71DB3B9383}"/>
    <pc:docChg chg="undo custSel addSld delSld modSld sldOrd">
      <pc:chgData name="Pradeep, Sooraj (STFC,RAL,TECH)" userId="b5068fcb-403d-420c-a1bd-be9ffe7020ee" providerId="ADAL" clId="{5B218F3A-B85A-408F-A57E-4E71DB3B9383}" dt="2026-02-05T10:03:47.609" v="970" actId="14100"/>
      <pc:docMkLst>
        <pc:docMk/>
      </pc:docMkLst>
      <pc:sldChg chg="modSp mod">
        <pc:chgData name="Pradeep, Sooraj (STFC,RAL,TECH)" userId="b5068fcb-403d-420c-a1bd-be9ffe7020ee" providerId="ADAL" clId="{5B218F3A-B85A-408F-A57E-4E71DB3B9383}" dt="2026-02-04T12:59:47.006" v="120" actId="20577"/>
        <pc:sldMkLst>
          <pc:docMk/>
          <pc:sldMk cId="3224382533" sldId="257"/>
        </pc:sldMkLst>
        <pc:spChg chg="mod">
          <ac:chgData name="Pradeep, Sooraj (STFC,RAL,TECH)" userId="b5068fcb-403d-420c-a1bd-be9ffe7020ee" providerId="ADAL" clId="{5B218F3A-B85A-408F-A57E-4E71DB3B9383}" dt="2026-02-04T12:59:35.886" v="86" actId="1076"/>
          <ac:spMkLst>
            <pc:docMk/>
            <pc:sldMk cId="3224382533" sldId="257"/>
            <ac:spMk id="3" creationId="{78DB0FE0-A4AF-D848-8925-91A37993D74D}"/>
          </ac:spMkLst>
        </pc:spChg>
        <pc:spChg chg="mod">
          <ac:chgData name="Pradeep, Sooraj (STFC,RAL,TECH)" userId="b5068fcb-403d-420c-a1bd-be9ffe7020ee" providerId="ADAL" clId="{5B218F3A-B85A-408F-A57E-4E71DB3B9383}" dt="2026-02-04T12:59:47.006" v="120" actId="20577"/>
          <ac:spMkLst>
            <pc:docMk/>
            <pc:sldMk cId="3224382533" sldId="257"/>
            <ac:spMk id="5" creationId="{0BEB0AE4-391E-6F41-84C6-D4EEDF519A31}"/>
          </ac:spMkLst>
        </pc:spChg>
      </pc:sldChg>
      <pc:sldChg chg="del">
        <pc:chgData name="Pradeep, Sooraj (STFC,RAL,TECH)" userId="b5068fcb-403d-420c-a1bd-be9ffe7020ee" providerId="ADAL" clId="{5B218F3A-B85A-408F-A57E-4E71DB3B9383}" dt="2026-02-04T15:46:00.830" v="910" actId="47"/>
        <pc:sldMkLst>
          <pc:docMk/>
          <pc:sldMk cId="2185692126" sldId="258"/>
        </pc:sldMkLst>
      </pc:sldChg>
      <pc:sldChg chg="del">
        <pc:chgData name="Pradeep, Sooraj (STFC,RAL,TECH)" userId="b5068fcb-403d-420c-a1bd-be9ffe7020ee" providerId="ADAL" clId="{5B218F3A-B85A-408F-A57E-4E71DB3B9383}" dt="2026-02-04T15:46:00.830" v="910" actId="47"/>
        <pc:sldMkLst>
          <pc:docMk/>
          <pc:sldMk cId="3188145418" sldId="260"/>
        </pc:sldMkLst>
      </pc:sldChg>
      <pc:sldChg chg="del">
        <pc:chgData name="Pradeep, Sooraj (STFC,RAL,TECH)" userId="b5068fcb-403d-420c-a1bd-be9ffe7020ee" providerId="ADAL" clId="{5B218F3A-B85A-408F-A57E-4E71DB3B9383}" dt="2026-02-04T15:46:00.830" v="910" actId="47"/>
        <pc:sldMkLst>
          <pc:docMk/>
          <pc:sldMk cId="2485503620" sldId="264"/>
        </pc:sldMkLst>
      </pc:sldChg>
      <pc:sldChg chg="del">
        <pc:chgData name="Pradeep, Sooraj (STFC,RAL,TECH)" userId="b5068fcb-403d-420c-a1bd-be9ffe7020ee" providerId="ADAL" clId="{5B218F3A-B85A-408F-A57E-4E71DB3B9383}" dt="2026-02-04T15:46:00.830" v="910" actId="47"/>
        <pc:sldMkLst>
          <pc:docMk/>
          <pc:sldMk cId="4228743660" sldId="265"/>
        </pc:sldMkLst>
      </pc:sldChg>
      <pc:sldChg chg="del">
        <pc:chgData name="Pradeep, Sooraj (STFC,RAL,TECH)" userId="b5068fcb-403d-420c-a1bd-be9ffe7020ee" providerId="ADAL" clId="{5B218F3A-B85A-408F-A57E-4E71DB3B9383}" dt="2026-02-04T15:46:00.830" v="910" actId="47"/>
        <pc:sldMkLst>
          <pc:docMk/>
          <pc:sldMk cId="4097767934" sldId="267"/>
        </pc:sldMkLst>
      </pc:sldChg>
      <pc:sldChg chg="del ord">
        <pc:chgData name="Pradeep, Sooraj (STFC,RAL,TECH)" userId="b5068fcb-403d-420c-a1bd-be9ffe7020ee" providerId="ADAL" clId="{5B218F3A-B85A-408F-A57E-4E71DB3B9383}" dt="2026-02-04T13:02:02.125" v="126" actId="47"/>
        <pc:sldMkLst>
          <pc:docMk/>
          <pc:sldMk cId="282679849" sldId="269"/>
        </pc:sldMkLst>
      </pc:sldChg>
      <pc:sldChg chg="del">
        <pc:chgData name="Pradeep, Sooraj (STFC,RAL,TECH)" userId="b5068fcb-403d-420c-a1bd-be9ffe7020ee" providerId="ADAL" clId="{5B218F3A-B85A-408F-A57E-4E71DB3B9383}" dt="2026-02-04T15:46:00.830" v="910" actId="47"/>
        <pc:sldMkLst>
          <pc:docMk/>
          <pc:sldMk cId="1243358367" sldId="270"/>
        </pc:sldMkLst>
      </pc:sldChg>
      <pc:sldChg chg="del">
        <pc:chgData name="Pradeep, Sooraj (STFC,RAL,TECH)" userId="b5068fcb-403d-420c-a1bd-be9ffe7020ee" providerId="ADAL" clId="{5B218F3A-B85A-408F-A57E-4E71DB3B9383}" dt="2026-02-04T15:46:00.830" v="910" actId="47"/>
        <pc:sldMkLst>
          <pc:docMk/>
          <pc:sldMk cId="154713337" sldId="274"/>
        </pc:sldMkLst>
      </pc:sldChg>
      <pc:sldChg chg="del">
        <pc:chgData name="Pradeep, Sooraj (STFC,RAL,TECH)" userId="b5068fcb-403d-420c-a1bd-be9ffe7020ee" providerId="ADAL" clId="{5B218F3A-B85A-408F-A57E-4E71DB3B9383}" dt="2026-02-04T15:46:00.830" v="910" actId="47"/>
        <pc:sldMkLst>
          <pc:docMk/>
          <pc:sldMk cId="736955545" sldId="276"/>
        </pc:sldMkLst>
      </pc:sldChg>
      <pc:sldChg chg="del">
        <pc:chgData name="Pradeep, Sooraj (STFC,RAL,TECH)" userId="b5068fcb-403d-420c-a1bd-be9ffe7020ee" providerId="ADAL" clId="{5B218F3A-B85A-408F-A57E-4E71DB3B9383}" dt="2026-02-04T15:46:00.830" v="910" actId="47"/>
        <pc:sldMkLst>
          <pc:docMk/>
          <pc:sldMk cId="3666635323" sldId="277"/>
        </pc:sldMkLst>
      </pc:sldChg>
      <pc:sldChg chg="del">
        <pc:chgData name="Pradeep, Sooraj (STFC,RAL,TECH)" userId="b5068fcb-403d-420c-a1bd-be9ffe7020ee" providerId="ADAL" clId="{5B218F3A-B85A-408F-A57E-4E71DB3B9383}" dt="2026-02-04T15:46:00.830" v="910" actId="47"/>
        <pc:sldMkLst>
          <pc:docMk/>
          <pc:sldMk cId="3697958869" sldId="281"/>
        </pc:sldMkLst>
      </pc:sldChg>
      <pc:sldChg chg="del">
        <pc:chgData name="Pradeep, Sooraj (STFC,RAL,TECH)" userId="b5068fcb-403d-420c-a1bd-be9ffe7020ee" providerId="ADAL" clId="{5B218F3A-B85A-408F-A57E-4E71DB3B9383}" dt="2026-02-04T15:46:00.830" v="910" actId="47"/>
        <pc:sldMkLst>
          <pc:docMk/>
          <pc:sldMk cId="3722688059" sldId="282"/>
        </pc:sldMkLst>
      </pc:sldChg>
      <pc:sldChg chg="del">
        <pc:chgData name="Pradeep, Sooraj (STFC,RAL,TECH)" userId="b5068fcb-403d-420c-a1bd-be9ffe7020ee" providerId="ADAL" clId="{5B218F3A-B85A-408F-A57E-4E71DB3B9383}" dt="2026-02-04T15:46:00.830" v="910" actId="47"/>
        <pc:sldMkLst>
          <pc:docMk/>
          <pc:sldMk cId="551854952" sldId="283"/>
        </pc:sldMkLst>
      </pc:sldChg>
      <pc:sldChg chg="del">
        <pc:chgData name="Pradeep, Sooraj (STFC,RAL,TECH)" userId="b5068fcb-403d-420c-a1bd-be9ffe7020ee" providerId="ADAL" clId="{5B218F3A-B85A-408F-A57E-4E71DB3B9383}" dt="2026-02-04T15:46:00.830" v="910" actId="47"/>
        <pc:sldMkLst>
          <pc:docMk/>
          <pc:sldMk cId="1482878614" sldId="286"/>
        </pc:sldMkLst>
      </pc:sldChg>
      <pc:sldChg chg="del">
        <pc:chgData name="Pradeep, Sooraj (STFC,RAL,TECH)" userId="b5068fcb-403d-420c-a1bd-be9ffe7020ee" providerId="ADAL" clId="{5B218F3A-B85A-408F-A57E-4E71DB3B9383}" dt="2026-02-04T15:46:00.830" v="910" actId="47"/>
        <pc:sldMkLst>
          <pc:docMk/>
          <pc:sldMk cId="160939887" sldId="287"/>
        </pc:sldMkLst>
      </pc:sldChg>
      <pc:sldChg chg="add del setBg">
        <pc:chgData name="Pradeep, Sooraj (STFC,RAL,TECH)" userId="b5068fcb-403d-420c-a1bd-be9ffe7020ee" providerId="ADAL" clId="{5B218F3A-B85A-408F-A57E-4E71DB3B9383}" dt="2026-02-04T13:02:02.308" v="127" actId="47"/>
        <pc:sldMkLst>
          <pc:docMk/>
          <pc:sldMk cId="2365374452" sldId="288"/>
        </pc:sldMkLst>
      </pc:sldChg>
      <pc:sldChg chg="add del setBg">
        <pc:chgData name="Pradeep, Sooraj (STFC,RAL,TECH)" userId="b5068fcb-403d-420c-a1bd-be9ffe7020ee" providerId="ADAL" clId="{5B218F3A-B85A-408F-A57E-4E71DB3B9383}" dt="2026-02-04T13:02:02.507" v="128" actId="47"/>
        <pc:sldMkLst>
          <pc:docMk/>
          <pc:sldMk cId="2905350722" sldId="289"/>
        </pc:sldMkLst>
      </pc:sldChg>
      <pc:sldChg chg="addSp delSp modSp add mod setBg">
        <pc:chgData name="Pradeep, Sooraj (STFC,RAL,TECH)" userId="b5068fcb-403d-420c-a1bd-be9ffe7020ee" providerId="ADAL" clId="{5B218F3A-B85A-408F-A57E-4E71DB3B9383}" dt="2026-02-04T14:47:45.213" v="802" actId="21"/>
        <pc:sldMkLst>
          <pc:docMk/>
          <pc:sldMk cId="1666054890" sldId="290"/>
        </pc:sldMkLst>
        <pc:spChg chg="add del mod">
          <ac:chgData name="Pradeep, Sooraj (STFC,RAL,TECH)" userId="b5068fcb-403d-420c-a1bd-be9ffe7020ee" providerId="ADAL" clId="{5B218F3A-B85A-408F-A57E-4E71DB3B9383}" dt="2026-02-04T13:16:15.486" v="294" actId="6549"/>
          <ac:spMkLst>
            <pc:docMk/>
            <pc:sldMk cId="1666054890" sldId="290"/>
            <ac:spMk id="5" creationId="{9C975EA9-5C48-968B-D4C1-A1C630A6AD36}"/>
          </ac:spMkLst>
        </pc:spChg>
        <pc:spChg chg="mod">
          <ac:chgData name="Pradeep, Sooraj (STFC,RAL,TECH)" userId="b5068fcb-403d-420c-a1bd-be9ffe7020ee" providerId="ADAL" clId="{5B218F3A-B85A-408F-A57E-4E71DB3B9383}" dt="2026-02-04T13:10:00.205" v="272" actId="6549"/>
          <ac:spMkLst>
            <pc:docMk/>
            <pc:sldMk cId="1666054890" sldId="290"/>
            <ac:spMk id="7" creationId="{06DBE413-7D8C-0B23-8B20-A459C04402A2}"/>
          </ac:spMkLst>
        </pc:spChg>
        <pc:spChg chg="add del">
          <ac:chgData name="Pradeep, Sooraj (STFC,RAL,TECH)" userId="b5068fcb-403d-420c-a1bd-be9ffe7020ee" providerId="ADAL" clId="{5B218F3A-B85A-408F-A57E-4E71DB3B9383}" dt="2026-02-04T13:04:41.881" v="178" actId="22"/>
          <ac:spMkLst>
            <pc:docMk/>
            <pc:sldMk cId="1666054890" sldId="290"/>
            <ac:spMk id="9" creationId="{ED41D2F2-62F4-1CCE-C555-6EE514B21F33}"/>
          </ac:spMkLst>
        </pc:spChg>
        <pc:spChg chg="add del mod">
          <ac:chgData name="Pradeep, Sooraj (STFC,RAL,TECH)" userId="b5068fcb-403d-420c-a1bd-be9ffe7020ee" providerId="ADAL" clId="{5B218F3A-B85A-408F-A57E-4E71DB3B9383}" dt="2026-02-04T13:09:54.254" v="271" actId="478"/>
          <ac:spMkLst>
            <pc:docMk/>
            <pc:sldMk cId="1666054890" sldId="290"/>
            <ac:spMk id="12" creationId="{7ACE74E9-E317-2EB1-114A-1FBE5F3B8A5F}"/>
          </ac:spMkLst>
        </pc:spChg>
        <pc:spChg chg="add del mod">
          <ac:chgData name="Pradeep, Sooraj (STFC,RAL,TECH)" userId="b5068fcb-403d-420c-a1bd-be9ffe7020ee" providerId="ADAL" clId="{5B218F3A-B85A-408F-A57E-4E71DB3B9383}" dt="2026-02-04T13:17:41.008" v="329" actId="478"/>
          <ac:spMkLst>
            <pc:docMk/>
            <pc:sldMk cId="1666054890" sldId="290"/>
            <ac:spMk id="16" creationId="{25D7D9E1-E46D-9F57-B36A-67E55F26ED64}"/>
          </ac:spMkLst>
        </pc:spChg>
        <pc:spChg chg="add del">
          <ac:chgData name="Pradeep, Sooraj (STFC,RAL,TECH)" userId="b5068fcb-403d-420c-a1bd-be9ffe7020ee" providerId="ADAL" clId="{5B218F3A-B85A-408F-A57E-4E71DB3B9383}" dt="2026-02-04T13:16:33.016" v="302" actId="22"/>
          <ac:spMkLst>
            <pc:docMk/>
            <pc:sldMk cId="1666054890" sldId="290"/>
            <ac:spMk id="18" creationId="{097002E9-E318-DAB6-D789-30680C03D12C}"/>
          </ac:spMkLst>
        </pc:spChg>
        <pc:spChg chg="add del mod">
          <ac:chgData name="Pradeep, Sooraj (STFC,RAL,TECH)" userId="b5068fcb-403d-420c-a1bd-be9ffe7020ee" providerId="ADAL" clId="{5B218F3A-B85A-408F-A57E-4E71DB3B9383}" dt="2026-02-04T13:16:45.385" v="313"/>
          <ac:spMkLst>
            <pc:docMk/>
            <pc:sldMk cId="1666054890" sldId="290"/>
            <ac:spMk id="20" creationId="{780F4690-29D1-BB46-A8B6-10680EEE01F0}"/>
          </ac:spMkLst>
        </pc:spChg>
        <pc:grpChg chg="del">
          <ac:chgData name="Pradeep, Sooraj (STFC,RAL,TECH)" userId="b5068fcb-403d-420c-a1bd-be9ffe7020ee" providerId="ADAL" clId="{5B218F3A-B85A-408F-A57E-4E71DB3B9383}" dt="2026-02-04T13:02:04.175" v="129" actId="478"/>
          <ac:grpSpMkLst>
            <pc:docMk/>
            <pc:sldMk cId="1666054890" sldId="290"/>
            <ac:grpSpMk id="2" creationId="{57FABB82-E3FC-9550-5D5D-A65CCCA33647}"/>
          </ac:grpSpMkLst>
        </pc:grpChg>
        <pc:graphicFrameChg chg="add del mod">
          <ac:chgData name="Pradeep, Sooraj (STFC,RAL,TECH)" userId="b5068fcb-403d-420c-a1bd-be9ffe7020ee" providerId="ADAL" clId="{5B218F3A-B85A-408F-A57E-4E71DB3B9383}" dt="2026-02-04T13:04:29.399" v="172" actId="478"/>
          <ac:graphicFrameMkLst>
            <pc:docMk/>
            <pc:sldMk cId="1666054890" sldId="290"/>
            <ac:graphicFrameMk id="6" creationId="{E6C7AB6F-C3D3-C164-34FB-6F606A5EED52}"/>
          </ac:graphicFrameMkLst>
        </pc:graphicFrameChg>
        <pc:graphicFrameChg chg="add mod">
          <ac:chgData name="Pradeep, Sooraj (STFC,RAL,TECH)" userId="b5068fcb-403d-420c-a1bd-be9ffe7020ee" providerId="ADAL" clId="{5B218F3A-B85A-408F-A57E-4E71DB3B9383}" dt="2026-02-04T13:05:47.750" v="205"/>
          <ac:graphicFrameMkLst>
            <pc:docMk/>
            <pc:sldMk cId="1666054890" sldId="290"/>
            <ac:graphicFrameMk id="10" creationId="{CFF8D95C-D5C4-4A29-EB55-9A4855CD683A}"/>
          </ac:graphicFrameMkLst>
        </pc:graphicFrameChg>
        <pc:graphicFrameChg chg="add mod">
          <ac:chgData name="Pradeep, Sooraj (STFC,RAL,TECH)" userId="b5068fcb-403d-420c-a1bd-be9ffe7020ee" providerId="ADAL" clId="{5B218F3A-B85A-408F-A57E-4E71DB3B9383}" dt="2026-02-04T13:06:04.183" v="210"/>
          <ac:graphicFrameMkLst>
            <pc:docMk/>
            <pc:sldMk cId="1666054890" sldId="290"/>
            <ac:graphicFrameMk id="11" creationId="{8E37874C-61DC-0A63-69C2-46172DC1A1D1}"/>
          </ac:graphicFrameMkLst>
        </pc:graphicFrameChg>
        <pc:graphicFrameChg chg="add mod">
          <ac:chgData name="Pradeep, Sooraj (STFC,RAL,TECH)" userId="b5068fcb-403d-420c-a1bd-be9ffe7020ee" providerId="ADAL" clId="{5B218F3A-B85A-408F-A57E-4E71DB3B9383}" dt="2026-02-04T13:07:18.482" v="249"/>
          <ac:graphicFrameMkLst>
            <pc:docMk/>
            <pc:sldMk cId="1666054890" sldId="290"/>
            <ac:graphicFrameMk id="13" creationId="{FC039AC9-1914-95E8-3609-CD1879897FA6}"/>
          </ac:graphicFrameMkLst>
        </pc:graphicFrameChg>
        <pc:graphicFrameChg chg="add mod">
          <ac:chgData name="Pradeep, Sooraj (STFC,RAL,TECH)" userId="b5068fcb-403d-420c-a1bd-be9ffe7020ee" providerId="ADAL" clId="{5B218F3A-B85A-408F-A57E-4E71DB3B9383}" dt="2026-02-04T13:07:49.105" v="256"/>
          <ac:graphicFrameMkLst>
            <pc:docMk/>
            <pc:sldMk cId="1666054890" sldId="290"/>
            <ac:graphicFrameMk id="14" creationId="{5115F14B-37C2-4326-1567-B59035725854}"/>
          </ac:graphicFrameMkLst>
        </pc:graphicFrameChg>
        <pc:graphicFrameChg chg="add mod">
          <ac:chgData name="Pradeep, Sooraj (STFC,RAL,TECH)" userId="b5068fcb-403d-420c-a1bd-be9ffe7020ee" providerId="ADAL" clId="{5B218F3A-B85A-408F-A57E-4E71DB3B9383}" dt="2026-02-04T13:08:10.452" v="263"/>
          <ac:graphicFrameMkLst>
            <pc:docMk/>
            <pc:sldMk cId="1666054890" sldId="290"/>
            <ac:graphicFrameMk id="15" creationId="{C24CF86C-32DB-599E-5C03-C90BFEFFB1F4}"/>
          </ac:graphicFrameMkLst>
        </pc:graphicFrameChg>
        <pc:picChg chg="add del mod modCrop">
          <ac:chgData name="Pradeep, Sooraj (STFC,RAL,TECH)" userId="b5068fcb-403d-420c-a1bd-be9ffe7020ee" providerId="ADAL" clId="{5B218F3A-B85A-408F-A57E-4E71DB3B9383}" dt="2026-02-04T14:47:45.213" v="802" actId="21"/>
          <ac:picMkLst>
            <pc:docMk/>
            <pc:sldMk cId="1666054890" sldId="290"/>
            <ac:picMk id="22" creationId="{699C082A-AEA9-E2D6-E57F-13EA66A78825}"/>
          </ac:picMkLst>
        </pc:picChg>
      </pc:sldChg>
      <pc:sldChg chg="addSp delSp modSp add mod">
        <pc:chgData name="Pradeep, Sooraj (STFC,RAL,TECH)" userId="b5068fcb-403d-420c-a1bd-be9ffe7020ee" providerId="ADAL" clId="{5B218F3A-B85A-408F-A57E-4E71DB3B9383}" dt="2026-02-04T13:22:29.125" v="428" actId="1035"/>
        <pc:sldMkLst>
          <pc:docMk/>
          <pc:sldMk cId="457952596" sldId="291"/>
        </pc:sldMkLst>
        <pc:spChg chg="add mod">
          <ac:chgData name="Pradeep, Sooraj (STFC,RAL,TECH)" userId="b5068fcb-403d-420c-a1bd-be9ffe7020ee" providerId="ADAL" clId="{5B218F3A-B85A-408F-A57E-4E71DB3B9383}" dt="2026-02-04T13:22:29.125" v="428" actId="1035"/>
          <ac:spMkLst>
            <pc:docMk/>
            <pc:sldMk cId="457952596" sldId="291"/>
            <ac:spMk id="4" creationId="{1290519C-0A03-4F97-75F3-805D1A426913}"/>
          </ac:spMkLst>
        </pc:spChg>
        <pc:spChg chg="del">
          <ac:chgData name="Pradeep, Sooraj (STFC,RAL,TECH)" userId="b5068fcb-403d-420c-a1bd-be9ffe7020ee" providerId="ADAL" clId="{5B218F3A-B85A-408F-A57E-4E71DB3B9383}" dt="2026-02-04T13:20:39.911" v="369" actId="478"/>
          <ac:spMkLst>
            <pc:docMk/>
            <pc:sldMk cId="457952596" sldId="291"/>
            <ac:spMk id="5" creationId="{57D5E544-1A68-9107-CD2C-7C26D56F9EF8}"/>
          </ac:spMkLst>
        </pc:spChg>
        <pc:spChg chg="mod">
          <ac:chgData name="Pradeep, Sooraj (STFC,RAL,TECH)" userId="b5068fcb-403d-420c-a1bd-be9ffe7020ee" providerId="ADAL" clId="{5B218F3A-B85A-408F-A57E-4E71DB3B9383}" dt="2026-02-04T13:20:31.450" v="368" actId="20577"/>
          <ac:spMkLst>
            <pc:docMk/>
            <pc:sldMk cId="457952596" sldId="291"/>
            <ac:spMk id="7" creationId="{9AD2AE12-2CAF-C49D-204C-812437E8ED17}"/>
          </ac:spMkLst>
        </pc:spChg>
        <pc:picChg chg="add mod">
          <ac:chgData name="Pradeep, Sooraj (STFC,RAL,TECH)" userId="b5068fcb-403d-420c-a1bd-be9ffe7020ee" providerId="ADAL" clId="{5B218F3A-B85A-408F-A57E-4E71DB3B9383}" dt="2026-02-04T13:21:33.642" v="377" actId="1076"/>
          <ac:picMkLst>
            <pc:docMk/>
            <pc:sldMk cId="457952596" sldId="291"/>
            <ac:picMk id="3" creationId="{204E5EED-9D80-97DC-F60B-3E0723BCE2E6}"/>
          </ac:picMkLst>
        </pc:picChg>
      </pc:sldChg>
      <pc:sldChg chg="add del">
        <pc:chgData name="Pradeep, Sooraj (STFC,RAL,TECH)" userId="b5068fcb-403d-420c-a1bd-be9ffe7020ee" providerId="ADAL" clId="{5B218F3A-B85A-408F-A57E-4E71DB3B9383}" dt="2026-02-04T15:46:00.830" v="910" actId="47"/>
        <pc:sldMkLst>
          <pc:docMk/>
          <pc:sldMk cId="3681797855" sldId="292"/>
        </pc:sldMkLst>
      </pc:sldChg>
      <pc:sldChg chg="add del">
        <pc:chgData name="Pradeep, Sooraj (STFC,RAL,TECH)" userId="b5068fcb-403d-420c-a1bd-be9ffe7020ee" providerId="ADAL" clId="{5B218F3A-B85A-408F-A57E-4E71DB3B9383}" dt="2026-02-04T15:46:00.830" v="910" actId="47"/>
        <pc:sldMkLst>
          <pc:docMk/>
          <pc:sldMk cId="2345582854" sldId="293"/>
        </pc:sldMkLst>
      </pc:sldChg>
      <pc:sldChg chg="add del">
        <pc:chgData name="Pradeep, Sooraj (STFC,RAL,TECH)" userId="b5068fcb-403d-420c-a1bd-be9ffe7020ee" providerId="ADAL" clId="{5B218F3A-B85A-408F-A57E-4E71DB3B9383}" dt="2026-02-04T15:46:00.830" v="910" actId="47"/>
        <pc:sldMkLst>
          <pc:docMk/>
          <pc:sldMk cId="3910606453" sldId="294"/>
        </pc:sldMkLst>
      </pc:sldChg>
      <pc:sldChg chg="addSp delSp modSp add mod">
        <pc:chgData name="Pradeep, Sooraj (STFC,RAL,TECH)" userId="b5068fcb-403d-420c-a1bd-be9ffe7020ee" providerId="ADAL" clId="{5B218F3A-B85A-408F-A57E-4E71DB3B9383}" dt="2026-02-04T13:18:53.281" v="349" actId="1038"/>
        <pc:sldMkLst>
          <pc:docMk/>
          <pc:sldMk cId="3998115079" sldId="295"/>
        </pc:sldMkLst>
        <pc:spChg chg="del">
          <ac:chgData name="Pradeep, Sooraj (STFC,RAL,TECH)" userId="b5068fcb-403d-420c-a1bd-be9ffe7020ee" providerId="ADAL" clId="{5B218F3A-B85A-408F-A57E-4E71DB3B9383}" dt="2026-02-04T13:10:06.806" v="275" actId="478"/>
          <ac:spMkLst>
            <pc:docMk/>
            <pc:sldMk cId="3998115079" sldId="295"/>
            <ac:spMk id="5" creationId="{C8ACB6CB-47A3-FB0D-02E0-43086FA18477}"/>
          </ac:spMkLst>
        </pc:spChg>
        <pc:spChg chg="mod">
          <ac:chgData name="Pradeep, Sooraj (STFC,RAL,TECH)" userId="b5068fcb-403d-420c-a1bd-be9ffe7020ee" providerId="ADAL" clId="{5B218F3A-B85A-408F-A57E-4E71DB3B9383}" dt="2026-02-04T13:12:14.524" v="277" actId="20577"/>
          <ac:spMkLst>
            <pc:docMk/>
            <pc:sldMk cId="3998115079" sldId="295"/>
            <ac:spMk id="7" creationId="{5488B95D-050D-A95E-C91A-0E3FF5B7F162}"/>
          </ac:spMkLst>
        </pc:spChg>
        <pc:spChg chg="mod">
          <ac:chgData name="Pradeep, Sooraj (STFC,RAL,TECH)" userId="b5068fcb-403d-420c-a1bd-be9ffe7020ee" providerId="ADAL" clId="{5B218F3A-B85A-408F-A57E-4E71DB3B9383}" dt="2026-02-04T13:18:48.438" v="345" actId="1076"/>
          <ac:spMkLst>
            <pc:docMk/>
            <pc:sldMk cId="3998115079" sldId="295"/>
            <ac:spMk id="12" creationId="{08BB9EAD-BB04-6D61-D1B3-D1EE2E20A634}"/>
          </ac:spMkLst>
        </pc:spChg>
        <pc:picChg chg="add mod modCrop">
          <ac:chgData name="Pradeep, Sooraj (STFC,RAL,TECH)" userId="b5068fcb-403d-420c-a1bd-be9ffe7020ee" providerId="ADAL" clId="{5B218F3A-B85A-408F-A57E-4E71DB3B9383}" dt="2026-02-04T13:18:53.281" v="349" actId="1038"/>
          <ac:picMkLst>
            <pc:docMk/>
            <pc:sldMk cId="3998115079" sldId="295"/>
            <ac:picMk id="3" creationId="{FD6DC350-0530-4F56-9EAA-DFB2A5F17C0F}"/>
          </ac:picMkLst>
        </pc:picChg>
      </pc:sldChg>
      <pc:sldChg chg="addSp delSp modSp add mod">
        <pc:chgData name="Pradeep, Sooraj (STFC,RAL,TECH)" userId="b5068fcb-403d-420c-a1bd-be9ffe7020ee" providerId="ADAL" clId="{5B218F3A-B85A-408F-A57E-4E71DB3B9383}" dt="2026-02-04T13:41:07.015" v="453" actId="14826"/>
        <pc:sldMkLst>
          <pc:docMk/>
          <pc:sldMk cId="1360043762" sldId="296"/>
        </pc:sldMkLst>
        <pc:spChg chg="add del">
          <ac:chgData name="Pradeep, Sooraj (STFC,RAL,TECH)" userId="b5068fcb-403d-420c-a1bd-be9ffe7020ee" providerId="ADAL" clId="{5B218F3A-B85A-408F-A57E-4E71DB3B9383}" dt="2026-02-04T13:35:28.487" v="434" actId="478"/>
          <ac:spMkLst>
            <pc:docMk/>
            <pc:sldMk cId="1360043762" sldId="296"/>
            <ac:spMk id="4" creationId="{3ED77F1B-450D-CE21-2CF7-4E0291E27EA2}"/>
          </ac:spMkLst>
        </pc:spChg>
        <pc:picChg chg="add del mod">
          <ac:chgData name="Pradeep, Sooraj (STFC,RAL,TECH)" userId="b5068fcb-403d-420c-a1bd-be9ffe7020ee" providerId="ADAL" clId="{5B218F3A-B85A-408F-A57E-4E71DB3B9383}" dt="2026-02-04T13:41:07.015" v="453" actId="14826"/>
          <ac:picMkLst>
            <pc:docMk/>
            <pc:sldMk cId="1360043762" sldId="296"/>
            <ac:picMk id="3" creationId="{665DB512-1D72-DCF0-52EF-4E55DFBECD7A}"/>
          </ac:picMkLst>
        </pc:picChg>
      </pc:sldChg>
      <pc:sldChg chg="addSp modSp add mod modTransition">
        <pc:chgData name="Pradeep, Sooraj (STFC,RAL,TECH)" userId="b5068fcb-403d-420c-a1bd-be9ffe7020ee" providerId="ADAL" clId="{5B218F3A-B85A-408F-A57E-4E71DB3B9383}" dt="2026-02-04T13:45:43.328" v="501" actId="1076"/>
        <pc:sldMkLst>
          <pc:docMk/>
          <pc:sldMk cId="243637336" sldId="297"/>
        </pc:sldMkLst>
        <pc:spChg chg="add mod">
          <ac:chgData name="Pradeep, Sooraj (STFC,RAL,TECH)" userId="b5068fcb-403d-420c-a1bd-be9ffe7020ee" providerId="ADAL" clId="{5B218F3A-B85A-408F-A57E-4E71DB3B9383}" dt="2026-02-04T13:45:43.328" v="501" actId="1076"/>
          <ac:spMkLst>
            <pc:docMk/>
            <pc:sldMk cId="243637336" sldId="297"/>
            <ac:spMk id="5" creationId="{815EF1B7-B397-B8D6-A917-C00098D16EF1}"/>
          </ac:spMkLst>
        </pc:spChg>
        <pc:picChg chg="mod modCrop">
          <ac:chgData name="Pradeep, Sooraj (STFC,RAL,TECH)" userId="b5068fcb-403d-420c-a1bd-be9ffe7020ee" providerId="ADAL" clId="{5B218F3A-B85A-408F-A57E-4E71DB3B9383}" dt="2026-02-04T13:44:46.906" v="478" actId="1076"/>
          <ac:picMkLst>
            <pc:docMk/>
            <pc:sldMk cId="243637336" sldId="297"/>
            <ac:picMk id="3" creationId="{DB69F55C-0B28-F129-0ACB-5250AA7A44C8}"/>
          </ac:picMkLst>
        </pc:picChg>
        <pc:picChg chg="add mod">
          <ac:chgData name="Pradeep, Sooraj (STFC,RAL,TECH)" userId="b5068fcb-403d-420c-a1bd-be9ffe7020ee" providerId="ADAL" clId="{5B218F3A-B85A-408F-A57E-4E71DB3B9383}" dt="2026-02-04T13:44:51.356" v="479" actId="1076"/>
          <ac:picMkLst>
            <pc:docMk/>
            <pc:sldMk cId="243637336" sldId="297"/>
            <ac:picMk id="4" creationId="{7F39B1F6-C5B6-D189-F16C-D9F78FE70E61}"/>
          </ac:picMkLst>
        </pc:picChg>
      </pc:sldChg>
      <pc:sldChg chg="addSp modSp add del mod modTransition">
        <pc:chgData name="Pradeep, Sooraj (STFC,RAL,TECH)" userId="b5068fcb-403d-420c-a1bd-be9ffe7020ee" providerId="ADAL" clId="{5B218F3A-B85A-408F-A57E-4E71DB3B9383}" dt="2026-02-04T13:41:03.424" v="452" actId="47"/>
        <pc:sldMkLst>
          <pc:docMk/>
          <pc:sldMk cId="626316635" sldId="297"/>
        </pc:sldMkLst>
        <pc:picChg chg="add mod">
          <ac:chgData name="Pradeep, Sooraj (STFC,RAL,TECH)" userId="b5068fcb-403d-420c-a1bd-be9ffe7020ee" providerId="ADAL" clId="{5B218F3A-B85A-408F-A57E-4E71DB3B9383}" dt="2026-02-04T13:36:00.503" v="440"/>
          <ac:picMkLst>
            <pc:docMk/>
            <pc:sldMk cId="626316635" sldId="297"/>
            <ac:picMk id="2" creationId="{E8534A38-4B86-9294-232F-7A2F75A11D02}"/>
          </ac:picMkLst>
        </pc:picChg>
        <pc:picChg chg="mod modCrop">
          <ac:chgData name="Pradeep, Sooraj (STFC,RAL,TECH)" userId="b5068fcb-403d-420c-a1bd-be9ffe7020ee" providerId="ADAL" clId="{5B218F3A-B85A-408F-A57E-4E71DB3B9383}" dt="2026-02-04T13:36:21.713" v="447" actId="1076"/>
          <ac:picMkLst>
            <pc:docMk/>
            <pc:sldMk cId="626316635" sldId="297"/>
            <ac:picMk id="3" creationId="{3DEAA397-51D8-5EEB-B50B-F7CE33229AA5}"/>
          </ac:picMkLst>
        </pc:picChg>
        <pc:picChg chg="add mod">
          <ac:chgData name="Pradeep, Sooraj (STFC,RAL,TECH)" userId="b5068fcb-403d-420c-a1bd-be9ffe7020ee" providerId="ADAL" clId="{5B218F3A-B85A-408F-A57E-4E71DB3B9383}" dt="2026-02-04T13:36:00.352" v="439"/>
          <ac:picMkLst>
            <pc:docMk/>
            <pc:sldMk cId="626316635" sldId="297"/>
            <ac:picMk id="4" creationId="{F27B5EDF-041F-BF51-8C87-3E1F41E225F9}"/>
          </ac:picMkLst>
        </pc:picChg>
      </pc:sldChg>
      <pc:sldChg chg="add del">
        <pc:chgData name="Pradeep, Sooraj (STFC,RAL,TECH)" userId="b5068fcb-403d-420c-a1bd-be9ffe7020ee" providerId="ADAL" clId="{5B218F3A-B85A-408F-A57E-4E71DB3B9383}" dt="2026-02-04T13:41:01.895" v="451" actId="47"/>
        <pc:sldMkLst>
          <pc:docMk/>
          <pc:sldMk cId="2010645449" sldId="298"/>
        </pc:sldMkLst>
      </pc:sldChg>
      <pc:sldChg chg="addSp delSp modSp add mod modTransition">
        <pc:chgData name="Pradeep, Sooraj (STFC,RAL,TECH)" userId="b5068fcb-403d-420c-a1bd-be9ffe7020ee" providerId="ADAL" clId="{5B218F3A-B85A-408F-A57E-4E71DB3B9383}" dt="2026-02-04T13:45:55.706" v="509" actId="14100"/>
        <pc:sldMkLst>
          <pc:docMk/>
          <pc:sldMk cId="2023249042" sldId="298"/>
        </pc:sldMkLst>
        <pc:spChg chg="add del mod">
          <ac:chgData name="Pradeep, Sooraj (STFC,RAL,TECH)" userId="b5068fcb-403d-420c-a1bd-be9ffe7020ee" providerId="ADAL" clId="{5B218F3A-B85A-408F-A57E-4E71DB3B9383}" dt="2026-02-04T13:45:47.858" v="502" actId="478"/>
          <ac:spMkLst>
            <pc:docMk/>
            <pc:sldMk cId="2023249042" sldId="298"/>
            <ac:spMk id="5" creationId="{73500BC4-532D-EF7A-77FE-7378657BF938}"/>
          </ac:spMkLst>
        </pc:spChg>
        <pc:spChg chg="add mod">
          <ac:chgData name="Pradeep, Sooraj (STFC,RAL,TECH)" userId="b5068fcb-403d-420c-a1bd-be9ffe7020ee" providerId="ADAL" clId="{5B218F3A-B85A-408F-A57E-4E71DB3B9383}" dt="2026-02-04T13:45:55.706" v="509" actId="14100"/>
          <ac:spMkLst>
            <pc:docMk/>
            <pc:sldMk cId="2023249042" sldId="298"/>
            <ac:spMk id="8" creationId="{B061B2EF-FA0D-5832-D96A-E2FCA1ADD4A3}"/>
          </ac:spMkLst>
        </pc:spChg>
        <pc:picChg chg="add del mod">
          <ac:chgData name="Pradeep, Sooraj (STFC,RAL,TECH)" userId="b5068fcb-403d-420c-a1bd-be9ffe7020ee" providerId="ADAL" clId="{5B218F3A-B85A-408F-A57E-4E71DB3B9383}" dt="2026-02-04T13:43:09.026" v="469" actId="478"/>
          <ac:picMkLst>
            <pc:docMk/>
            <pc:sldMk cId="2023249042" sldId="298"/>
            <ac:picMk id="2" creationId="{B29B1EB7-684D-12D6-482E-D018C5DFA845}"/>
          </ac:picMkLst>
        </pc:picChg>
        <pc:picChg chg="mod">
          <ac:chgData name="Pradeep, Sooraj (STFC,RAL,TECH)" userId="b5068fcb-403d-420c-a1bd-be9ffe7020ee" providerId="ADAL" clId="{5B218F3A-B85A-408F-A57E-4E71DB3B9383}" dt="2026-02-04T13:43:26.223" v="471" actId="1076"/>
          <ac:picMkLst>
            <pc:docMk/>
            <pc:sldMk cId="2023249042" sldId="298"/>
            <ac:picMk id="3" creationId="{D65B308A-9D01-079C-6A4A-3DDAB950898D}"/>
          </ac:picMkLst>
        </pc:picChg>
        <pc:picChg chg="add del mod">
          <ac:chgData name="Pradeep, Sooraj (STFC,RAL,TECH)" userId="b5068fcb-403d-420c-a1bd-be9ffe7020ee" providerId="ADAL" clId="{5B218F3A-B85A-408F-A57E-4E71DB3B9383}" dt="2026-02-04T13:45:47.858" v="502" actId="478"/>
          <ac:picMkLst>
            <pc:docMk/>
            <pc:sldMk cId="2023249042" sldId="298"/>
            <ac:picMk id="4" creationId="{47A50029-20EC-D359-B108-1F9B86CB2677}"/>
          </ac:picMkLst>
        </pc:picChg>
        <pc:picChg chg="add mod">
          <ac:chgData name="Pradeep, Sooraj (STFC,RAL,TECH)" userId="b5068fcb-403d-420c-a1bd-be9ffe7020ee" providerId="ADAL" clId="{5B218F3A-B85A-408F-A57E-4E71DB3B9383}" dt="2026-02-04T13:45:51.476" v="505" actId="14100"/>
          <ac:picMkLst>
            <pc:docMk/>
            <pc:sldMk cId="2023249042" sldId="298"/>
            <ac:picMk id="6" creationId="{F58FBF72-FF0B-EFF6-2A2C-4482A5886460}"/>
          </ac:picMkLst>
        </pc:picChg>
      </pc:sldChg>
      <pc:sldChg chg="addSp delSp modSp add mod modTransition">
        <pc:chgData name="Pradeep, Sooraj (STFC,RAL,TECH)" userId="b5068fcb-403d-420c-a1bd-be9ffe7020ee" providerId="ADAL" clId="{5B218F3A-B85A-408F-A57E-4E71DB3B9383}" dt="2026-02-04T14:48:58.246" v="809" actId="20577"/>
        <pc:sldMkLst>
          <pc:docMk/>
          <pc:sldMk cId="1328929865" sldId="299"/>
        </pc:sldMkLst>
        <pc:spChg chg="mod">
          <ac:chgData name="Pradeep, Sooraj (STFC,RAL,TECH)" userId="b5068fcb-403d-420c-a1bd-be9ffe7020ee" providerId="ADAL" clId="{5B218F3A-B85A-408F-A57E-4E71DB3B9383}" dt="2026-02-04T14:48:58.246" v="809" actId="20577"/>
          <ac:spMkLst>
            <pc:docMk/>
            <pc:sldMk cId="1328929865" sldId="299"/>
            <ac:spMk id="7" creationId="{2FA431E4-23ED-345D-E2C1-F48351F5EA04}"/>
          </ac:spMkLst>
        </pc:spChg>
        <pc:picChg chg="del">
          <ac:chgData name="Pradeep, Sooraj (STFC,RAL,TECH)" userId="b5068fcb-403d-420c-a1bd-be9ffe7020ee" providerId="ADAL" clId="{5B218F3A-B85A-408F-A57E-4E71DB3B9383}" dt="2026-02-04T13:46:13.418" v="511" actId="478"/>
          <ac:picMkLst>
            <pc:docMk/>
            <pc:sldMk cId="1328929865" sldId="299"/>
            <ac:picMk id="3" creationId="{8704A84B-0C03-D6D2-DAF7-5B778AAAAA1F}"/>
          </ac:picMkLst>
        </pc:picChg>
        <pc:picChg chg="add del mod">
          <ac:chgData name="Pradeep, Sooraj (STFC,RAL,TECH)" userId="b5068fcb-403d-420c-a1bd-be9ffe7020ee" providerId="ADAL" clId="{5B218F3A-B85A-408F-A57E-4E71DB3B9383}" dt="2026-02-04T13:47:14.387" v="515" actId="478"/>
          <ac:picMkLst>
            <pc:docMk/>
            <pc:sldMk cId="1328929865" sldId="299"/>
            <ac:picMk id="4" creationId="{25AAC51C-AB8A-96BD-FF4E-E1CB2B3C5D3A}"/>
          </ac:picMkLst>
        </pc:picChg>
        <pc:picChg chg="add mod">
          <ac:chgData name="Pradeep, Sooraj (STFC,RAL,TECH)" userId="b5068fcb-403d-420c-a1bd-be9ffe7020ee" providerId="ADAL" clId="{5B218F3A-B85A-408F-A57E-4E71DB3B9383}" dt="2026-02-04T13:47:55.385" v="517" actId="1076"/>
          <ac:picMkLst>
            <pc:docMk/>
            <pc:sldMk cId="1328929865" sldId="299"/>
            <ac:picMk id="6" creationId="{965E60DA-E605-7B5E-4DC7-E6DA3F452E54}"/>
          </ac:picMkLst>
        </pc:picChg>
      </pc:sldChg>
      <pc:sldChg chg="add del">
        <pc:chgData name="Pradeep, Sooraj (STFC,RAL,TECH)" userId="b5068fcb-403d-420c-a1bd-be9ffe7020ee" providerId="ADAL" clId="{5B218F3A-B85A-408F-A57E-4E71DB3B9383}" dt="2026-02-04T13:41:00.870" v="450" actId="47"/>
        <pc:sldMkLst>
          <pc:docMk/>
          <pc:sldMk cId="3262952536" sldId="299"/>
        </pc:sldMkLst>
      </pc:sldChg>
      <pc:sldChg chg="modSp add mod modTransition">
        <pc:chgData name="Pradeep, Sooraj (STFC,RAL,TECH)" userId="b5068fcb-403d-420c-a1bd-be9ffe7020ee" providerId="ADAL" clId="{5B218F3A-B85A-408F-A57E-4E71DB3B9383}" dt="2026-02-04T14:39:37.730" v="574" actId="20577"/>
        <pc:sldMkLst>
          <pc:docMk/>
          <pc:sldMk cId="892137962" sldId="300"/>
        </pc:sldMkLst>
        <pc:spChg chg="mod">
          <ac:chgData name="Pradeep, Sooraj (STFC,RAL,TECH)" userId="b5068fcb-403d-420c-a1bd-be9ffe7020ee" providerId="ADAL" clId="{5B218F3A-B85A-408F-A57E-4E71DB3B9383}" dt="2026-02-04T14:39:37.730" v="574" actId="20577"/>
          <ac:spMkLst>
            <pc:docMk/>
            <pc:sldMk cId="892137962" sldId="300"/>
            <ac:spMk id="7" creationId="{4F6900CF-5125-F16B-8DD1-A5AC2BBCB8C2}"/>
          </ac:spMkLst>
        </pc:spChg>
        <pc:picChg chg="mod modCrop">
          <ac:chgData name="Pradeep, Sooraj (STFC,RAL,TECH)" userId="b5068fcb-403d-420c-a1bd-be9ffe7020ee" providerId="ADAL" clId="{5B218F3A-B85A-408F-A57E-4E71DB3B9383}" dt="2026-02-04T13:48:20.947" v="523" actId="1076"/>
          <ac:picMkLst>
            <pc:docMk/>
            <pc:sldMk cId="892137962" sldId="300"/>
            <ac:picMk id="6" creationId="{B2605FAE-A121-E134-FD86-DA40A8A6262B}"/>
          </ac:picMkLst>
        </pc:picChg>
      </pc:sldChg>
      <pc:sldChg chg="add del">
        <pc:chgData name="Pradeep, Sooraj (STFC,RAL,TECH)" userId="b5068fcb-403d-420c-a1bd-be9ffe7020ee" providerId="ADAL" clId="{5B218F3A-B85A-408F-A57E-4E71DB3B9383}" dt="2026-02-04T13:41:00.182" v="449" actId="47"/>
        <pc:sldMkLst>
          <pc:docMk/>
          <pc:sldMk cId="3116062342" sldId="300"/>
        </pc:sldMkLst>
      </pc:sldChg>
      <pc:sldChg chg="add del">
        <pc:chgData name="Pradeep, Sooraj (STFC,RAL,TECH)" userId="b5068fcb-403d-420c-a1bd-be9ffe7020ee" providerId="ADAL" clId="{5B218F3A-B85A-408F-A57E-4E71DB3B9383}" dt="2026-02-04T13:46:16.390" v="512" actId="47"/>
        <pc:sldMkLst>
          <pc:docMk/>
          <pc:sldMk cId="4080910636" sldId="300"/>
        </pc:sldMkLst>
      </pc:sldChg>
      <pc:sldChg chg="addSp modSp add mod modTransition">
        <pc:chgData name="Pradeep, Sooraj (STFC,RAL,TECH)" userId="b5068fcb-403d-420c-a1bd-be9ffe7020ee" providerId="ADAL" clId="{5B218F3A-B85A-408F-A57E-4E71DB3B9383}" dt="2026-02-04T14:39:41.222" v="578" actId="20577"/>
        <pc:sldMkLst>
          <pc:docMk/>
          <pc:sldMk cId="1998341563" sldId="301"/>
        </pc:sldMkLst>
        <pc:spChg chg="add mod">
          <ac:chgData name="Pradeep, Sooraj (STFC,RAL,TECH)" userId="b5068fcb-403d-420c-a1bd-be9ffe7020ee" providerId="ADAL" clId="{5B218F3A-B85A-408F-A57E-4E71DB3B9383}" dt="2026-02-04T13:49:25.261" v="562" actId="2085"/>
          <ac:spMkLst>
            <pc:docMk/>
            <pc:sldMk cId="1998341563" sldId="301"/>
            <ac:spMk id="2" creationId="{DE3937C3-459B-B797-5CEC-E34237A3ACDF}"/>
          </ac:spMkLst>
        </pc:spChg>
        <pc:spChg chg="mod">
          <ac:chgData name="Pradeep, Sooraj (STFC,RAL,TECH)" userId="b5068fcb-403d-420c-a1bd-be9ffe7020ee" providerId="ADAL" clId="{5B218F3A-B85A-408F-A57E-4E71DB3B9383}" dt="2026-02-04T14:39:41.222" v="578" actId="20577"/>
          <ac:spMkLst>
            <pc:docMk/>
            <pc:sldMk cId="1998341563" sldId="301"/>
            <ac:spMk id="7" creationId="{9237E34B-FFC4-1D0E-6145-06F0D9CE5F38}"/>
          </ac:spMkLst>
        </pc:spChg>
        <pc:picChg chg="mod modCrop">
          <ac:chgData name="Pradeep, Sooraj (STFC,RAL,TECH)" userId="b5068fcb-403d-420c-a1bd-be9ffe7020ee" providerId="ADAL" clId="{5B218F3A-B85A-408F-A57E-4E71DB3B9383}" dt="2026-02-04T13:48:52.882" v="534" actId="1076"/>
          <ac:picMkLst>
            <pc:docMk/>
            <pc:sldMk cId="1998341563" sldId="301"/>
            <ac:picMk id="6" creationId="{3CC80157-3266-DEEA-E1A6-14DE5C49C9EE}"/>
          </ac:picMkLst>
        </pc:picChg>
      </pc:sldChg>
      <pc:sldChg chg="addSp delSp modSp add mod modTransition">
        <pc:chgData name="Pradeep, Sooraj (STFC,RAL,TECH)" userId="b5068fcb-403d-420c-a1bd-be9ffe7020ee" providerId="ADAL" clId="{5B218F3A-B85A-408F-A57E-4E71DB3B9383}" dt="2026-02-04T14:54:20.423" v="824"/>
        <pc:sldMkLst>
          <pc:docMk/>
          <pc:sldMk cId="3902829993" sldId="302"/>
        </pc:sldMkLst>
        <pc:spChg chg="add mod">
          <ac:chgData name="Pradeep, Sooraj (STFC,RAL,TECH)" userId="b5068fcb-403d-420c-a1bd-be9ffe7020ee" providerId="ADAL" clId="{5B218F3A-B85A-408F-A57E-4E71DB3B9383}" dt="2026-02-04T14:41:15.632" v="654" actId="14100"/>
          <ac:spMkLst>
            <pc:docMk/>
            <pc:sldMk cId="3902829993" sldId="302"/>
            <ac:spMk id="5" creationId="{AD335203-E4D3-EA9F-0544-6D4AF45FDCAE}"/>
          </ac:spMkLst>
        </pc:spChg>
        <pc:spChg chg="mod">
          <ac:chgData name="Pradeep, Sooraj (STFC,RAL,TECH)" userId="b5068fcb-403d-420c-a1bd-be9ffe7020ee" providerId="ADAL" clId="{5B218F3A-B85A-408F-A57E-4E71DB3B9383}" dt="2026-02-04T14:39:45.015" v="582" actId="20577"/>
          <ac:spMkLst>
            <pc:docMk/>
            <pc:sldMk cId="3902829993" sldId="302"/>
            <ac:spMk id="7" creationId="{17E599A1-644B-BE5A-9C32-67182A788408}"/>
          </ac:spMkLst>
        </pc:spChg>
        <pc:graphicFrameChg chg="add mod modGraphic">
          <ac:chgData name="Pradeep, Sooraj (STFC,RAL,TECH)" userId="b5068fcb-403d-420c-a1bd-be9ffe7020ee" providerId="ADAL" clId="{5B218F3A-B85A-408F-A57E-4E71DB3B9383}" dt="2026-02-04T14:43:52.778" v="748" actId="20577"/>
          <ac:graphicFrameMkLst>
            <pc:docMk/>
            <pc:sldMk cId="3902829993" sldId="302"/>
            <ac:graphicFrameMk id="4" creationId="{EEEEE236-F81F-9947-677E-4D74D3042112}"/>
          </ac:graphicFrameMkLst>
        </pc:graphicFrameChg>
        <pc:picChg chg="add mod">
          <ac:chgData name="Pradeep, Sooraj (STFC,RAL,TECH)" userId="b5068fcb-403d-420c-a1bd-be9ffe7020ee" providerId="ADAL" clId="{5B218F3A-B85A-408F-A57E-4E71DB3B9383}" dt="2026-02-04T14:40:00.769" v="587" actId="1076"/>
          <ac:picMkLst>
            <pc:docMk/>
            <pc:sldMk cId="3902829993" sldId="302"/>
            <ac:picMk id="3" creationId="{598B148E-621E-F879-B557-B207C8923311}"/>
          </ac:picMkLst>
        </pc:picChg>
        <pc:picChg chg="del">
          <ac:chgData name="Pradeep, Sooraj (STFC,RAL,TECH)" userId="b5068fcb-403d-420c-a1bd-be9ffe7020ee" providerId="ADAL" clId="{5B218F3A-B85A-408F-A57E-4E71DB3B9383}" dt="2026-02-04T14:39:19.755" v="569" actId="478"/>
          <ac:picMkLst>
            <pc:docMk/>
            <pc:sldMk cId="3902829993" sldId="302"/>
            <ac:picMk id="6" creationId="{D0BCFA73-2B0E-1ED4-040D-1FC609AE020D}"/>
          </ac:picMkLst>
        </pc:picChg>
        <pc:inkChg chg="add del">
          <ac:chgData name="Pradeep, Sooraj (STFC,RAL,TECH)" userId="b5068fcb-403d-420c-a1bd-be9ffe7020ee" providerId="ADAL" clId="{5B218F3A-B85A-408F-A57E-4E71DB3B9383}" dt="2026-02-04T14:44:03.201" v="750" actId="9405"/>
          <ac:inkMkLst>
            <pc:docMk/>
            <pc:sldMk cId="3902829993" sldId="302"/>
            <ac:inkMk id="8" creationId="{E9CB040E-DC27-DB99-3DCD-A1A833681657}"/>
          </ac:inkMkLst>
        </pc:inkChg>
        <pc:inkChg chg="add del">
          <ac:chgData name="Pradeep, Sooraj (STFC,RAL,TECH)" userId="b5068fcb-403d-420c-a1bd-be9ffe7020ee" providerId="ADAL" clId="{5B218F3A-B85A-408F-A57E-4E71DB3B9383}" dt="2026-02-04T14:44:05.444" v="752" actId="9405"/>
          <ac:inkMkLst>
            <pc:docMk/>
            <pc:sldMk cId="3902829993" sldId="302"/>
            <ac:inkMk id="9" creationId="{D589B7AB-ABDB-3434-DB16-ACC3B782021A}"/>
          </ac:inkMkLst>
        </pc:inkChg>
        <pc:inkChg chg="add del">
          <ac:chgData name="Pradeep, Sooraj (STFC,RAL,TECH)" userId="b5068fcb-403d-420c-a1bd-be9ffe7020ee" providerId="ADAL" clId="{5B218F3A-B85A-408F-A57E-4E71DB3B9383}" dt="2026-02-04T14:44:07.764" v="754" actId="9405"/>
          <ac:inkMkLst>
            <pc:docMk/>
            <pc:sldMk cId="3902829993" sldId="302"/>
            <ac:inkMk id="10" creationId="{E098B65D-B208-B298-2FCF-2F6E06A310E8}"/>
          </ac:inkMkLst>
        </pc:inkChg>
        <pc:inkChg chg="add del">
          <ac:chgData name="Pradeep, Sooraj (STFC,RAL,TECH)" userId="b5068fcb-403d-420c-a1bd-be9ffe7020ee" providerId="ADAL" clId="{5B218F3A-B85A-408F-A57E-4E71DB3B9383}" dt="2026-02-04T14:44:14.555" v="756" actId="9405"/>
          <ac:inkMkLst>
            <pc:docMk/>
            <pc:sldMk cId="3902829993" sldId="302"/>
            <ac:inkMk id="11" creationId="{AC63ED2C-8161-315C-F2FD-E8B85F35DC14}"/>
          </ac:inkMkLst>
        </pc:inkChg>
        <pc:cxnChg chg="add del mod">
          <ac:chgData name="Pradeep, Sooraj (STFC,RAL,TECH)" userId="b5068fcb-403d-420c-a1bd-be9ffe7020ee" providerId="ADAL" clId="{5B218F3A-B85A-408F-A57E-4E71DB3B9383}" dt="2026-02-04T14:45:31.438" v="778" actId="478"/>
          <ac:cxnSpMkLst>
            <pc:docMk/>
            <pc:sldMk cId="3902829993" sldId="302"/>
            <ac:cxnSpMk id="13" creationId="{D6593FB7-97FE-80E1-A6CA-1A6A490AC0F8}"/>
          </ac:cxnSpMkLst>
        </pc:cxnChg>
        <pc:cxnChg chg="add del mod">
          <ac:chgData name="Pradeep, Sooraj (STFC,RAL,TECH)" userId="b5068fcb-403d-420c-a1bd-be9ffe7020ee" providerId="ADAL" clId="{5B218F3A-B85A-408F-A57E-4E71DB3B9383}" dt="2026-02-04T14:45:33.805" v="781" actId="478"/>
          <ac:cxnSpMkLst>
            <pc:docMk/>
            <pc:sldMk cId="3902829993" sldId="302"/>
            <ac:cxnSpMk id="15" creationId="{361BB563-7A08-EFBE-FCB5-547515C725EA}"/>
          </ac:cxnSpMkLst>
        </pc:cxnChg>
        <pc:cxnChg chg="add del mod">
          <ac:chgData name="Pradeep, Sooraj (STFC,RAL,TECH)" userId="b5068fcb-403d-420c-a1bd-be9ffe7020ee" providerId="ADAL" clId="{5B218F3A-B85A-408F-A57E-4E71DB3B9383}" dt="2026-02-04T14:45:34.455" v="782" actId="478"/>
          <ac:cxnSpMkLst>
            <pc:docMk/>
            <pc:sldMk cId="3902829993" sldId="302"/>
            <ac:cxnSpMk id="16" creationId="{C2D3E925-4592-A30D-58D7-F972B7DAD99C}"/>
          </ac:cxnSpMkLst>
        </pc:cxnChg>
        <pc:cxnChg chg="add del mod">
          <ac:chgData name="Pradeep, Sooraj (STFC,RAL,TECH)" userId="b5068fcb-403d-420c-a1bd-be9ffe7020ee" providerId="ADAL" clId="{5B218F3A-B85A-408F-A57E-4E71DB3B9383}" dt="2026-02-04T14:45:32.205" v="779" actId="478"/>
          <ac:cxnSpMkLst>
            <pc:docMk/>
            <pc:sldMk cId="3902829993" sldId="302"/>
            <ac:cxnSpMk id="17" creationId="{EA9BE80E-133D-52ED-C6A7-ADA85220139E}"/>
          </ac:cxnSpMkLst>
        </pc:cxnChg>
        <pc:cxnChg chg="add del mod">
          <ac:chgData name="Pradeep, Sooraj (STFC,RAL,TECH)" userId="b5068fcb-403d-420c-a1bd-be9ffe7020ee" providerId="ADAL" clId="{5B218F3A-B85A-408F-A57E-4E71DB3B9383}" dt="2026-02-04T14:45:32.859" v="780" actId="478"/>
          <ac:cxnSpMkLst>
            <pc:docMk/>
            <pc:sldMk cId="3902829993" sldId="302"/>
            <ac:cxnSpMk id="18" creationId="{82970BBF-2312-D51A-57A0-269DB35778BD}"/>
          </ac:cxnSpMkLst>
        </pc:cxnChg>
      </pc:sldChg>
      <pc:sldChg chg="add">
        <pc:chgData name="Pradeep, Sooraj (STFC,RAL,TECH)" userId="b5068fcb-403d-420c-a1bd-be9ffe7020ee" providerId="ADAL" clId="{5B218F3A-B85A-408F-A57E-4E71DB3B9383}" dt="2026-02-04T14:45:28.335" v="777" actId="2890"/>
        <pc:sldMkLst>
          <pc:docMk/>
          <pc:sldMk cId="2365084459" sldId="303"/>
        </pc:sldMkLst>
      </pc:sldChg>
      <pc:sldChg chg="addSp delSp modSp add del mod">
        <pc:chgData name="Pradeep, Sooraj (STFC,RAL,TECH)" userId="b5068fcb-403d-420c-a1bd-be9ffe7020ee" providerId="ADAL" clId="{5B218F3A-B85A-408F-A57E-4E71DB3B9383}" dt="2026-02-04T14:47:55.110" v="806" actId="47"/>
        <pc:sldMkLst>
          <pc:docMk/>
          <pc:sldMk cId="3056331124" sldId="304"/>
        </pc:sldMkLst>
        <pc:spChg chg="mod">
          <ac:chgData name="Pradeep, Sooraj (STFC,RAL,TECH)" userId="b5068fcb-403d-420c-a1bd-be9ffe7020ee" providerId="ADAL" clId="{5B218F3A-B85A-408F-A57E-4E71DB3B9383}" dt="2026-02-04T14:47:20.666" v="786"/>
          <ac:spMkLst>
            <pc:docMk/>
            <pc:sldMk cId="3056331124" sldId="304"/>
            <ac:spMk id="7" creationId="{D086CCDE-6A46-4373-C378-A2B7A937C2CC}"/>
          </ac:spMkLst>
        </pc:spChg>
        <pc:spChg chg="add del mod">
          <ac:chgData name="Pradeep, Sooraj (STFC,RAL,TECH)" userId="b5068fcb-403d-420c-a1bd-be9ffe7020ee" providerId="ADAL" clId="{5B218F3A-B85A-408F-A57E-4E71DB3B9383}" dt="2026-02-04T14:47:47.890" v="805" actId="368"/>
          <ac:spMkLst>
            <pc:docMk/>
            <pc:sldMk cId="3056331124" sldId="304"/>
            <ac:spMk id="12" creationId="{FAAC1434-5FD6-5F3C-D35E-F6573CFBCD80}"/>
          </ac:spMkLst>
        </pc:spChg>
        <pc:picChg chg="mod">
          <ac:chgData name="Pradeep, Sooraj (STFC,RAL,TECH)" userId="b5068fcb-403d-420c-a1bd-be9ffe7020ee" providerId="ADAL" clId="{5B218F3A-B85A-408F-A57E-4E71DB3B9383}" dt="2026-02-04T14:47:44.409" v="800" actId="1076"/>
          <ac:picMkLst>
            <pc:docMk/>
            <pc:sldMk cId="3056331124" sldId="304"/>
            <ac:picMk id="3" creationId="{48D0ACA3-39A0-007D-7BFC-90AF747E4230}"/>
          </ac:picMkLst>
        </pc:picChg>
        <pc:picChg chg="add mod">
          <ac:chgData name="Pradeep, Sooraj (STFC,RAL,TECH)" userId="b5068fcb-403d-420c-a1bd-be9ffe7020ee" providerId="ADAL" clId="{5B218F3A-B85A-408F-A57E-4E71DB3B9383}" dt="2026-02-04T14:47:44.578" v="801" actId="1076"/>
          <ac:picMkLst>
            <pc:docMk/>
            <pc:sldMk cId="3056331124" sldId="304"/>
            <ac:picMk id="22" creationId="{699C082A-AEA9-E2D6-E57F-13EA66A78825}"/>
          </ac:picMkLst>
        </pc:picChg>
      </pc:sldChg>
      <pc:sldChg chg="delSp modSp add mod">
        <pc:chgData name="Pradeep, Sooraj (STFC,RAL,TECH)" userId="b5068fcb-403d-420c-a1bd-be9ffe7020ee" providerId="ADAL" clId="{5B218F3A-B85A-408F-A57E-4E71DB3B9383}" dt="2026-02-04T14:51:41.838" v="817" actId="14100"/>
        <pc:sldMkLst>
          <pc:docMk/>
          <pc:sldMk cId="4096166109" sldId="304"/>
        </pc:sldMkLst>
        <pc:spChg chg="del">
          <ac:chgData name="Pradeep, Sooraj (STFC,RAL,TECH)" userId="b5068fcb-403d-420c-a1bd-be9ffe7020ee" providerId="ADAL" clId="{5B218F3A-B85A-408F-A57E-4E71DB3B9383}" dt="2026-02-04T14:51:16.390" v="812" actId="478"/>
          <ac:spMkLst>
            <pc:docMk/>
            <pc:sldMk cId="4096166109" sldId="304"/>
            <ac:spMk id="2" creationId="{A66EA5B5-AF99-327C-83AF-4F08CFF2E48A}"/>
          </ac:spMkLst>
        </pc:spChg>
        <pc:picChg chg="mod modCrop">
          <ac:chgData name="Pradeep, Sooraj (STFC,RAL,TECH)" userId="b5068fcb-403d-420c-a1bd-be9ffe7020ee" providerId="ADAL" clId="{5B218F3A-B85A-408F-A57E-4E71DB3B9383}" dt="2026-02-04T14:51:41.838" v="817" actId="14100"/>
          <ac:picMkLst>
            <pc:docMk/>
            <pc:sldMk cId="4096166109" sldId="304"/>
            <ac:picMk id="6" creationId="{B2C7E57F-5744-56C4-25F2-C15C474AEE97}"/>
          </ac:picMkLst>
        </pc:picChg>
      </pc:sldChg>
      <pc:sldChg chg="modSp add mod">
        <pc:chgData name="Pradeep, Sooraj (STFC,RAL,TECH)" userId="b5068fcb-403d-420c-a1bd-be9ffe7020ee" providerId="ADAL" clId="{5B218F3A-B85A-408F-A57E-4E71DB3B9383}" dt="2026-02-04T14:52:02.095" v="823" actId="1076"/>
        <pc:sldMkLst>
          <pc:docMk/>
          <pc:sldMk cId="3720214997" sldId="305"/>
        </pc:sldMkLst>
        <pc:picChg chg="mod modCrop">
          <ac:chgData name="Pradeep, Sooraj (STFC,RAL,TECH)" userId="b5068fcb-403d-420c-a1bd-be9ffe7020ee" providerId="ADAL" clId="{5B218F3A-B85A-408F-A57E-4E71DB3B9383}" dt="2026-02-04T14:52:02.095" v="823" actId="1076"/>
          <ac:picMkLst>
            <pc:docMk/>
            <pc:sldMk cId="3720214997" sldId="305"/>
            <ac:picMk id="6" creationId="{70AF7FAE-5656-FFD9-6CB6-2B6A80B9E2EF}"/>
          </ac:picMkLst>
        </pc:picChg>
      </pc:sldChg>
      <pc:sldChg chg="addSp delSp modSp add mod">
        <pc:chgData name="Pradeep, Sooraj (STFC,RAL,TECH)" userId="b5068fcb-403d-420c-a1bd-be9ffe7020ee" providerId="ADAL" clId="{5B218F3A-B85A-408F-A57E-4E71DB3B9383}" dt="2026-02-04T15:14:03.890" v="844"/>
        <pc:sldMkLst>
          <pc:docMk/>
          <pc:sldMk cId="1520994480" sldId="306"/>
        </pc:sldMkLst>
        <pc:spChg chg="del">
          <ac:chgData name="Pradeep, Sooraj (STFC,RAL,TECH)" userId="b5068fcb-403d-420c-a1bd-be9ffe7020ee" providerId="ADAL" clId="{5B218F3A-B85A-408F-A57E-4E71DB3B9383}" dt="2026-02-04T15:13:50.199" v="828" actId="478"/>
          <ac:spMkLst>
            <pc:docMk/>
            <pc:sldMk cId="1520994480" sldId="306"/>
            <ac:spMk id="2" creationId="{B7ED09AF-2E70-A400-ED4D-236C25723D68}"/>
          </ac:spMkLst>
        </pc:spChg>
        <pc:spChg chg="del mod">
          <ac:chgData name="Pradeep, Sooraj (STFC,RAL,TECH)" userId="b5068fcb-403d-420c-a1bd-be9ffe7020ee" providerId="ADAL" clId="{5B218F3A-B85A-408F-A57E-4E71DB3B9383}" dt="2026-02-04T15:13:52.295" v="830" actId="478"/>
          <ac:spMkLst>
            <pc:docMk/>
            <pc:sldMk cId="1520994480" sldId="306"/>
            <ac:spMk id="5" creationId="{35DD73E6-B399-3DA1-575C-67C7D66CB121}"/>
          </ac:spMkLst>
        </pc:spChg>
        <pc:spChg chg="mod">
          <ac:chgData name="Pradeep, Sooraj (STFC,RAL,TECH)" userId="b5068fcb-403d-420c-a1bd-be9ffe7020ee" providerId="ADAL" clId="{5B218F3A-B85A-408F-A57E-4E71DB3B9383}" dt="2026-02-04T15:14:00.210" v="843" actId="20577"/>
          <ac:spMkLst>
            <pc:docMk/>
            <pc:sldMk cId="1520994480" sldId="306"/>
            <ac:spMk id="7" creationId="{DEA2E650-A57D-8F2B-993B-BF136A8F683D}"/>
          </ac:spMkLst>
        </pc:spChg>
        <pc:graphicFrameChg chg="del modGraphic">
          <ac:chgData name="Pradeep, Sooraj (STFC,RAL,TECH)" userId="b5068fcb-403d-420c-a1bd-be9ffe7020ee" providerId="ADAL" clId="{5B218F3A-B85A-408F-A57E-4E71DB3B9383}" dt="2026-02-04T15:13:53.159" v="831" actId="478"/>
          <ac:graphicFrameMkLst>
            <pc:docMk/>
            <pc:sldMk cId="1520994480" sldId="306"/>
            <ac:graphicFrameMk id="4" creationId="{46B6FD8F-FB00-D1B6-47B4-1B4F988C5610}"/>
          </ac:graphicFrameMkLst>
        </pc:graphicFrameChg>
        <pc:picChg chg="del">
          <ac:chgData name="Pradeep, Sooraj (STFC,RAL,TECH)" userId="b5068fcb-403d-420c-a1bd-be9ffe7020ee" providerId="ADAL" clId="{5B218F3A-B85A-408F-A57E-4E71DB3B9383}" dt="2026-02-04T15:13:48.710" v="826" actId="478"/>
          <ac:picMkLst>
            <pc:docMk/>
            <pc:sldMk cId="1520994480" sldId="306"/>
            <ac:picMk id="3" creationId="{479D44FE-AB1A-BCFF-A93D-442667802A0A}"/>
          </ac:picMkLst>
        </pc:picChg>
        <pc:picChg chg="add mod">
          <ac:chgData name="Pradeep, Sooraj (STFC,RAL,TECH)" userId="b5068fcb-403d-420c-a1bd-be9ffe7020ee" providerId="ADAL" clId="{5B218F3A-B85A-408F-A57E-4E71DB3B9383}" dt="2026-02-04T15:14:03.890" v="844"/>
          <ac:picMkLst>
            <pc:docMk/>
            <pc:sldMk cId="1520994480" sldId="306"/>
            <ac:picMk id="8" creationId="{BFB9FF03-D058-93B6-B925-B4C1E1CEBF32}"/>
          </ac:picMkLst>
        </pc:picChg>
        <pc:cxnChg chg="del">
          <ac:chgData name="Pradeep, Sooraj (STFC,RAL,TECH)" userId="b5068fcb-403d-420c-a1bd-be9ffe7020ee" providerId="ADAL" clId="{5B218F3A-B85A-408F-A57E-4E71DB3B9383}" dt="2026-02-04T15:13:54.290" v="832" actId="478"/>
          <ac:cxnSpMkLst>
            <pc:docMk/>
            <pc:sldMk cId="1520994480" sldId="306"/>
            <ac:cxnSpMk id="13" creationId="{063C8C2A-0AFA-57B2-ECF9-E82032BEC230}"/>
          </ac:cxnSpMkLst>
        </pc:cxnChg>
        <pc:cxnChg chg="del">
          <ac:chgData name="Pradeep, Sooraj (STFC,RAL,TECH)" userId="b5068fcb-403d-420c-a1bd-be9ffe7020ee" providerId="ADAL" clId="{5B218F3A-B85A-408F-A57E-4E71DB3B9383}" dt="2026-02-04T15:13:56.519" v="836" actId="478"/>
          <ac:cxnSpMkLst>
            <pc:docMk/>
            <pc:sldMk cId="1520994480" sldId="306"/>
            <ac:cxnSpMk id="15" creationId="{00E6690B-3C87-635F-91A9-07083FA15AFD}"/>
          </ac:cxnSpMkLst>
        </pc:cxnChg>
        <pc:cxnChg chg="del">
          <ac:chgData name="Pradeep, Sooraj (STFC,RAL,TECH)" userId="b5068fcb-403d-420c-a1bd-be9ffe7020ee" providerId="ADAL" clId="{5B218F3A-B85A-408F-A57E-4E71DB3B9383}" dt="2026-02-04T15:13:56.050" v="835" actId="478"/>
          <ac:cxnSpMkLst>
            <pc:docMk/>
            <pc:sldMk cId="1520994480" sldId="306"/>
            <ac:cxnSpMk id="16" creationId="{68B4D657-C072-A167-54D2-BB8181D3EE26}"/>
          </ac:cxnSpMkLst>
        </pc:cxnChg>
        <pc:cxnChg chg="del">
          <ac:chgData name="Pradeep, Sooraj (STFC,RAL,TECH)" userId="b5068fcb-403d-420c-a1bd-be9ffe7020ee" providerId="ADAL" clId="{5B218F3A-B85A-408F-A57E-4E71DB3B9383}" dt="2026-02-04T15:13:55.419" v="834" actId="478"/>
          <ac:cxnSpMkLst>
            <pc:docMk/>
            <pc:sldMk cId="1520994480" sldId="306"/>
            <ac:cxnSpMk id="17" creationId="{B2AA517D-D17B-C575-17F5-CC806AFA77FD}"/>
          </ac:cxnSpMkLst>
        </pc:cxnChg>
        <pc:cxnChg chg="del">
          <ac:chgData name="Pradeep, Sooraj (STFC,RAL,TECH)" userId="b5068fcb-403d-420c-a1bd-be9ffe7020ee" providerId="ADAL" clId="{5B218F3A-B85A-408F-A57E-4E71DB3B9383}" dt="2026-02-04T15:13:54.930" v="833" actId="478"/>
          <ac:cxnSpMkLst>
            <pc:docMk/>
            <pc:sldMk cId="1520994480" sldId="306"/>
            <ac:cxnSpMk id="18" creationId="{EBC9E0D1-97C9-8DC9-A046-04351EA59469}"/>
          </ac:cxnSpMkLst>
        </pc:cxnChg>
      </pc:sldChg>
      <pc:sldChg chg="addSp delSp modSp add mod">
        <pc:chgData name="Pradeep, Sooraj (STFC,RAL,TECH)" userId="b5068fcb-403d-420c-a1bd-be9ffe7020ee" providerId="ADAL" clId="{5B218F3A-B85A-408F-A57E-4E71DB3B9383}" dt="2026-02-04T15:27:51.834" v="858" actId="1076"/>
        <pc:sldMkLst>
          <pc:docMk/>
          <pc:sldMk cId="4096853135" sldId="307"/>
        </pc:sldMkLst>
        <pc:picChg chg="add mod modCrop">
          <ac:chgData name="Pradeep, Sooraj (STFC,RAL,TECH)" userId="b5068fcb-403d-420c-a1bd-be9ffe7020ee" providerId="ADAL" clId="{5B218F3A-B85A-408F-A57E-4E71DB3B9383}" dt="2026-02-04T15:27:51.834" v="858" actId="1076"/>
          <ac:picMkLst>
            <pc:docMk/>
            <pc:sldMk cId="4096853135" sldId="307"/>
            <ac:picMk id="3" creationId="{9C75A6D2-9EC0-DE37-D9CF-330A4DC9C911}"/>
          </ac:picMkLst>
        </pc:picChg>
        <pc:picChg chg="del">
          <ac:chgData name="Pradeep, Sooraj (STFC,RAL,TECH)" userId="b5068fcb-403d-420c-a1bd-be9ffe7020ee" providerId="ADAL" clId="{5B218F3A-B85A-408F-A57E-4E71DB3B9383}" dt="2026-02-04T15:27:31.474" v="853" actId="478"/>
          <ac:picMkLst>
            <pc:docMk/>
            <pc:sldMk cId="4096853135" sldId="307"/>
            <ac:picMk id="8" creationId="{29D41962-F303-9233-B03D-A069F124ECA7}"/>
          </ac:picMkLst>
        </pc:picChg>
      </pc:sldChg>
      <pc:sldChg chg="addSp delSp modSp add del mod">
        <pc:chgData name="Pradeep, Sooraj (STFC,RAL,TECH)" userId="b5068fcb-403d-420c-a1bd-be9ffe7020ee" providerId="ADAL" clId="{5B218F3A-B85A-408F-A57E-4E71DB3B9383}" dt="2026-02-04T15:27:22.223" v="852" actId="47"/>
        <pc:sldMkLst>
          <pc:docMk/>
          <pc:sldMk cId="312387442" sldId="308"/>
        </pc:sldMkLst>
        <pc:picChg chg="add del mod modCrop">
          <ac:chgData name="Pradeep, Sooraj (STFC,RAL,TECH)" userId="b5068fcb-403d-420c-a1bd-be9ffe7020ee" providerId="ADAL" clId="{5B218F3A-B85A-408F-A57E-4E71DB3B9383}" dt="2026-02-04T15:27:12.554" v="851" actId="478"/>
          <ac:picMkLst>
            <pc:docMk/>
            <pc:sldMk cId="312387442" sldId="308"/>
            <ac:picMk id="3" creationId="{61C4A34D-3DA6-5929-256D-99ACDBB011DF}"/>
          </ac:picMkLst>
        </pc:picChg>
        <pc:picChg chg="del">
          <ac:chgData name="Pradeep, Sooraj (STFC,RAL,TECH)" userId="b5068fcb-403d-420c-a1bd-be9ffe7020ee" providerId="ADAL" clId="{5B218F3A-B85A-408F-A57E-4E71DB3B9383}" dt="2026-02-04T15:24:07.105" v="847" actId="478"/>
          <ac:picMkLst>
            <pc:docMk/>
            <pc:sldMk cId="312387442" sldId="308"/>
            <ac:picMk id="8" creationId="{9CF91BD2-60E2-158D-66C0-EC40EAF2C1D0}"/>
          </ac:picMkLst>
        </pc:picChg>
      </pc:sldChg>
      <pc:sldChg chg="addSp delSp modSp add mod">
        <pc:chgData name="Pradeep, Sooraj (STFC,RAL,TECH)" userId="b5068fcb-403d-420c-a1bd-be9ffe7020ee" providerId="ADAL" clId="{5B218F3A-B85A-408F-A57E-4E71DB3B9383}" dt="2026-02-04T16:48:27.855" v="944" actId="1037"/>
        <pc:sldMkLst>
          <pc:docMk/>
          <pc:sldMk cId="2854096973" sldId="308"/>
        </pc:sldMkLst>
        <pc:picChg chg="mod modCrop">
          <ac:chgData name="Pradeep, Sooraj (STFC,RAL,TECH)" userId="b5068fcb-403d-420c-a1bd-be9ffe7020ee" providerId="ADAL" clId="{5B218F3A-B85A-408F-A57E-4E71DB3B9383}" dt="2026-02-04T15:28:15.946" v="863" actId="18131"/>
          <ac:picMkLst>
            <pc:docMk/>
            <pc:sldMk cId="2854096973" sldId="308"/>
            <ac:picMk id="3" creationId="{55FF49CA-DD6A-20A5-B4D4-B300A7D98F9F}"/>
          </ac:picMkLst>
        </pc:picChg>
        <pc:picChg chg="add del mod modCrop">
          <ac:chgData name="Pradeep, Sooraj (STFC,RAL,TECH)" userId="b5068fcb-403d-420c-a1bd-be9ffe7020ee" providerId="ADAL" clId="{5B218F3A-B85A-408F-A57E-4E71DB3B9383}" dt="2026-02-04T16:47:24.133" v="929" actId="478"/>
          <ac:picMkLst>
            <pc:docMk/>
            <pc:sldMk cId="2854096973" sldId="308"/>
            <ac:picMk id="4" creationId="{A337957E-6EBD-E3F2-3EF9-9197FDC95479}"/>
          </ac:picMkLst>
        </pc:picChg>
        <pc:picChg chg="add mod modCrop">
          <ac:chgData name="Pradeep, Sooraj (STFC,RAL,TECH)" userId="b5068fcb-403d-420c-a1bd-be9ffe7020ee" providerId="ADAL" clId="{5B218F3A-B85A-408F-A57E-4E71DB3B9383}" dt="2026-02-04T16:48:27.855" v="944" actId="1037"/>
          <ac:picMkLst>
            <pc:docMk/>
            <pc:sldMk cId="2854096973" sldId="308"/>
            <ac:picMk id="6" creationId="{00E00D45-F490-1190-79F8-CCF49B7F927A}"/>
          </ac:picMkLst>
        </pc:picChg>
      </pc:sldChg>
      <pc:sldChg chg="modSp add">
        <pc:chgData name="Pradeep, Sooraj (STFC,RAL,TECH)" userId="b5068fcb-403d-420c-a1bd-be9ffe7020ee" providerId="ADAL" clId="{5B218F3A-B85A-408F-A57E-4E71DB3B9383}" dt="2026-02-04T15:30:34.900" v="866" actId="14826"/>
        <pc:sldMkLst>
          <pc:docMk/>
          <pc:sldMk cId="2216437981" sldId="309"/>
        </pc:sldMkLst>
        <pc:picChg chg="mod">
          <ac:chgData name="Pradeep, Sooraj (STFC,RAL,TECH)" userId="b5068fcb-403d-420c-a1bd-be9ffe7020ee" providerId="ADAL" clId="{5B218F3A-B85A-408F-A57E-4E71DB3B9383}" dt="2026-02-04T15:30:34.900" v="866" actId="14826"/>
          <ac:picMkLst>
            <pc:docMk/>
            <pc:sldMk cId="2216437981" sldId="309"/>
            <ac:picMk id="3" creationId="{795E848D-E572-F338-7F70-7733DB9464C1}"/>
          </ac:picMkLst>
        </pc:picChg>
      </pc:sldChg>
      <pc:sldChg chg="addSp delSp modSp add mod">
        <pc:chgData name="Pradeep, Sooraj (STFC,RAL,TECH)" userId="b5068fcb-403d-420c-a1bd-be9ffe7020ee" providerId="ADAL" clId="{5B218F3A-B85A-408F-A57E-4E71DB3B9383}" dt="2026-02-04T15:38:25.983" v="889" actId="1076"/>
        <pc:sldMkLst>
          <pc:docMk/>
          <pc:sldMk cId="2365188981" sldId="310"/>
        </pc:sldMkLst>
        <pc:spChg chg="mod">
          <ac:chgData name="Pradeep, Sooraj (STFC,RAL,TECH)" userId="b5068fcb-403d-420c-a1bd-be9ffe7020ee" providerId="ADAL" clId="{5B218F3A-B85A-408F-A57E-4E71DB3B9383}" dt="2026-02-04T15:38:12.473" v="884" actId="1076"/>
          <ac:spMkLst>
            <pc:docMk/>
            <pc:sldMk cId="2365188981" sldId="310"/>
            <ac:spMk id="7" creationId="{F203EDDB-99CB-81B1-3331-EA003C2514A5}"/>
          </ac:spMkLst>
        </pc:spChg>
        <pc:picChg chg="del">
          <ac:chgData name="Pradeep, Sooraj (STFC,RAL,TECH)" userId="b5068fcb-403d-420c-a1bd-be9ffe7020ee" providerId="ADAL" clId="{5B218F3A-B85A-408F-A57E-4E71DB3B9383}" dt="2026-02-04T15:35:03.770" v="868" actId="478"/>
          <ac:picMkLst>
            <pc:docMk/>
            <pc:sldMk cId="2365188981" sldId="310"/>
            <ac:picMk id="3" creationId="{2294D099-F35A-7A50-DAD3-39D449DEF90F}"/>
          </ac:picMkLst>
        </pc:picChg>
        <pc:picChg chg="add mod">
          <ac:chgData name="Pradeep, Sooraj (STFC,RAL,TECH)" userId="b5068fcb-403d-420c-a1bd-be9ffe7020ee" providerId="ADAL" clId="{5B218F3A-B85A-408F-A57E-4E71DB3B9383}" dt="2026-02-04T15:38:19.292" v="887" actId="14100"/>
          <ac:picMkLst>
            <pc:docMk/>
            <pc:sldMk cId="2365188981" sldId="310"/>
            <ac:picMk id="4" creationId="{AB994EC4-9F3C-4BEB-CA39-D53AF2C5C025}"/>
          </ac:picMkLst>
        </pc:picChg>
        <pc:picChg chg="add mod">
          <ac:chgData name="Pradeep, Sooraj (STFC,RAL,TECH)" userId="b5068fcb-403d-420c-a1bd-be9ffe7020ee" providerId="ADAL" clId="{5B218F3A-B85A-408F-A57E-4E71DB3B9383}" dt="2026-02-04T15:38:14.072" v="885" actId="1076"/>
          <ac:picMkLst>
            <pc:docMk/>
            <pc:sldMk cId="2365188981" sldId="310"/>
            <ac:picMk id="6" creationId="{D76B44B2-81B8-76B6-D2C5-C3A647FA1B81}"/>
          </ac:picMkLst>
        </pc:picChg>
        <pc:picChg chg="add mod">
          <ac:chgData name="Pradeep, Sooraj (STFC,RAL,TECH)" userId="b5068fcb-403d-420c-a1bd-be9ffe7020ee" providerId="ADAL" clId="{5B218F3A-B85A-408F-A57E-4E71DB3B9383}" dt="2026-02-04T15:38:07.916" v="882" actId="1076"/>
          <ac:picMkLst>
            <pc:docMk/>
            <pc:sldMk cId="2365188981" sldId="310"/>
            <ac:picMk id="9" creationId="{29BA64F1-CD50-E71A-0697-B44F7BB5ED5E}"/>
          </ac:picMkLst>
        </pc:picChg>
        <pc:picChg chg="add mod">
          <ac:chgData name="Pradeep, Sooraj (STFC,RAL,TECH)" userId="b5068fcb-403d-420c-a1bd-be9ffe7020ee" providerId="ADAL" clId="{5B218F3A-B85A-408F-A57E-4E71DB3B9383}" dt="2026-02-04T15:38:25.983" v="889" actId="1076"/>
          <ac:picMkLst>
            <pc:docMk/>
            <pc:sldMk cId="2365188981" sldId="310"/>
            <ac:picMk id="11" creationId="{C7412D70-4D6A-B5DF-81B7-A531DF1232E2}"/>
          </ac:picMkLst>
        </pc:picChg>
      </pc:sldChg>
      <pc:sldChg chg="add del">
        <pc:chgData name="Pradeep, Sooraj (STFC,RAL,TECH)" userId="b5068fcb-403d-420c-a1bd-be9ffe7020ee" providerId="ADAL" clId="{5B218F3A-B85A-408F-A57E-4E71DB3B9383}" dt="2026-02-04T15:42:35.893" v="891" actId="47"/>
        <pc:sldMkLst>
          <pc:docMk/>
          <pc:sldMk cId="1858664399" sldId="311"/>
        </pc:sldMkLst>
      </pc:sldChg>
      <pc:sldChg chg="addSp delSp modSp add mod ord">
        <pc:chgData name="Pradeep, Sooraj (STFC,RAL,TECH)" userId="b5068fcb-403d-420c-a1bd-be9ffe7020ee" providerId="ADAL" clId="{5B218F3A-B85A-408F-A57E-4E71DB3B9383}" dt="2026-02-04T15:42:48.440" v="899" actId="1076"/>
        <pc:sldMkLst>
          <pc:docMk/>
          <pc:sldMk cId="2049707958" sldId="311"/>
        </pc:sldMkLst>
        <pc:picChg chg="del">
          <ac:chgData name="Pradeep, Sooraj (STFC,RAL,TECH)" userId="b5068fcb-403d-420c-a1bd-be9ffe7020ee" providerId="ADAL" clId="{5B218F3A-B85A-408F-A57E-4E71DB3B9383}" dt="2026-02-04T15:42:40.851" v="895" actId="478"/>
          <ac:picMkLst>
            <pc:docMk/>
            <pc:sldMk cId="2049707958" sldId="311"/>
            <ac:picMk id="3" creationId="{A7445EC5-731A-1E02-035F-DE7BF761B0B1}"/>
          </ac:picMkLst>
        </pc:picChg>
        <pc:picChg chg="add mod">
          <ac:chgData name="Pradeep, Sooraj (STFC,RAL,TECH)" userId="b5068fcb-403d-420c-a1bd-be9ffe7020ee" providerId="ADAL" clId="{5B218F3A-B85A-408F-A57E-4E71DB3B9383}" dt="2026-02-04T15:42:48.440" v="899" actId="1076"/>
          <ac:picMkLst>
            <pc:docMk/>
            <pc:sldMk cId="2049707958" sldId="311"/>
            <ac:picMk id="4" creationId="{97751AC0-1070-A119-9AF5-7EB64BBF1B22}"/>
          </ac:picMkLst>
        </pc:picChg>
      </pc:sldChg>
      <pc:sldChg chg="addSp delSp modSp add mod">
        <pc:chgData name="Pradeep, Sooraj (STFC,RAL,TECH)" userId="b5068fcb-403d-420c-a1bd-be9ffe7020ee" providerId="ADAL" clId="{5B218F3A-B85A-408F-A57E-4E71DB3B9383}" dt="2026-02-04T15:45:32.517" v="909" actId="1076"/>
        <pc:sldMkLst>
          <pc:docMk/>
          <pc:sldMk cId="1733691471" sldId="312"/>
        </pc:sldMkLst>
        <pc:spChg chg="add mod">
          <ac:chgData name="Pradeep, Sooraj (STFC,RAL,TECH)" userId="b5068fcb-403d-420c-a1bd-be9ffe7020ee" providerId="ADAL" clId="{5B218F3A-B85A-408F-A57E-4E71DB3B9383}" dt="2026-02-04T15:45:32.517" v="909" actId="1076"/>
          <ac:spMkLst>
            <pc:docMk/>
            <pc:sldMk cId="1733691471" sldId="312"/>
            <ac:spMk id="5" creationId="{2BA20304-0FD3-57C7-A7C5-CF872656F71E}"/>
          </ac:spMkLst>
        </pc:spChg>
        <pc:picChg chg="add mod">
          <ac:chgData name="Pradeep, Sooraj (STFC,RAL,TECH)" userId="b5068fcb-403d-420c-a1bd-be9ffe7020ee" providerId="ADAL" clId="{5B218F3A-B85A-408F-A57E-4E71DB3B9383}" dt="2026-02-04T15:45:09.373" v="905" actId="1076"/>
          <ac:picMkLst>
            <pc:docMk/>
            <pc:sldMk cId="1733691471" sldId="312"/>
            <ac:picMk id="3" creationId="{AA24BBB3-003A-A593-56BC-F9EF5C01F3F6}"/>
          </ac:picMkLst>
        </pc:picChg>
        <pc:picChg chg="del">
          <ac:chgData name="Pradeep, Sooraj (STFC,RAL,TECH)" userId="b5068fcb-403d-420c-a1bd-be9ffe7020ee" providerId="ADAL" clId="{5B218F3A-B85A-408F-A57E-4E71DB3B9383}" dt="2026-02-04T15:45:02.650" v="901" actId="478"/>
          <ac:picMkLst>
            <pc:docMk/>
            <pc:sldMk cId="1733691471" sldId="312"/>
            <ac:picMk id="4" creationId="{CCEA735C-FB2D-02BD-0EAB-3A4B658E2678}"/>
          </ac:picMkLst>
        </pc:picChg>
      </pc:sldChg>
      <pc:sldChg chg="addSp delSp modSp add mod">
        <pc:chgData name="Pradeep, Sooraj (STFC,RAL,TECH)" userId="b5068fcb-403d-420c-a1bd-be9ffe7020ee" providerId="ADAL" clId="{5B218F3A-B85A-408F-A57E-4E71DB3B9383}" dt="2026-02-05T10:03:47.609" v="970" actId="14100"/>
        <pc:sldMkLst>
          <pc:docMk/>
          <pc:sldMk cId="1800390567" sldId="313"/>
        </pc:sldMkLst>
        <pc:spChg chg="mod">
          <ac:chgData name="Pradeep, Sooraj (STFC,RAL,TECH)" userId="b5068fcb-403d-420c-a1bd-be9ffe7020ee" providerId="ADAL" clId="{5B218F3A-B85A-408F-A57E-4E71DB3B9383}" dt="2026-02-05T10:03:47.609" v="970" actId="14100"/>
          <ac:spMkLst>
            <pc:docMk/>
            <pc:sldMk cId="1800390567" sldId="313"/>
            <ac:spMk id="5" creationId="{1201329B-728F-EC7D-140A-DE5F8AE0C2F4}"/>
          </ac:spMkLst>
        </pc:spChg>
        <pc:picChg chg="del">
          <ac:chgData name="Pradeep, Sooraj (STFC,RAL,TECH)" userId="b5068fcb-403d-420c-a1bd-be9ffe7020ee" providerId="ADAL" clId="{5B218F3A-B85A-408F-A57E-4E71DB3B9383}" dt="2026-02-05T10:02:09.577" v="946" actId="478"/>
          <ac:picMkLst>
            <pc:docMk/>
            <pc:sldMk cId="1800390567" sldId="313"/>
            <ac:picMk id="3" creationId="{AB4F0C1E-ECA2-7CED-52F4-56CF615DBF0D}"/>
          </ac:picMkLst>
        </pc:picChg>
        <pc:picChg chg="add mod modCrop">
          <ac:chgData name="Pradeep, Sooraj (STFC,RAL,TECH)" userId="b5068fcb-403d-420c-a1bd-be9ffe7020ee" providerId="ADAL" clId="{5B218F3A-B85A-408F-A57E-4E71DB3B9383}" dt="2026-02-05T10:03:09.158" v="959" actId="1076"/>
          <ac:picMkLst>
            <pc:docMk/>
            <pc:sldMk cId="1800390567" sldId="313"/>
            <ac:picMk id="4" creationId="{5F8A86A7-B074-AB91-9991-266F933EB285}"/>
          </ac:picMkLst>
        </pc:picChg>
      </pc:sldChg>
      <pc:sldMasterChg chg="delSldLayout">
        <pc:chgData name="Pradeep, Sooraj (STFC,RAL,TECH)" userId="b5068fcb-403d-420c-a1bd-be9ffe7020ee" providerId="ADAL" clId="{5B218F3A-B85A-408F-A57E-4E71DB3B9383}" dt="2026-02-04T15:46:00.830" v="910" actId="47"/>
        <pc:sldMasterMkLst>
          <pc:docMk/>
          <pc:sldMasterMk cId="967685184" sldId="2147483681"/>
        </pc:sldMasterMkLst>
        <pc:sldLayoutChg chg="del">
          <pc:chgData name="Pradeep, Sooraj (STFC,RAL,TECH)" userId="b5068fcb-403d-420c-a1bd-be9ffe7020ee" providerId="ADAL" clId="{5B218F3A-B85A-408F-A57E-4E71DB3B9383}" dt="2026-02-04T15:46:00.830" v="910" actId="47"/>
          <pc:sldLayoutMkLst>
            <pc:docMk/>
            <pc:sldMasterMk cId="967685184" sldId="2147483681"/>
            <pc:sldLayoutMk cId="1509998030" sldId="214748369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2/5/2026</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24</a:t>
            </a:fld>
            <a:endParaRPr lang="en-US"/>
          </a:p>
        </p:txBody>
      </p:sp>
    </p:spTree>
    <p:extLst>
      <p:ext uri="{BB962C8B-B14F-4D97-AF65-F5344CB8AC3E}">
        <p14:creationId xmlns:p14="http://schemas.microsoft.com/office/powerpoint/2010/main" val="250046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25</a:t>
            </a:fld>
            <a:endParaRPr lang="en-US"/>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fld id="{388F4130-B4A6-894D-B490-953E3F85E7B4}" type="datetimeFigureOut">
              <a:rPr lang="en-US" smtClean="0"/>
              <a:t>2/5/2026</a:t>
            </a:fld>
            <a:endParaRPr lang="en-US"/>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2/5/2026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5"/>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 id="2147483699"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F4130-B4A6-894D-B490-953E3F85E7B4}" type="datetimeFigureOut">
              <a:rPr lang="en-US" smtClean="0"/>
              <a:t>2/5/2026</a:t>
            </a:fld>
            <a:endParaRPr lang="en-US"/>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2/5/2026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local.technology.stfc.ac.uk/ESDG/documentation/common-libraries/drp/0.5.2/README.html"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local.technology.stfc.ac.uk/ESDG/documentation/example_designs/vcu118_rev2_0/0.4.0/"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3" name="Picture 2">
            <a:extLst>
              <a:ext uri="{FF2B5EF4-FFF2-40B4-BE49-F238E27FC236}">
                <a16:creationId xmlns:a16="http://schemas.microsoft.com/office/drawing/2014/main" id="{918E61CF-6A1E-7240-AEAA-F64CABE831F2}"/>
              </a:ext>
            </a:extLst>
          </p:cNvPr>
          <p:cNvPicPr>
            <a:picLocks noChangeAspect="1"/>
          </p:cNvPicPr>
          <p:nvPr/>
        </p:nvPicPr>
        <p:blipFill>
          <a:blip r:embed="rId5"/>
          <a:stretch>
            <a:fillRect/>
          </a:stretch>
        </p:blipFill>
        <p:spPr>
          <a:xfrm>
            <a:off x="1108498" y="2736000"/>
            <a:ext cx="6489700" cy="977900"/>
          </a:xfrm>
          <a:prstGeom prst="rect">
            <a:avLst/>
          </a:prstGeom>
        </p:spPr>
      </p:pic>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6"/>
          <a:stretch>
            <a:fillRect/>
          </a:stretch>
        </p:blipFill>
        <p:spPr>
          <a:xfrm>
            <a:off x="151200" y="140400"/>
            <a:ext cx="3619500" cy="1554480"/>
          </a:xfrm>
          <a:prstGeom prst="rect">
            <a:avLst/>
          </a:prstGeom>
        </p:spPr>
      </p:pic>
      <p:grpSp>
        <p:nvGrpSpPr>
          <p:cNvPr id="2" name="Group 1">
            <a:extLst>
              <a:ext uri="{FF2B5EF4-FFF2-40B4-BE49-F238E27FC236}">
                <a16:creationId xmlns:a16="http://schemas.microsoft.com/office/drawing/2014/main" id="{63624723-7415-7BF1-5361-AA6087E2D36F}"/>
              </a:ext>
            </a:extLst>
          </p:cNvPr>
          <p:cNvGrpSpPr/>
          <p:nvPr/>
        </p:nvGrpSpPr>
        <p:grpSpPr>
          <a:xfrm>
            <a:off x="11115040" y="273539"/>
            <a:ext cx="1076960" cy="284480"/>
            <a:chOff x="8067039" y="6431281"/>
            <a:chExt cx="1076960" cy="284480"/>
          </a:xfrm>
        </p:grpSpPr>
        <p:sp>
          <p:nvSpPr>
            <p:cNvPr id="7" name="Rectangle 6">
              <a:extLst>
                <a:ext uri="{FF2B5EF4-FFF2-40B4-BE49-F238E27FC236}">
                  <a16:creationId xmlns:a16="http://schemas.microsoft.com/office/drawing/2014/main" id="{AA9BAC42-8708-3783-0B68-B31744486479}"/>
                </a:ext>
              </a:extLst>
            </p:cNvPr>
            <p:cNvSpPr/>
            <p:nvPr/>
          </p:nvSpPr>
          <p:spPr>
            <a:xfrm>
              <a:off x="8067039" y="6431281"/>
              <a:ext cx="1076960" cy="284480"/>
            </a:xfrm>
            <a:prstGeom prst="rect">
              <a:avLst/>
            </a:prstGeom>
            <a:solidFill>
              <a:srgbClr val="F1F2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grey logo&#10;&#10;Description automatically generated with medium confidence">
              <a:extLst>
                <a:ext uri="{FF2B5EF4-FFF2-40B4-BE49-F238E27FC236}">
                  <a16:creationId xmlns:a16="http://schemas.microsoft.com/office/drawing/2014/main" id="{60561586-9973-F0FC-9BF3-3A3AEA909804}"/>
                </a:ext>
              </a:extLst>
            </p:cNvPr>
            <p:cNvPicPr>
              <a:picLocks noChangeAspect="1"/>
            </p:cNvPicPr>
            <p:nvPr/>
          </p:nvPicPr>
          <p:blipFill>
            <a:blip r:embed="rId7"/>
            <a:stretch>
              <a:fillRect/>
            </a:stretch>
          </p:blipFill>
          <p:spPr>
            <a:xfrm>
              <a:off x="8242999" y="6480241"/>
              <a:ext cx="766407" cy="204315"/>
            </a:xfrm>
            <a:prstGeom prst="rect">
              <a:avLst/>
            </a:prstGeom>
          </p:spPr>
        </p:pic>
      </p:gr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3F18EC-0F3F-9462-FA46-B01F3C89525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6900CF-5125-F16B-8DD1-A5AC2BBCB8C2}"/>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pic>
        <p:nvPicPr>
          <p:cNvPr id="6" name="Picture 5">
            <a:extLst>
              <a:ext uri="{FF2B5EF4-FFF2-40B4-BE49-F238E27FC236}">
                <a16:creationId xmlns:a16="http://schemas.microsoft.com/office/drawing/2014/main" id="{B2605FAE-A121-E134-FD86-DA40A8A6262B}"/>
              </a:ext>
            </a:extLst>
          </p:cNvPr>
          <p:cNvPicPr>
            <a:picLocks noChangeAspect="1"/>
          </p:cNvPicPr>
          <p:nvPr/>
        </p:nvPicPr>
        <p:blipFill>
          <a:blip r:embed="rId2"/>
          <a:srcRect l="37353" t="85667" r="29448"/>
          <a:stretch>
            <a:fillRect/>
          </a:stretch>
        </p:blipFill>
        <p:spPr>
          <a:xfrm>
            <a:off x="2628124" y="1954530"/>
            <a:ext cx="6935751" cy="2434590"/>
          </a:xfrm>
          <a:prstGeom prst="rect">
            <a:avLst/>
          </a:prstGeom>
        </p:spPr>
      </p:pic>
    </p:spTree>
    <p:extLst>
      <p:ext uri="{BB962C8B-B14F-4D97-AF65-F5344CB8AC3E}">
        <p14:creationId xmlns:p14="http://schemas.microsoft.com/office/powerpoint/2010/main" val="892137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26A48DB-BCD8-83AC-2C1C-9A3422B40A9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237E34B-FFC4-1D0E-6145-06F0D9CE5F38}"/>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pic>
        <p:nvPicPr>
          <p:cNvPr id="6" name="Picture 5">
            <a:extLst>
              <a:ext uri="{FF2B5EF4-FFF2-40B4-BE49-F238E27FC236}">
                <a16:creationId xmlns:a16="http://schemas.microsoft.com/office/drawing/2014/main" id="{3CC80157-3266-DEEA-E1A6-14DE5C49C9EE}"/>
              </a:ext>
            </a:extLst>
          </p:cNvPr>
          <p:cNvPicPr>
            <a:picLocks noChangeAspect="1"/>
          </p:cNvPicPr>
          <p:nvPr/>
        </p:nvPicPr>
        <p:blipFill>
          <a:blip r:embed="rId2"/>
          <a:srcRect l="2702" t="37598" r="38388"/>
          <a:stretch>
            <a:fillRect/>
          </a:stretch>
        </p:blipFill>
        <p:spPr>
          <a:xfrm>
            <a:off x="2787734" y="902028"/>
            <a:ext cx="6616531" cy="5698461"/>
          </a:xfrm>
          <a:prstGeom prst="rect">
            <a:avLst/>
          </a:prstGeom>
        </p:spPr>
      </p:pic>
      <p:sp>
        <p:nvSpPr>
          <p:cNvPr id="2" name="Rectangle 1">
            <a:extLst>
              <a:ext uri="{FF2B5EF4-FFF2-40B4-BE49-F238E27FC236}">
                <a16:creationId xmlns:a16="http://schemas.microsoft.com/office/drawing/2014/main" id="{DE3937C3-459B-B797-5CEC-E34237A3ACDF}"/>
              </a:ext>
            </a:extLst>
          </p:cNvPr>
          <p:cNvSpPr/>
          <p:nvPr/>
        </p:nvSpPr>
        <p:spPr>
          <a:xfrm>
            <a:off x="2787734" y="1752600"/>
            <a:ext cx="1669966" cy="13716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8341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189741-7925-0670-9CF8-FA33C59BB78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77777A8-07ED-2AFD-6702-76284D814A50}"/>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pic>
        <p:nvPicPr>
          <p:cNvPr id="6" name="Picture 5">
            <a:extLst>
              <a:ext uri="{FF2B5EF4-FFF2-40B4-BE49-F238E27FC236}">
                <a16:creationId xmlns:a16="http://schemas.microsoft.com/office/drawing/2014/main" id="{B2C7E57F-5744-56C4-25F2-C15C474AEE97}"/>
              </a:ext>
            </a:extLst>
          </p:cNvPr>
          <p:cNvPicPr>
            <a:picLocks noChangeAspect="1"/>
          </p:cNvPicPr>
          <p:nvPr/>
        </p:nvPicPr>
        <p:blipFill>
          <a:blip r:embed="rId2"/>
          <a:srcRect t="12" b="315"/>
          <a:stretch>
            <a:fillRect/>
          </a:stretch>
        </p:blipFill>
        <p:spPr>
          <a:xfrm>
            <a:off x="3117934" y="254000"/>
            <a:ext cx="5797465" cy="6376262"/>
          </a:xfrm>
          <a:prstGeom prst="rect">
            <a:avLst/>
          </a:prstGeom>
        </p:spPr>
      </p:pic>
    </p:spTree>
    <p:extLst>
      <p:ext uri="{BB962C8B-B14F-4D97-AF65-F5344CB8AC3E}">
        <p14:creationId xmlns:p14="http://schemas.microsoft.com/office/powerpoint/2010/main" val="4096166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7F8AAE-D905-ECA4-0B0A-5591A528D52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02F702E-C9F5-E5C8-6910-FB6C38DC8D54}"/>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pic>
        <p:nvPicPr>
          <p:cNvPr id="6" name="Picture 5">
            <a:extLst>
              <a:ext uri="{FF2B5EF4-FFF2-40B4-BE49-F238E27FC236}">
                <a16:creationId xmlns:a16="http://schemas.microsoft.com/office/drawing/2014/main" id="{70AF7FAE-5656-FFD9-6CB6-2B6A80B9E2EF}"/>
              </a:ext>
            </a:extLst>
          </p:cNvPr>
          <p:cNvPicPr>
            <a:picLocks noChangeAspect="1"/>
          </p:cNvPicPr>
          <p:nvPr/>
        </p:nvPicPr>
        <p:blipFill>
          <a:blip r:embed="rId2"/>
          <a:srcRect t="49643" r="20592" b="10254"/>
          <a:stretch>
            <a:fillRect/>
          </a:stretch>
        </p:blipFill>
        <p:spPr>
          <a:xfrm>
            <a:off x="2244418" y="1549400"/>
            <a:ext cx="7703164" cy="4292600"/>
          </a:xfrm>
          <a:prstGeom prst="rect">
            <a:avLst/>
          </a:prstGeom>
        </p:spPr>
      </p:pic>
    </p:spTree>
    <p:extLst>
      <p:ext uri="{BB962C8B-B14F-4D97-AF65-F5344CB8AC3E}">
        <p14:creationId xmlns:p14="http://schemas.microsoft.com/office/powerpoint/2010/main" val="3720214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1CF368-94D7-7E75-7163-C4454A796A5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7E599A1-644B-BE5A-9C32-67182A788408}"/>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sp>
        <p:nvSpPr>
          <p:cNvPr id="2" name="Rectangle 1">
            <a:extLst>
              <a:ext uri="{FF2B5EF4-FFF2-40B4-BE49-F238E27FC236}">
                <a16:creationId xmlns:a16="http://schemas.microsoft.com/office/drawing/2014/main" id="{8080530B-B23B-3DFF-5293-6F848BE56837}"/>
              </a:ext>
            </a:extLst>
          </p:cNvPr>
          <p:cNvSpPr/>
          <p:nvPr/>
        </p:nvSpPr>
        <p:spPr>
          <a:xfrm>
            <a:off x="2787734" y="1752600"/>
            <a:ext cx="1669966" cy="13716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598B148E-621E-F879-B557-B207C8923311}"/>
              </a:ext>
            </a:extLst>
          </p:cNvPr>
          <p:cNvPicPr>
            <a:picLocks noChangeAspect="1"/>
          </p:cNvPicPr>
          <p:nvPr/>
        </p:nvPicPr>
        <p:blipFill>
          <a:blip r:embed="rId2"/>
          <a:srcRect/>
          <a:stretch/>
        </p:blipFill>
        <p:spPr>
          <a:xfrm>
            <a:off x="403341" y="1114623"/>
            <a:ext cx="7621493" cy="5176372"/>
          </a:xfrm>
          <a:prstGeom prst="rect">
            <a:avLst/>
          </a:prstGeom>
        </p:spPr>
      </p:pic>
      <p:graphicFrame>
        <p:nvGraphicFramePr>
          <p:cNvPr id="4" name="Table 3">
            <a:extLst>
              <a:ext uri="{FF2B5EF4-FFF2-40B4-BE49-F238E27FC236}">
                <a16:creationId xmlns:a16="http://schemas.microsoft.com/office/drawing/2014/main" id="{EEEEE236-F81F-9947-677E-4D74D3042112}"/>
              </a:ext>
            </a:extLst>
          </p:cNvPr>
          <p:cNvGraphicFramePr>
            <a:graphicFrameLocks noGrp="1"/>
          </p:cNvGraphicFramePr>
          <p:nvPr>
            <p:extLst>
              <p:ext uri="{D42A27DB-BD31-4B8C-83A1-F6EECF244321}">
                <p14:modId xmlns:p14="http://schemas.microsoft.com/office/powerpoint/2010/main" val="492269233"/>
              </p:ext>
            </p:extLst>
          </p:nvPr>
        </p:nvGraphicFramePr>
        <p:xfrm>
          <a:off x="8216900" y="2667000"/>
          <a:ext cx="3810000" cy="2489200"/>
        </p:xfrm>
        <a:graphic>
          <a:graphicData uri="http://schemas.openxmlformats.org/drawingml/2006/table">
            <a:tbl>
              <a:tblPr firstRow="1" bandRow="1">
                <a:tableStyleId>{073A0DAA-6AF3-43AB-8588-CEC1D06C72B9}</a:tableStyleId>
              </a:tblPr>
              <a:tblGrid>
                <a:gridCol w="1104900">
                  <a:extLst>
                    <a:ext uri="{9D8B030D-6E8A-4147-A177-3AD203B41FA5}">
                      <a16:colId xmlns:a16="http://schemas.microsoft.com/office/drawing/2014/main" val="2326250442"/>
                    </a:ext>
                  </a:extLst>
                </a:gridCol>
                <a:gridCol w="1498600">
                  <a:extLst>
                    <a:ext uri="{9D8B030D-6E8A-4147-A177-3AD203B41FA5}">
                      <a16:colId xmlns:a16="http://schemas.microsoft.com/office/drawing/2014/main" val="2238847243"/>
                    </a:ext>
                  </a:extLst>
                </a:gridCol>
                <a:gridCol w="1206500">
                  <a:extLst>
                    <a:ext uri="{9D8B030D-6E8A-4147-A177-3AD203B41FA5}">
                      <a16:colId xmlns:a16="http://schemas.microsoft.com/office/drawing/2014/main" val="3286226275"/>
                    </a:ext>
                  </a:extLst>
                </a:gridCol>
              </a:tblGrid>
              <a:tr h="294129">
                <a:tc>
                  <a:txBody>
                    <a:bodyPr/>
                    <a:lstStyle/>
                    <a:p>
                      <a:r>
                        <a:rPr lang="en-GB" dirty="0"/>
                        <a:t>Address</a:t>
                      </a:r>
                    </a:p>
                  </a:txBody>
                  <a:tcPr/>
                </a:tc>
                <a:tc>
                  <a:txBody>
                    <a:bodyPr/>
                    <a:lstStyle/>
                    <a:p>
                      <a:r>
                        <a:rPr lang="en-GB" dirty="0"/>
                        <a:t>Name</a:t>
                      </a:r>
                    </a:p>
                  </a:txBody>
                  <a:tcPr/>
                </a:tc>
                <a:tc>
                  <a:txBody>
                    <a:bodyPr/>
                    <a:lstStyle/>
                    <a:p>
                      <a:r>
                        <a:rPr lang="en-GB" dirty="0"/>
                        <a:t>Value</a:t>
                      </a:r>
                    </a:p>
                  </a:txBody>
                  <a:tcPr/>
                </a:tc>
                <a:extLst>
                  <a:ext uri="{0D108BD9-81ED-4DB2-BD59-A6C34878D82A}">
                    <a16:rowId xmlns:a16="http://schemas.microsoft.com/office/drawing/2014/main" val="1274913412"/>
                  </a:ext>
                </a:extLst>
              </a:tr>
              <a:tr h="370840">
                <a:tc>
                  <a:txBody>
                    <a:bodyPr/>
                    <a:lstStyle/>
                    <a:p>
                      <a:r>
                        <a:rPr lang="en-GB" dirty="0"/>
                        <a:t>0x01</a:t>
                      </a:r>
                    </a:p>
                  </a:txBody>
                  <a:tcPr/>
                </a:tc>
                <a:tc>
                  <a:txBody>
                    <a:bodyPr/>
                    <a:lstStyle/>
                    <a:p>
                      <a:r>
                        <a:rPr lang="en-GB" dirty="0"/>
                        <a:t>Line rate</a:t>
                      </a:r>
                    </a:p>
                  </a:txBody>
                  <a:tcPr/>
                </a:tc>
                <a:tc>
                  <a:txBody>
                    <a:bodyPr/>
                    <a:lstStyle/>
                    <a:p>
                      <a:endParaRPr lang="en-GB" dirty="0"/>
                    </a:p>
                  </a:txBody>
                  <a:tcPr/>
                </a:tc>
                <a:extLst>
                  <a:ext uri="{0D108BD9-81ED-4DB2-BD59-A6C34878D82A}">
                    <a16:rowId xmlns:a16="http://schemas.microsoft.com/office/drawing/2014/main" val="1189117382"/>
                  </a:ext>
                </a:extLst>
              </a:tr>
              <a:tr h="370840">
                <a:tc>
                  <a:txBody>
                    <a:bodyPr/>
                    <a:lstStyle/>
                    <a:p>
                      <a:r>
                        <a:rPr lang="en-GB" dirty="0"/>
                        <a:t>0x02</a:t>
                      </a:r>
                    </a:p>
                  </a:txBody>
                  <a:tcPr/>
                </a:tc>
                <a:tc>
                  <a:txBody>
                    <a:bodyPr/>
                    <a:lstStyle/>
                    <a:p>
                      <a:r>
                        <a:rPr lang="en-GB" dirty="0"/>
                        <a:t>Ref </a:t>
                      </a:r>
                      <a:r>
                        <a:rPr lang="en-GB" dirty="0" err="1"/>
                        <a:t>Clk</a:t>
                      </a:r>
                      <a:r>
                        <a:rPr lang="en-GB" dirty="0"/>
                        <a:t> Frequency</a:t>
                      </a:r>
                    </a:p>
                  </a:txBody>
                  <a:tcPr/>
                </a:tc>
                <a:tc>
                  <a:txBody>
                    <a:bodyPr/>
                    <a:lstStyle/>
                    <a:p>
                      <a:endParaRPr lang="en-GB" dirty="0"/>
                    </a:p>
                  </a:txBody>
                  <a:tcPr/>
                </a:tc>
                <a:extLst>
                  <a:ext uri="{0D108BD9-81ED-4DB2-BD59-A6C34878D82A}">
                    <a16:rowId xmlns:a16="http://schemas.microsoft.com/office/drawing/2014/main" val="2898319483"/>
                  </a:ext>
                </a:extLst>
              </a:tr>
              <a:tr h="370840">
                <a:tc>
                  <a:txBody>
                    <a:bodyPr/>
                    <a:lstStyle/>
                    <a:p>
                      <a:r>
                        <a:rPr lang="en-GB" dirty="0"/>
                        <a:t>0x03</a:t>
                      </a:r>
                    </a:p>
                  </a:txBody>
                  <a:tcPr/>
                </a:tc>
                <a:tc>
                  <a:txBody>
                    <a:bodyPr/>
                    <a:lstStyle/>
                    <a:p>
                      <a:r>
                        <a:rPr lang="en-GB" dirty="0"/>
                        <a:t>Init </a:t>
                      </a:r>
                      <a:r>
                        <a:rPr lang="en-GB" dirty="0" err="1"/>
                        <a:t>Clk</a:t>
                      </a:r>
                      <a:r>
                        <a:rPr lang="en-GB" dirty="0"/>
                        <a:t> Hz</a:t>
                      </a:r>
                    </a:p>
                  </a:txBody>
                  <a:tcPr/>
                </a:tc>
                <a:tc>
                  <a:txBody>
                    <a:bodyPr/>
                    <a:lstStyle/>
                    <a:p>
                      <a:endParaRPr lang="en-GB"/>
                    </a:p>
                  </a:txBody>
                  <a:tcPr/>
                </a:tc>
                <a:extLst>
                  <a:ext uri="{0D108BD9-81ED-4DB2-BD59-A6C34878D82A}">
                    <a16:rowId xmlns:a16="http://schemas.microsoft.com/office/drawing/2014/main" val="561299447"/>
                  </a:ext>
                </a:extLst>
              </a:tr>
              <a:tr h="370840">
                <a:tc>
                  <a:txBody>
                    <a:bodyPr/>
                    <a:lstStyle/>
                    <a:p>
                      <a:r>
                        <a:rPr lang="en-GB" dirty="0"/>
                        <a:t>0x04</a:t>
                      </a:r>
                    </a:p>
                  </a:txBody>
                  <a:tcPr/>
                </a:tc>
                <a:tc>
                  <a:txBody>
                    <a:bodyPr/>
                    <a:lstStyle/>
                    <a:p>
                      <a:r>
                        <a:rPr lang="en-GB" dirty="0"/>
                        <a:t>GT Quad</a:t>
                      </a:r>
                    </a:p>
                  </a:txBody>
                  <a:tcPr/>
                </a:tc>
                <a:tc>
                  <a:txBody>
                    <a:bodyPr/>
                    <a:lstStyle/>
                    <a:p>
                      <a:endParaRPr lang="en-GB"/>
                    </a:p>
                  </a:txBody>
                  <a:tcPr/>
                </a:tc>
                <a:extLst>
                  <a:ext uri="{0D108BD9-81ED-4DB2-BD59-A6C34878D82A}">
                    <a16:rowId xmlns:a16="http://schemas.microsoft.com/office/drawing/2014/main" val="382366593"/>
                  </a:ext>
                </a:extLst>
              </a:tr>
              <a:tr h="370840">
                <a:tc>
                  <a:txBody>
                    <a:bodyPr/>
                    <a:lstStyle/>
                    <a:p>
                      <a:r>
                        <a:rPr lang="en-GB" dirty="0"/>
                        <a:t>0x05</a:t>
                      </a:r>
                    </a:p>
                  </a:txBody>
                  <a:tcPr/>
                </a:tc>
                <a:tc>
                  <a:txBody>
                    <a:bodyPr/>
                    <a:lstStyle/>
                    <a:p>
                      <a:r>
                        <a:rPr lang="en-GB" dirty="0"/>
                        <a:t>GT Lane</a:t>
                      </a:r>
                    </a:p>
                  </a:txBody>
                  <a:tcPr/>
                </a:tc>
                <a:tc>
                  <a:txBody>
                    <a:bodyPr/>
                    <a:lstStyle/>
                    <a:p>
                      <a:endParaRPr lang="en-GB" dirty="0"/>
                    </a:p>
                  </a:txBody>
                  <a:tcPr/>
                </a:tc>
                <a:extLst>
                  <a:ext uri="{0D108BD9-81ED-4DB2-BD59-A6C34878D82A}">
                    <a16:rowId xmlns:a16="http://schemas.microsoft.com/office/drawing/2014/main" val="305108102"/>
                  </a:ext>
                </a:extLst>
              </a:tr>
            </a:tbl>
          </a:graphicData>
        </a:graphic>
      </p:graphicFrame>
      <p:sp>
        <p:nvSpPr>
          <p:cNvPr id="5" name="TextBox 4">
            <a:extLst>
              <a:ext uri="{FF2B5EF4-FFF2-40B4-BE49-F238E27FC236}">
                <a16:creationId xmlns:a16="http://schemas.microsoft.com/office/drawing/2014/main" id="{AD335203-E4D3-EA9F-0544-6D4AF45FDCAE}"/>
              </a:ext>
            </a:extLst>
          </p:cNvPr>
          <p:cNvSpPr txBox="1"/>
          <p:nvPr/>
        </p:nvSpPr>
        <p:spPr>
          <a:xfrm>
            <a:off x="8709141" y="2253734"/>
            <a:ext cx="2708159" cy="369332"/>
          </a:xfrm>
          <a:prstGeom prst="rect">
            <a:avLst/>
          </a:prstGeom>
          <a:noFill/>
        </p:spPr>
        <p:txBody>
          <a:bodyPr wrap="square" rtlCol="0" anchor="t">
            <a:spAutoFit/>
          </a:bodyPr>
          <a:lstStyle/>
          <a:p>
            <a:r>
              <a:rPr lang="en-US" b="1" spc="-150" dirty="0">
                <a:solidFill>
                  <a:srgbClr val="2E2D62"/>
                </a:solidFill>
                <a:latin typeface="Arial" panose="020B0604020202020204" pitchFamily="34" charset="0"/>
                <a:cs typeface="Arial" panose="020B0604020202020204" pitchFamily="34" charset="0"/>
              </a:rPr>
              <a:t>Aurora IP Internal Registers</a:t>
            </a:r>
          </a:p>
        </p:txBody>
      </p:sp>
    </p:spTree>
    <p:extLst>
      <p:ext uri="{BB962C8B-B14F-4D97-AF65-F5344CB8AC3E}">
        <p14:creationId xmlns:p14="http://schemas.microsoft.com/office/powerpoint/2010/main" val="390282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47AB195-35CC-257B-B898-AAD32D04D9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0D5E9C6-80E2-CA6B-B4A3-E3E590BEB452}"/>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sp>
        <p:nvSpPr>
          <p:cNvPr id="2" name="Rectangle 1">
            <a:extLst>
              <a:ext uri="{FF2B5EF4-FFF2-40B4-BE49-F238E27FC236}">
                <a16:creationId xmlns:a16="http://schemas.microsoft.com/office/drawing/2014/main" id="{81E2D62E-973B-FB2B-2639-0C5842C476A5}"/>
              </a:ext>
            </a:extLst>
          </p:cNvPr>
          <p:cNvSpPr/>
          <p:nvPr/>
        </p:nvSpPr>
        <p:spPr>
          <a:xfrm>
            <a:off x="2787734" y="1752600"/>
            <a:ext cx="1669966" cy="1371600"/>
          </a:xfrm>
          <a:prstGeom prst="rect">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E7D0CE8F-E417-9911-0CA1-F7D34325CFBA}"/>
              </a:ext>
            </a:extLst>
          </p:cNvPr>
          <p:cNvPicPr>
            <a:picLocks noChangeAspect="1"/>
          </p:cNvPicPr>
          <p:nvPr/>
        </p:nvPicPr>
        <p:blipFill>
          <a:blip r:embed="rId2"/>
          <a:srcRect/>
          <a:stretch/>
        </p:blipFill>
        <p:spPr>
          <a:xfrm>
            <a:off x="403341" y="1114623"/>
            <a:ext cx="7621493" cy="5176372"/>
          </a:xfrm>
          <a:prstGeom prst="rect">
            <a:avLst/>
          </a:prstGeom>
        </p:spPr>
      </p:pic>
      <p:graphicFrame>
        <p:nvGraphicFramePr>
          <p:cNvPr id="4" name="Table 3">
            <a:extLst>
              <a:ext uri="{FF2B5EF4-FFF2-40B4-BE49-F238E27FC236}">
                <a16:creationId xmlns:a16="http://schemas.microsoft.com/office/drawing/2014/main" id="{236F92AA-28B1-B7F6-E088-D57279A0F16C}"/>
              </a:ext>
            </a:extLst>
          </p:cNvPr>
          <p:cNvGraphicFramePr>
            <a:graphicFrameLocks noGrp="1"/>
          </p:cNvGraphicFramePr>
          <p:nvPr/>
        </p:nvGraphicFramePr>
        <p:xfrm>
          <a:off x="8216900" y="2667000"/>
          <a:ext cx="3810000" cy="2489200"/>
        </p:xfrm>
        <a:graphic>
          <a:graphicData uri="http://schemas.openxmlformats.org/drawingml/2006/table">
            <a:tbl>
              <a:tblPr firstRow="1" bandRow="1">
                <a:tableStyleId>{073A0DAA-6AF3-43AB-8588-CEC1D06C72B9}</a:tableStyleId>
              </a:tblPr>
              <a:tblGrid>
                <a:gridCol w="1104900">
                  <a:extLst>
                    <a:ext uri="{9D8B030D-6E8A-4147-A177-3AD203B41FA5}">
                      <a16:colId xmlns:a16="http://schemas.microsoft.com/office/drawing/2014/main" val="2326250442"/>
                    </a:ext>
                  </a:extLst>
                </a:gridCol>
                <a:gridCol w="1498600">
                  <a:extLst>
                    <a:ext uri="{9D8B030D-6E8A-4147-A177-3AD203B41FA5}">
                      <a16:colId xmlns:a16="http://schemas.microsoft.com/office/drawing/2014/main" val="2238847243"/>
                    </a:ext>
                  </a:extLst>
                </a:gridCol>
                <a:gridCol w="1206500">
                  <a:extLst>
                    <a:ext uri="{9D8B030D-6E8A-4147-A177-3AD203B41FA5}">
                      <a16:colId xmlns:a16="http://schemas.microsoft.com/office/drawing/2014/main" val="3286226275"/>
                    </a:ext>
                  </a:extLst>
                </a:gridCol>
              </a:tblGrid>
              <a:tr h="294129">
                <a:tc>
                  <a:txBody>
                    <a:bodyPr/>
                    <a:lstStyle/>
                    <a:p>
                      <a:r>
                        <a:rPr lang="en-GB" dirty="0"/>
                        <a:t>Address</a:t>
                      </a:r>
                    </a:p>
                  </a:txBody>
                  <a:tcPr/>
                </a:tc>
                <a:tc>
                  <a:txBody>
                    <a:bodyPr/>
                    <a:lstStyle/>
                    <a:p>
                      <a:r>
                        <a:rPr lang="en-GB" dirty="0"/>
                        <a:t>Name</a:t>
                      </a:r>
                    </a:p>
                  </a:txBody>
                  <a:tcPr/>
                </a:tc>
                <a:tc>
                  <a:txBody>
                    <a:bodyPr/>
                    <a:lstStyle/>
                    <a:p>
                      <a:r>
                        <a:rPr lang="en-GB" dirty="0"/>
                        <a:t>Value</a:t>
                      </a:r>
                    </a:p>
                  </a:txBody>
                  <a:tcPr/>
                </a:tc>
                <a:extLst>
                  <a:ext uri="{0D108BD9-81ED-4DB2-BD59-A6C34878D82A}">
                    <a16:rowId xmlns:a16="http://schemas.microsoft.com/office/drawing/2014/main" val="1274913412"/>
                  </a:ext>
                </a:extLst>
              </a:tr>
              <a:tr h="370840">
                <a:tc>
                  <a:txBody>
                    <a:bodyPr/>
                    <a:lstStyle/>
                    <a:p>
                      <a:r>
                        <a:rPr lang="en-GB" dirty="0"/>
                        <a:t>0x01</a:t>
                      </a:r>
                    </a:p>
                  </a:txBody>
                  <a:tcPr/>
                </a:tc>
                <a:tc>
                  <a:txBody>
                    <a:bodyPr/>
                    <a:lstStyle/>
                    <a:p>
                      <a:r>
                        <a:rPr lang="en-GB" dirty="0"/>
                        <a:t>Line rate</a:t>
                      </a:r>
                    </a:p>
                  </a:txBody>
                  <a:tcPr/>
                </a:tc>
                <a:tc>
                  <a:txBody>
                    <a:bodyPr/>
                    <a:lstStyle/>
                    <a:p>
                      <a:endParaRPr lang="en-GB" dirty="0"/>
                    </a:p>
                  </a:txBody>
                  <a:tcPr/>
                </a:tc>
                <a:extLst>
                  <a:ext uri="{0D108BD9-81ED-4DB2-BD59-A6C34878D82A}">
                    <a16:rowId xmlns:a16="http://schemas.microsoft.com/office/drawing/2014/main" val="1189117382"/>
                  </a:ext>
                </a:extLst>
              </a:tr>
              <a:tr h="370840">
                <a:tc>
                  <a:txBody>
                    <a:bodyPr/>
                    <a:lstStyle/>
                    <a:p>
                      <a:r>
                        <a:rPr lang="en-GB" dirty="0"/>
                        <a:t>0x02</a:t>
                      </a:r>
                    </a:p>
                  </a:txBody>
                  <a:tcPr/>
                </a:tc>
                <a:tc>
                  <a:txBody>
                    <a:bodyPr/>
                    <a:lstStyle/>
                    <a:p>
                      <a:r>
                        <a:rPr lang="en-GB" dirty="0"/>
                        <a:t>Ref </a:t>
                      </a:r>
                      <a:r>
                        <a:rPr lang="en-GB" dirty="0" err="1"/>
                        <a:t>Clk</a:t>
                      </a:r>
                      <a:r>
                        <a:rPr lang="en-GB" dirty="0"/>
                        <a:t> Frequency</a:t>
                      </a:r>
                    </a:p>
                  </a:txBody>
                  <a:tcPr/>
                </a:tc>
                <a:tc>
                  <a:txBody>
                    <a:bodyPr/>
                    <a:lstStyle/>
                    <a:p>
                      <a:endParaRPr lang="en-GB" dirty="0"/>
                    </a:p>
                  </a:txBody>
                  <a:tcPr/>
                </a:tc>
                <a:extLst>
                  <a:ext uri="{0D108BD9-81ED-4DB2-BD59-A6C34878D82A}">
                    <a16:rowId xmlns:a16="http://schemas.microsoft.com/office/drawing/2014/main" val="2898319483"/>
                  </a:ext>
                </a:extLst>
              </a:tr>
              <a:tr h="370840">
                <a:tc>
                  <a:txBody>
                    <a:bodyPr/>
                    <a:lstStyle/>
                    <a:p>
                      <a:r>
                        <a:rPr lang="en-GB" dirty="0"/>
                        <a:t>0x03</a:t>
                      </a:r>
                    </a:p>
                  </a:txBody>
                  <a:tcPr/>
                </a:tc>
                <a:tc>
                  <a:txBody>
                    <a:bodyPr/>
                    <a:lstStyle/>
                    <a:p>
                      <a:r>
                        <a:rPr lang="en-GB" dirty="0"/>
                        <a:t>Init </a:t>
                      </a:r>
                      <a:r>
                        <a:rPr lang="en-GB" dirty="0" err="1"/>
                        <a:t>Clk</a:t>
                      </a:r>
                      <a:r>
                        <a:rPr lang="en-GB" dirty="0"/>
                        <a:t> Hz</a:t>
                      </a:r>
                    </a:p>
                  </a:txBody>
                  <a:tcPr/>
                </a:tc>
                <a:tc>
                  <a:txBody>
                    <a:bodyPr/>
                    <a:lstStyle/>
                    <a:p>
                      <a:endParaRPr lang="en-GB"/>
                    </a:p>
                  </a:txBody>
                  <a:tcPr/>
                </a:tc>
                <a:extLst>
                  <a:ext uri="{0D108BD9-81ED-4DB2-BD59-A6C34878D82A}">
                    <a16:rowId xmlns:a16="http://schemas.microsoft.com/office/drawing/2014/main" val="561299447"/>
                  </a:ext>
                </a:extLst>
              </a:tr>
              <a:tr h="370840">
                <a:tc>
                  <a:txBody>
                    <a:bodyPr/>
                    <a:lstStyle/>
                    <a:p>
                      <a:r>
                        <a:rPr lang="en-GB" dirty="0"/>
                        <a:t>0x04</a:t>
                      </a:r>
                    </a:p>
                  </a:txBody>
                  <a:tcPr/>
                </a:tc>
                <a:tc>
                  <a:txBody>
                    <a:bodyPr/>
                    <a:lstStyle/>
                    <a:p>
                      <a:r>
                        <a:rPr lang="en-GB" dirty="0"/>
                        <a:t>GT Quad</a:t>
                      </a:r>
                    </a:p>
                  </a:txBody>
                  <a:tcPr/>
                </a:tc>
                <a:tc>
                  <a:txBody>
                    <a:bodyPr/>
                    <a:lstStyle/>
                    <a:p>
                      <a:endParaRPr lang="en-GB"/>
                    </a:p>
                  </a:txBody>
                  <a:tcPr/>
                </a:tc>
                <a:extLst>
                  <a:ext uri="{0D108BD9-81ED-4DB2-BD59-A6C34878D82A}">
                    <a16:rowId xmlns:a16="http://schemas.microsoft.com/office/drawing/2014/main" val="382366593"/>
                  </a:ext>
                </a:extLst>
              </a:tr>
              <a:tr h="370840">
                <a:tc>
                  <a:txBody>
                    <a:bodyPr/>
                    <a:lstStyle/>
                    <a:p>
                      <a:r>
                        <a:rPr lang="en-GB" dirty="0"/>
                        <a:t>0x05</a:t>
                      </a:r>
                    </a:p>
                  </a:txBody>
                  <a:tcPr/>
                </a:tc>
                <a:tc>
                  <a:txBody>
                    <a:bodyPr/>
                    <a:lstStyle/>
                    <a:p>
                      <a:r>
                        <a:rPr lang="en-GB" dirty="0"/>
                        <a:t>GT Lane</a:t>
                      </a:r>
                    </a:p>
                  </a:txBody>
                  <a:tcPr/>
                </a:tc>
                <a:tc>
                  <a:txBody>
                    <a:bodyPr/>
                    <a:lstStyle/>
                    <a:p>
                      <a:endParaRPr lang="en-GB" dirty="0"/>
                    </a:p>
                  </a:txBody>
                  <a:tcPr/>
                </a:tc>
                <a:extLst>
                  <a:ext uri="{0D108BD9-81ED-4DB2-BD59-A6C34878D82A}">
                    <a16:rowId xmlns:a16="http://schemas.microsoft.com/office/drawing/2014/main" val="305108102"/>
                  </a:ext>
                </a:extLst>
              </a:tr>
            </a:tbl>
          </a:graphicData>
        </a:graphic>
      </p:graphicFrame>
      <p:sp>
        <p:nvSpPr>
          <p:cNvPr id="5" name="TextBox 4">
            <a:extLst>
              <a:ext uri="{FF2B5EF4-FFF2-40B4-BE49-F238E27FC236}">
                <a16:creationId xmlns:a16="http://schemas.microsoft.com/office/drawing/2014/main" id="{6276A8FA-11FC-A541-787F-6B9E28F4CE2A}"/>
              </a:ext>
            </a:extLst>
          </p:cNvPr>
          <p:cNvSpPr txBox="1"/>
          <p:nvPr/>
        </p:nvSpPr>
        <p:spPr>
          <a:xfrm>
            <a:off x="8709141" y="2253734"/>
            <a:ext cx="2708159" cy="369332"/>
          </a:xfrm>
          <a:prstGeom prst="rect">
            <a:avLst/>
          </a:prstGeom>
          <a:noFill/>
        </p:spPr>
        <p:txBody>
          <a:bodyPr wrap="square" rtlCol="0" anchor="t">
            <a:spAutoFit/>
          </a:bodyPr>
          <a:lstStyle/>
          <a:p>
            <a:r>
              <a:rPr lang="en-US" b="1" spc="-150" dirty="0">
                <a:solidFill>
                  <a:srgbClr val="2E2D62"/>
                </a:solidFill>
                <a:latin typeface="Arial" panose="020B0604020202020204" pitchFamily="34" charset="0"/>
                <a:cs typeface="Arial" panose="020B0604020202020204" pitchFamily="34" charset="0"/>
              </a:rPr>
              <a:t>Aurora IP Internal Registers</a:t>
            </a:r>
          </a:p>
        </p:txBody>
      </p:sp>
      <p:cxnSp>
        <p:nvCxnSpPr>
          <p:cNvPr id="13" name="Straight Arrow Connector 12">
            <a:extLst>
              <a:ext uri="{FF2B5EF4-FFF2-40B4-BE49-F238E27FC236}">
                <a16:creationId xmlns:a16="http://schemas.microsoft.com/office/drawing/2014/main" id="{5344646A-C376-6237-BB51-40780AD53667}"/>
              </a:ext>
            </a:extLst>
          </p:cNvPr>
          <p:cNvCxnSpPr>
            <a:cxnSpLocks/>
          </p:cNvCxnSpPr>
          <p:nvPr/>
        </p:nvCxnSpPr>
        <p:spPr>
          <a:xfrm>
            <a:off x="4216400" y="2718832"/>
            <a:ext cx="7175500" cy="56636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708917DE-1E2E-854B-7078-72983503D582}"/>
              </a:ext>
            </a:extLst>
          </p:cNvPr>
          <p:cNvCxnSpPr>
            <a:cxnSpLocks/>
          </p:cNvCxnSpPr>
          <p:nvPr/>
        </p:nvCxnSpPr>
        <p:spPr>
          <a:xfrm>
            <a:off x="4589484" y="4261728"/>
            <a:ext cx="6802416" cy="72748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65FB34FF-7C79-FA9B-997C-8C4ECAC782DD}"/>
              </a:ext>
            </a:extLst>
          </p:cNvPr>
          <p:cNvCxnSpPr>
            <a:cxnSpLocks/>
          </p:cNvCxnSpPr>
          <p:nvPr/>
        </p:nvCxnSpPr>
        <p:spPr>
          <a:xfrm flipV="1">
            <a:off x="4457700" y="4227275"/>
            <a:ext cx="6934200" cy="122205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2FF5A77C-CC80-FE9A-ED1E-E82BDCBF327A}"/>
              </a:ext>
            </a:extLst>
          </p:cNvPr>
          <p:cNvCxnSpPr>
            <a:cxnSpLocks/>
          </p:cNvCxnSpPr>
          <p:nvPr/>
        </p:nvCxnSpPr>
        <p:spPr>
          <a:xfrm>
            <a:off x="4609317" y="3887232"/>
            <a:ext cx="6782583" cy="69388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7588996E-8F3A-2864-BA47-7D89F8586451}"/>
              </a:ext>
            </a:extLst>
          </p:cNvPr>
          <p:cNvCxnSpPr>
            <a:cxnSpLocks/>
          </p:cNvCxnSpPr>
          <p:nvPr/>
        </p:nvCxnSpPr>
        <p:spPr>
          <a:xfrm flipV="1">
            <a:off x="4457700" y="3633232"/>
            <a:ext cx="6934200" cy="141553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5084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CCA71F-F512-49B7-C316-4D1B05AA6CA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EA2E650-A57D-8F2B-993B-BF136A8F683D}"/>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8" name="Graphic 7">
            <a:extLst>
              <a:ext uri="{FF2B5EF4-FFF2-40B4-BE49-F238E27FC236}">
                <a16:creationId xmlns:a16="http://schemas.microsoft.com/office/drawing/2014/main" id="{BFB9FF03-D058-93B6-B925-B4C1E1CEBF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05516" y="0"/>
            <a:ext cx="7380967" cy="6858000"/>
          </a:xfrm>
          <a:prstGeom prst="rect">
            <a:avLst/>
          </a:prstGeom>
        </p:spPr>
      </p:pic>
    </p:spTree>
    <p:extLst>
      <p:ext uri="{BB962C8B-B14F-4D97-AF65-F5344CB8AC3E}">
        <p14:creationId xmlns:p14="http://schemas.microsoft.com/office/powerpoint/2010/main" val="1520994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D3AC73C-2A5E-11CE-C101-522584078D6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D2363DA-6B97-AC53-0460-1A0716B3D55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3" name="Graphic 2">
            <a:extLst>
              <a:ext uri="{FF2B5EF4-FFF2-40B4-BE49-F238E27FC236}">
                <a16:creationId xmlns:a16="http://schemas.microsoft.com/office/drawing/2014/main" id="{9C75A6D2-9EC0-DE37-D9CF-330A4DC9C911}"/>
              </a:ext>
            </a:extLst>
          </p:cNvPr>
          <p:cNvPicPr>
            <a:picLocks noChangeAspect="1"/>
          </p:cNvPicPr>
          <p:nvPr/>
        </p:nvPicPr>
        <p:blipFill>
          <a:blip r:embed="rId2">
            <a:extLst>
              <a:ext uri="{96DAC541-7B7A-43D3-8B79-37D633B846F1}">
                <asvg:svgBlip xmlns:asvg="http://schemas.microsoft.com/office/drawing/2016/SVG/main" r:embed="rId3"/>
              </a:ext>
            </a:extLst>
          </a:blip>
          <a:srcRect b="50000"/>
          <a:stretch>
            <a:fillRect/>
          </a:stretch>
        </p:blipFill>
        <p:spPr>
          <a:xfrm>
            <a:off x="1823638" y="1714500"/>
            <a:ext cx="8544723" cy="3966210"/>
          </a:xfrm>
          <a:prstGeom prst="rect">
            <a:avLst/>
          </a:prstGeom>
        </p:spPr>
      </p:pic>
    </p:spTree>
    <p:extLst>
      <p:ext uri="{BB962C8B-B14F-4D97-AF65-F5344CB8AC3E}">
        <p14:creationId xmlns:p14="http://schemas.microsoft.com/office/powerpoint/2010/main" val="4096853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6B4426D-6DFD-9B3A-C843-7F7C19EA92A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69739BF-56E2-81D2-333D-A7350B3E211E}"/>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3" name="Graphic 2">
            <a:extLst>
              <a:ext uri="{FF2B5EF4-FFF2-40B4-BE49-F238E27FC236}">
                <a16:creationId xmlns:a16="http://schemas.microsoft.com/office/drawing/2014/main" id="{55FF49CA-DD6A-20A5-B4D4-B300A7D98F9F}"/>
              </a:ext>
            </a:extLst>
          </p:cNvPr>
          <p:cNvPicPr>
            <a:picLocks noChangeAspect="1"/>
          </p:cNvPicPr>
          <p:nvPr/>
        </p:nvPicPr>
        <p:blipFill>
          <a:blip r:embed="rId2">
            <a:extLst>
              <a:ext uri="{96DAC541-7B7A-43D3-8B79-37D633B846F1}">
                <asvg:svgBlip xmlns:asvg="http://schemas.microsoft.com/office/drawing/2016/SVG/main" r:embed="rId3"/>
              </a:ext>
            </a:extLst>
          </a:blip>
          <a:srcRect b="50000"/>
          <a:stretch>
            <a:fillRect/>
          </a:stretch>
        </p:blipFill>
        <p:spPr>
          <a:xfrm>
            <a:off x="1823638" y="1714500"/>
            <a:ext cx="8544723" cy="3966210"/>
          </a:xfrm>
          <a:prstGeom prst="rect">
            <a:avLst/>
          </a:prstGeom>
        </p:spPr>
      </p:pic>
      <p:pic>
        <p:nvPicPr>
          <p:cNvPr id="6" name="Graphic 5">
            <a:extLst>
              <a:ext uri="{FF2B5EF4-FFF2-40B4-BE49-F238E27FC236}">
                <a16:creationId xmlns:a16="http://schemas.microsoft.com/office/drawing/2014/main" id="{00E00D45-F490-1190-79F8-CCF49B7F927A}"/>
              </a:ext>
            </a:extLst>
          </p:cNvPr>
          <p:cNvPicPr>
            <a:picLocks noChangeAspect="1"/>
          </p:cNvPicPr>
          <p:nvPr/>
        </p:nvPicPr>
        <p:blipFill>
          <a:blip r:embed="rId4">
            <a:extLst>
              <a:ext uri="{96DAC541-7B7A-43D3-8B79-37D633B846F1}">
                <asvg:svgBlip xmlns:asvg="http://schemas.microsoft.com/office/drawing/2016/SVG/main" r:embed="rId5"/>
              </a:ext>
            </a:extLst>
          </a:blip>
          <a:srcRect l="9968" t="14192" r="69259" b="14191"/>
          <a:stretch>
            <a:fillRect/>
          </a:stretch>
        </p:blipFill>
        <p:spPr>
          <a:xfrm>
            <a:off x="2678327" y="2263140"/>
            <a:ext cx="1791890" cy="2800350"/>
          </a:xfrm>
          <a:prstGeom prst="rect">
            <a:avLst/>
          </a:prstGeom>
        </p:spPr>
      </p:pic>
    </p:spTree>
    <p:extLst>
      <p:ext uri="{BB962C8B-B14F-4D97-AF65-F5344CB8AC3E}">
        <p14:creationId xmlns:p14="http://schemas.microsoft.com/office/powerpoint/2010/main" val="285409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0495174-C9F7-A8FB-7C0C-F2C71D6784C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FB19763-9326-5931-BBA2-0DE8DD93ED54}"/>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3" name="Graphic 2">
            <a:extLst>
              <a:ext uri="{FF2B5EF4-FFF2-40B4-BE49-F238E27FC236}">
                <a16:creationId xmlns:a16="http://schemas.microsoft.com/office/drawing/2014/main" id="{795E848D-E572-F338-7F70-7733DB9464C1}"/>
              </a:ext>
            </a:extLst>
          </p:cNvPr>
          <p:cNvPicPr>
            <a:picLocks noChangeAspect="1"/>
          </p:cNvPicPr>
          <p:nvPr/>
        </p:nvPicPr>
        <p:blipFill>
          <a:blip r:embed="rId2">
            <a:extLst>
              <a:ext uri="{96DAC541-7B7A-43D3-8B79-37D633B846F1}">
                <asvg:svgBlip xmlns:asvg="http://schemas.microsoft.com/office/drawing/2016/SVG/main" r:embed="rId3"/>
              </a:ext>
            </a:extLst>
          </a:blip>
          <a:srcRect l="1171" r="1171"/>
          <a:stretch/>
        </p:blipFill>
        <p:spPr>
          <a:xfrm>
            <a:off x="1823638" y="1714500"/>
            <a:ext cx="8544723" cy="3966210"/>
          </a:xfrm>
          <a:prstGeom prst="rect">
            <a:avLst/>
          </a:prstGeom>
        </p:spPr>
      </p:pic>
    </p:spTree>
    <p:extLst>
      <p:ext uri="{BB962C8B-B14F-4D97-AF65-F5344CB8AC3E}">
        <p14:creationId xmlns:p14="http://schemas.microsoft.com/office/powerpoint/2010/main" val="221643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987040" y="2693795"/>
            <a:ext cx="6544800" cy="2308324"/>
          </a:xfrm>
          <a:prstGeom prst="rect">
            <a:avLst/>
          </a:prstGeom>
          <a:noFill/>
        </p:spPr>
        <p:txBody>
          <a:bodyPr wrap="square" rtlCol="0" anchor="t">
            <a:spAutoFit/>
          </a:bodyPr>
          <a:lstStyle/>
          <a:p>
            <a:r>
              <a:rPr lang="en-US" sz="4800" b="1" spc="-150" dirty="0">
                <a:solidFill>
                  <a:srgbClr val="002060"/>
                </a:solidFill>
                <a:latin typeface="Arial" panose="020B0604020202020204" pitchFamily="34" charset="0"/>
                <a:cs typeface="Arial" panose="020B0604020202020204" pitchFamily="34" charset="0"/>
              </a:rPr>
              <a:t>Dynamic Reconfiguration Port</a:t>
            </a:r>
          </a:p>
          <a:p>
            <a:r>
              <a:rPr lang="en-US" sz="4800" b="1" spc="-150" dirty="0">
                <a:solidFill>
                  <a:srgbClr val="002060"/>
                </a:solidFill>
                <a:latin typeface="Arial" panose="020B0604020202020204" pitchFamily="34" charset="0"/>
                <a:cs typeface="Arial" panose="020B0604020202020204" pitchFamily="34" charset="0"/>
              </a:rPr>
              <a:t>In Xilinx IP Cores</a:t>
            </a:r>
          </a:p>
        </p:txBody>
      </p:sp>
      <p:sp>
        <p:nvSpPr>
          <p:cNvPr id="5" name="Rectangle 4">
            <a:extLst>
              <a:ext uri="{FF2B5EF4-FFF2-40B4-BE49-F238E27FC236}">
                <a16:creationId xmlns:a16="http://schemas.microsoft.com/office/drawing/2014/main" id="{0BEB0AE4-391E-6F41-84C6-D4EEDF519A31}"/>
              </a:ext>
            </a:extLst>
          </p:cNvPr>
          <p:cNvSpPr/>
          <p:nvPr/>
        </p:nvSpPr>
        <p:spPr>
          <a:xfrm>
            <a:off x="987040" y="5002119"/>
            <a:ext cx="5745669" cy="1200329"/>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ESDG</a:t>
            </a:r>
          </a:p>
          <a:p>
            <a:r>
              <a:rPr lang="en-GB" sz="2400" dirty="0">
                <a:solidFill>
                  <a:srgbClr val="505050"/>
                </a:solidFill>
                <a:latin typeface="Arial" panose="020B0604020202020204" pitchFamily="34" charset="0"/>
                <a:cs typeface="Arial" panose="020B0604020202020204" pitchFamily="34" charset="0"/>
              </a:rPr>
              <a:t>Matt Roberts</a:t>
            </a:r>
          </a:p>
          <a:p>
            <a:r>
              <a:rPr lang="en-GB" sz="2400" dirty="0">
                <a:solidFill>
                  <a:srgbClr val="505050"/>
                </a:solidFill>
                <a:latin typeface="Arial" panose="020B0604020202020204" pitchFamily="34" charset="0"/>
                <a:cs typeface="Arial" panose="020B0604020202020204" pitchFamily="34" charset="0"/>
              </a:rPr>
              <a:t>Sooraj Pradeep</a:t>
            </a:r>
          </a:p>
        </p:txBody>
      </p:sp>
      <p:pic>
        <p:nvPicPr>
          <p:cNvPr id="6" name="Picture 5">
            <a:extLst>
              <a:ext uri="{FF2B5EF4-FFF2-40B4-BE49-F238E27FC236}">
                <a16:creationId xmlns:a16="http://schemas.microsoft.com/office/drawing/2014/main" id="{DEB1AF0F-4CE3-194A-BA91-CCCB11083333}"/>
              </a:ext>
            </a:extLst>
          </p:cNvPr>
          <p:cNvPicPr>
            <a:picLocks noChangeAspect="1"/>
          </p:cNvPicPr>
          <p:nvPr/>
        </p:nvPicPr>
        <p:blipFill>
          <a:blip r:embed="rId5"/>
          <a:stretch>
            <a:fillRect/>
          </a:stretch>
        </p:blipFill>
        <p:spPr>
          <a:xfrm>
            <a:off x="151200" y="140400"/>
            <a:ext cx="3619500" cy="1554480"/>
          </a:xfrm>
          <a:prstGeom prst="rect">
            <a:avLst/>
          </a:prstGeom>
        </p:spPr>
      </p:pic>
      <p:grpSp>
        <p:nvGrpSpPr>
          <p:cNvPr id="2" name="Group 1">
            <a:extLst>
              <a:ext uri="{FF2B5EF4-FFF2-40B4-BE49-F238E27FC236}">
                <a16:creationId xmlns:a16="http://schemas.microsoft.com/office/drawing/2014/main" id="{FAAD510C-AFD0-425D-FAB0-E072EEBDDF9B}"/>
              </a:ext>
            </a:extLst>
          </p:cNvPr>
          <p:cNvGrpSpPr/>
          <p:nvPr/>
        </p:nvGrpSpPr>
        <p:grpSpPr>
          <a:xfrm>
            <a:off x="11115040" y="273539"/>
            <a:ext cx="1076960" cy="284480"/>
            <a:chOff x="8067039" y="6431281"/>
            <a:chExt cx="1076960" cy="284480"/>
          </a:xfrm>
        </p:grpSpPr>
        <p:sp>
          <p:nvSpPr>
            <p:cNvPr id="4" name="Rectangle 3">
              <a:extLst>
                <a:ext uri="{FF2B5EF4-FFF2-40B4-BE49-F238E27FC236}">
                  <a16:creationId xmlns:a16="http://schemas.microsoft.com/office/drawing/2014/main" id="{F6B501F1-3AF1-C17A-4E49-405D71D458B7}"/>
                </a:ext>
              </a:extLst>
            </p:cNvPr>
            <p:cNvSpPr/>
            <p:nvPr/>
          </p:nvSpPr>
          <p:spPr>
            <a:xfrm>
              <a:off x="8067039" y="6431281"/>
              <a:ext cx="1076960" cy="284480"/>
            </a:xfrm>
            <a:prstGeom prst="rect">
              <a:avLst/>
            </a:prstGeom>
            <a:solidFill>
              <a:srgbClr val="F1F2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ack and grey logo&#10;&#10;Description automatically generated with medium confidence">
              <a:extLst>
                <a:ext uri="{FF2B5EF4-FFF2-40B4-BE49-F238E27FC236}">
                  <a16:creationId xmlns:a16="http://schemas.microsoft.com/office/drawing/2014/main" id="{0CBCDCDC-168F-885F-57F7-F9990DA67448}"/>
                </a:ext>
              </a:extLst>
            </p:cNvPr>
            <p:cNvPicPr>
              <a:picLocks noChangeAspect="1"/>
            </p:cNvPicPr>
            <p:nvPr/>
          </p:nvPicPr>
          <p:blipFill>
            <a:blip r:embed="rId6"/>
            <a:stretch>
              <a:fillRect/>
            </a:stretch>
          </p:blipFill>
          <p:spPr>
            <a:xfrm>
              <a:off x="8242999" y="6480241"/>
              <a:ext cx="766407" cy="204315"/>
            </a:xfrm>
            <a:prstGeom prst="rect">
              <a:avLst/>
            </a:prstGeom>
          </p:spPr>
        </p:pic>
      </p:grpSp>
    </p:spTree>
    <p:extLst>
      <p:ext uri="{BB962C8B-B14F-4D97-AF65-F5344CB8AC3E}">
        <p14:creationId xmlns:p14="http://schemas.microsoft.com/office/powerpoint/2010/main" val="322438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0E2CBC-CC3E-1FA8-5A9F-579B4224723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203EDDB-99CB-81B1-3331-EA003C2514A5}"/>
              </a:ext>
            </a:extLst>
          </p:cNvPr>
          <p:cNvSpPr txBox="1"/>
          <p:nvPr/>
        </p:nvSpPr>
        <p:spPr>
          <a:xfrm>
            <a:off x="400666" y="0"/>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4" name="Picture 3">
            <a:extLst>
              <a:ext uri="{FF2B5EF4-FFF2-40B4-BE49-F238E27FC236}">
                <a16:creationId xmlns:a16="http://schemas.microsoft.com/office/drawing/2014/main" id="{AB994EC4-9F3C-4BEB-CA39-D53AF2C5C025}"/>
              </a:ext>
            </a:extLst>
          </p:cNvPr>
          <p:cNvPicPr>
            <a:picLocks noChangeAspect="1"/>
          </p:cNvPicPr>
          <p:nvPr/>
        </p:nvPicPr>
        <p:blipFill>
          <a:blip r:embed="rId2"/>
          <a:stretch>
            <a:fillRect/>
          </a:stretch>
        </p:blipFill>
        <p:spPr>
          <a:xfrm>
            <a:off x="6909996" y="216987"/>
            <a:ext cx="4387380" cy="2217796"/>
          </a:xfrm>
          <a:prstGeom prst="rect">
            <a:avLst/>
          </a:prstGeom>
        </p:spPr>
      </p:pic>
      <p:pic>
        <p:nvPicPr>
          <p:cNvPr id="6" name="Picture 5">
            <a:extLst>
              <a:ext uri="{FF2B5EF4-FFF2-40B4-BE49-F238E27FC236}">
                <a16:creationId xmlns:a16="http://schemas.microsoft.com/office/drawing/2014/main" id="{D76B44B2-81B8-76B6-D2C5-C3A647FA1B81}"/>
              </a:ext>
            </a:extLst>
          </p:cNvPr>
          <p:cNvPicPr>
            <a:picLocks noChangeAspect="1"/>
          </p:cNvPicPr>
          <p:nvPr/>
        </p:nvPicPr>
        <p:blipFill>
          <a:blip r:embed="rId3"/>
          <a:stretch>
            <a:fillRect/>
          </a:stretch>
        </p:blipFill>
        <p:spPr>
          <a:xfrm>
            <a:off x="247792" y="769441"/>
            <a:ext cx="5515745" cy="3486637"/>
          </a:xfrm>
          <a:prstGeom prst="rect">
            <a:avLst/>
          </a:prstGeom>
        </p:spPr>
      </p:pic>
      <p:pic>
        <p:nvPicPr>
          <p:cNvPr id="9" name="Picture 8">
            <a:extLst>
              <a:ext uri="{FF2B5EF4-FFF2-40B4-BE49-F238E27FC236}">
                <a16:creationId xmlns:a16="http://schemas.microsoft.com/office/drawing/2014/main" id="{29BA64F1-CD50-E71A-0697-B44F7BB5ED5E}"/>
              </a:ext>
            </a:extLst>
          </p:cNvPr>
          <p:cNvPicPr>
            <a:picLocks noChangeAspect="1"/>
          </p:cNvPicPr>
          <p:nvPr/>
        </p:nvPicPr>
        <p:blipFill>
          <a:blip r:embed="rId4"/>
          <a:stretch>
            <a:fillRect/>
          </a:stretch>
        </p:blipFill>
        <p:spPr>
          <a:xfrm>
            <a:off x="576451" y="4476418"/>
            <a:ext cx="4858428" cy="2381582"/>
          </a:xfrm>
          <a:prstGeom prst="rect">
            <a:avLst/>
          </a:prstGeom>
        </p:spPr>
      </p:pic>
      <p:pic>
        <p:nvPicPr>
          <p:cNvPr id="11" name="Picture 10">
            <a:extLst>
              <a:ext uri="{FF2B5EF4-FFF2-40B4-BE49-F238E27FC236}">
                <a16:creationId xmlns:a16="http://schemas.microsoft.com/office/drawing/2014/main" id="{C7412D70-4D6A-B5DF-81B7-A531DF1232E2}"/>
              </a:ext>
            </a:extLst>
          </p:cNvPr>
          <p:cNvPicPr>
            <a:picLocks noChangeAspect="1"/>
          </p:cNvPicPr>
          <p:nvPr/>
        </p:nvPicPr>
        <p:blipFill>
          <a:blip r:embed="rId5"/>
          <a:stretch>
            <a:fillRect/>
          </a:stretch>
        </p:blipFill>
        <p:spPr>
          <a:xfrm>
            <a:off x="6909996" y="2617469"/>
            <a:ext cx="4694714" cy="4145166"/>
          </a:xfrm>
          <a:prstGeom prst="rect">
            <a:avLst/>
          </a:prstGeom>
        </p:spPr>
      </p:pic>
    </p:spTree>
    <p:extLst>
      <p:ext uri="{BB962C8B-B14F-4D97-AF65-F5344CB8AC3E}">
        <p14:creationId xmlns:p14="http://schemas.microsoft.com/office/powerpoint/2010/main" val="2365188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973062-40A2-96A7-AE86-353C3C1983C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A0ED04-B469-EB75-7E10-B8DBFE948028}"/>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4" name="Graphic 3">
            <a:extLst>
              <a:ext uri="{FF2B5EF4-FFF2-40B4-BE49-F238E27FC236}">
                <a16:creationId xmlns:a16="http://schemas.microsoft.com/office/drawing/2014/main" id="{97751AC0-1070-A119-9AF5-7EB64BBF1B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286" y="1325880"/>
            <a:ext cx="10837427" cy="4912618"/>
          </a:xfrm>
          <a:prstGeom prst="rect">
            <a:avLst/>
          </a:prstGeom>
        </p:spPr>
      </p:pic>
    </p:spTree>
    <p:extLst>
      <p:ext uri="{BB962C8B-B14F-4D97-AF65-F5344CB8AC3E}">
        <p14:creationId xmlns:p14="http://schemas.microsoft.com/office/powerpoint/2010/main" val="2049707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BDF6AD-DB4A-0BC7-72DE-BFD2C2A13DD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A38217-65BB-9CD7-94AD-FB1F27DC5F0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pic>
        <p:nvPicPr>
          <p:cNvPr id="3" name="Picture 2">
            <a:extLst>
              <a:ext uri="{FF2B5EF4-FFF2-40B4-BE49-F238E27FC236}">
                <a16:creationId xmlns:a16="http://schemas.microsoft.com/office/drawing/2014/main" id="{AA24BBB3-003A-A593-56BC-F9EF5C01F3F6}"/>
              </a:ext>
            </a:extLst>
          </p:cNvPr>
          <p:cNvPicPr>
            <a:picLocks noChangeAspect="1"/>
          </p:cNvPicPr>
          <p:nvPr/>
        </p:nvPicPr>
        <p:blipFill>
          <a:blip r:embed="rId2"/>
          <a:stretch>
            <a:fillRect/>
          </a:stretch>
        </p:blipFill>
        <p:spPr>
          <a:xfrm>
            <a:off x="209583" y="1527305"/>
            <a:ext cx="11772834" cy="3010405"/>
          </a:xfrm>
          <a:prstGeom prst="rect">
            <a:avLst/>
          </a:prstGeom>
        </p:spPr>
      </p:pic>
      <p:sp>
        <p:nvSpPr>
          <p:cNvPr id="5" name="Rectangle 4">
            <a:extLst>
              <a:ext uri="{FF2B5EF4-FFF2-40B4-BE49-F238E27FC236}">
                <a16:creationId xmlns:a16="http://schemas.microsoft.com/office/drawing/2014/main" id="{2BA20304-0FD3-57C7-A7C5-CF872656F71E}"/>
              </a:ext>
            </a:extLst>
          </p:cNvPr>
          <p:cNvSpPr/>
          <p:nvPr/>
        </p:nvSpPr>
        <p:spPr>
          <a:xfrm>
            <a:off x="129573" y="5297924"/>
            <a:ext cx="10719460" cy="830997"/>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hlinkClick r:id="rId3"/>
              </a:rPr>
              <a:t>http://www-local.technology.stfc.ac.uk/ESDG/documentation/common-libraries/drp/0.5.2/README.html</a:t>
            </a:r>
            <a:endParaRPr lang="en-GB" sz="2400" dirty="0">
              <a:solidFill>
                <a:srgbClr val="505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691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BE2CC3-B524-CE6E-908F-40EF3102A3A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B35CE9-9E32-6636-908B-6BC99CBE680E}"/>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DRP Lib</a:t>
            </a:r>
          </a:p>
        </p:txBody>
      </p:sp>
      <p:sp>
        <p:nvSpPr>
          <p:cNvPr id="5" name="Rectangle 4">
            <a:extLst>
              <a:ext uri="{FF2B5EF4-FFF2-40B4-BE49-F238E27FC236}">
                <a16:creationId xmlns:a16="http://schemas.microsoft.com/office/drawing/2014/main" id="{1201329B-728F-EC7D-140A-DE5F8AE0C2F4}"/>
              </a:ext>
            </a:extLst>
          </p:cNvPr>
          <p:cNvSpPr/>
          <p:nvPr/>
        </p:nvSpPr>
        <p:spPr>
          <a:xfrm>
            <a:off x="403341" y="5985193"/>
            <a:ext cx="10409439" cy="369332"/>
          </a:xfrm>
          <a:prstGeom prst="rect">
            <a:avLst/>
          </a:prstGeom>
        </p:spPr>
        <p:txBody>
          <a:bodyPr wrap="square">
            <a:spAutoFit/>
          </a:bodyPr>
          <a:lstStyle/>
          <a:p>
            <a:r>
              <a:rPr lang="en-GB" dirty="0">
                <a:solidFill>
                  <a:srgbClr val="505050"/>
                </a:solidFill>
                <a:latin typeface="Arial" panose="020B0604020202020204" pitchFamily="34" charset="0"/>
                <a:cs typeface="Arial" panose="020B0604020202020204" pitchFamily="34" charset="0"/>
                <a:hlinkClick r:id="rId2"/>
              </a:rPr>
              <a:t>http://www-local.technology.stfc.ac.uk/ESDG/documentation/example_designs/vcu118_rev2_0/0.4.0/</a:t>
            </a:r>
            <a:endParaRPr lang="en-GB" dirty="0">
              <a:solidFill>
                <a:srgbClr val="50505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8A86A7-B074-AB91-9991-266F933EB285}"/>
              </a:ext>
            </a:extLst>
          </p:cNvPr>
          <p:cNvPicPr>
            <a:picLocks noChangeAspect="1"/>
          </p:cNvPicPr>
          <p:nvPr/>
        </p:nvPicPr>
        <p:blipFill>
          <a:blip r:embed="rId3"/>
          <a:srcRect b="33658"/>
          <a:stretch>
            <a:fillRect/>
          </a:stretch>
        </p:blipFill>
        <p:spPr>
          <a:xfrm>
            <a:off x="1542929" y="1239812"/>
            <a:ext cx="9106141" cy="4378376"/>
          </a:xfrm>
          <a:prstGeom prst="rect">
            <a:avLst/>
          </a:prstGeom>
        </p:spPr>
      </p:pic>
    </p:spTree>
    <p:extLst>
      <p:ext uri="{BB962C8B-B14F-4D97-AF65-F5344CB8AC3E}">
        <p14:creationId xmlns:p14="http://schemas.microsoft.com/office/powerpoint/2010/main" val="18003905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3B1175-C44C-8347-839C-F2A11F5DA29E}"/>
              </a:ext>
            </a:extLst>
          </p:cNvPr>
          <p:cNvPicPr>
            <a:picLocks noChangeAspect="1"/>
          </p:cNvPicPr>
          <p:nvPr/>
        </p:nvPicPr>
        <p:blipFill>
          <a:blip r:embed="rId4"/>
          <a:stretch>
            <a:fillRect/>
          </a:stretch>
        </p:blipFill>
        <p:spPr>
          <a:xfrm>
            <a:off x="151200" y="140400"/>
            <a:ext cx="3619500" cy="1554480"/>
          </a:xfrm>
          <a:prstGeom prst="rect">
            <a:avLst/>
          </a:prstGeom>
        </p:spPr>
      </p:pic>
    </p:spTree>
    <p:extLst>
      <p:ext uri="{BB962C8B-B14F-4D97-AF65-F5344CB8AC3E}">
        <p14:creationId xmlns:p14="http://schemas.microsoft.com/office/powerpoint/2010/main" val="1394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2E2D62"/>
                </a:solidFill>
                <a:latin typeface="Arial" panose="020B0604020202020204" pitchFamily="34" charset="0"/>
                <a:cs typeface="Arial" panose="020B0604020202020204" pitchFamily="34" charset="0"/>
              </a:rPr>
              <a:t>technologysi.stfc.ac.uk</a:t>
            </a:r>
            <a:endParaRPr lang="en-GB" sz="1600" dirty="0">
              <a:solidFill>
                <a:srgbClr val="2E2D6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4"/>
          <a:stretch>
            <a:fillRect/>
          </a:stretch>
        </p:blipFill>
        <p:spPr>
          <a:xfrm>
            <a:off x="151200" y="140400"/>
            <a:ext cx="3619500" cy="1554480"/>
          </a:xfrm>
          <a:prstGeom prst="rect">
            <a:avLst/>
          </a:prstGeom>
        </p:spPr>
      </p:pic>
      <p:sp>
        <p:nvSpPr>
          <p:cNvPr id="2" name="Rectangle 1">
            <a:extLst>
              <a:ext uri="{FF2B5EF4-FFF2-40B4-BE49-F238E27FC236}">
                <a16:creationId xmlns:a16="http://schemas.microsoft.com/office/drawing/2014/main" id="{B087EE4A-3A12-E204-8471-BAD543EE668B}"/>
              </a:ext>
            </a:extLst>
          </p:cNvPr>
          <p:cNvSpPr/>
          <p:nvPr/>
        </p:nvSpPr>
        <p:spPr>
          <a:xfrm>
            <a:off x="3183313" y="5904254"/>
            <a:ext cx="1850507"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STFC_Matters</a:t>
            </a:r>
            <a:endParaRPr lang="en-GB"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7356FB-D11F-9AC7-E9E3-86AF93E7B05A}"/>
              </a:ext>
            </a:extLst>
          </p:cNvPr>
          <p:cNvSpPr/>
          <p:nvPr/>
        </p:nvSpPr>
        <p:spPr>
          <a:xfrm>
            <a:off x="5705718" y="5904254"/>
            <a:ext cx="2387724" cy="830997"/>
          </a:xfrm>
          <a:prstGeom prst="rect">
            <a:avLst/>
          </a:prstGeom>
        </p:spPr>
        <p:txBody>
          <a:bodyPr wrap="square">
            <a:spAutoFit/>
          </a:bodyPr>
          <a:lstStyle/>
          <a:p>
            <a:r>
              <a:rPr lang="en-GB" sz="1600" dirty="0"/>
              <a:t>Science and Technology Facilities Council</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92C4C0E-6E00-4C86-5641-A01D88DC81B3}"/>
              </a:ext>
            </a:extLst>
          </p:cNvPr>
          <p:cNvSpPr/>
          <p:nvPr/>
        </p:nvSpPr>
        <p:spPr>
          <a:xfrm>
            <a:off x="8950745" y="5912978"/>
            <a:ext cx="2735600" cy="584775"/>
          </a:xfrm>
          <a:prstGeom prst="rect">
            <a:avLst/>
          </a:prstGeom>
        </p:spPr>
        <p:txBody>
          <a:bodyPr wrap="square">
            <a:spAutoFit/>
          </a:bodyPr>
          <a:lstStyle/>
          <a:p>
            <a:r>
              <a:rPr lang="en-GB" sz="1600" dirty="0"/>
              <a:t>Science and Technology Facilities Council</a:t>
            </a:r>
            <a:endParaRPr lang="en-GB" sz="1600" dirty="0">
              <a:latin typeface="Arial" panose="020B0604020202020204" pitchFamily="34" charset="0"/>
              <a:cs typeface="Arial" panose="020B0604020202020204" pitchFamily="34" charset="0"/>
            </a:endParaRPr>
          </a:p>
        </p:txBody>
      </p:sp>
      <p:pic>
        <p:nvPicPr>
          <p:cNvPr id="6" name="Picture 5" descr="A blue circle with a letter f in it&#10;&#10;Description automatically generated">
            <a:extLst>
              <a:ext uri="{FF2B5EF4-FFF2-40B4-BE49-F238E27FC236}">
                <a16:creationId xmlns:a16="http://schemas.microsoft.com/office/drawing/2014/main" id="{8E52B5C4-64E4-9409-6971-2DB9A0D7087A}"/>
              </a:ext>
            </a:extLst>
          </p:cNvPr>
          <p:cNvPicPr>
            <a:picLocks noChangeAspect="1"/>
          </p:cNvPicPr>
          <p:nvPr/>
        </p:nvPicPr>
        <p:blipFill>
          <a:blip r:embed="rId5"/>
          <a:stretch>
            <a:fillRect/>
          </a:stretch>
        </p:blipFill>
        <p:spPr>
          <a:xfrm>
            <a:off x="5218337" y="5904254"/>
            <a:ext cx="371343" cy="371343"/>
          </a:xfrm>
          <a:prstGeom prst="rect">
            <a:avLst/>
          </a:prstGeom>
        </p:spPr>
      </p:pic>
      <p:pic>
        <p:nvPicPr>
          <p:cNvPr id="8" name="Picture 7" descr="A black bird in a blue circle&#10;&#10;Description automatically generated">
            <a:extLst>
              <a:ext uri="{FF2B5EF4-FFF2-40B4-BE49-F238E27FC236}">
                <a16:creationId xmlns:a16="http://schemas.microsoft.com/office/drawing/2014/main" id="{02481BB0-9BA5-F0F4-C9CA-BBB45218B8B8}"/>
              </a:ext>
            </a:extLst>
          </p:cNvPr>
          <p:cNvPicPr>
            <a:picLocks noChangeAspect="1"/>
          </p:cNvPicPr>
          <p:nvPr/>
        </p:nvPicPr>
        <p:blipFill>
          <a:blip r:embed="rId6"/>
          <a:stretch>
            <a:fillRect/>
          </a:stretch>
        </p:blipFill>
        <p:spPr>
          <a:xfrm>
            <a:off x="2813124" y="5889740"/>
            <a:ext cx="370189" cy="370189"/>
          </a:xfrm>
          <a:prstGeom prst="rect">
            <a:avLst/>
          </a:prstGeom>
        </p:spPr>
      </p:pic>
      <p:pic>
        <p:nvPicPr>
          <p:cNvPr id="9" name="Picture 8" descr="A blue play button in a circle&#10;&#10;Description automatically generated">
            <a:extLst>
              <a:ext uri="{FF2B5EF4-FFF2-40B4-BE49-F238E27FC236}">
                <a16:creationId xmlns:a16="http://schemas.microsoft.com/office/drawing/2014/main" id="{7165817D-05CE-755F-37BB-5AEDCFC53271}"/>
              </a:ext>
            </a:extLst>
          </p:cNvPr>
          <p:cNvPicPr>
            <a:picLocks noChangeAspect="1"/>
          </p:cNvPicPr>
          <p:nvPr/>
        </p:nvPicPr>
        <p:blipFill>
          <a:blip r:embed="rId7"/>
          <a:stretch>
            <a:fillRect/>
          </a:stretch>
        </p:blipFill>
        <p:spPr>
          <a:xfrm>
            <a:off x="8533639" y="5920743"/>
            <a:ext cx="341357" cy="341357"/>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1640A-8107-FAD9-3DBB-59FDB445C92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C975EA9-5C48-968B-D4C1-A1C630A6AD36}"/>
              </a:ext>
            </a:extLst>
          </p:cNvPr>
          <p:cNvSpPr/>
          <p:nvPr/>
        </p:nvSpPr>
        <p:spPr>
          <a:xfrm>
            <a:off x="416314" y="1387942"/>
            <a:ext cx="10719460" cy="1938992"/>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What DRP is:</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A register‑level interface inside certain Xilinx IPs used to change configuration parameters at runtime.</a:t>
            </a:r>
          </a:p>
          <a:p>
            <a:pPr marL="800100" lvl="1" indent="-342900">
              <a:buFont typeface="Arial" panose="020B0604020202020204" pitchFamily="34" charset="0"/>
              <a:buChar char="•"/>
            </a:pPr>
            <a:r>
              <a:rPr lang="en-GB" sz="2400" dirty="0">
                <a:solidFill>
                  <a:srgbClr val="505050"/>
                </a:solidFill>
                <a:latin typeface="Arial" panose="020B0604020202020204" pitchFamily="34" charset="0"/>
                <a:cs typeface="Arial" panose="020B0604020202020204" pitchFamily="34" charset="0"/>
              </a:rPr>
              <a:t>Allows small, controlled adjustments (e.g., PLL frequencies, transceiver equalization, ADC settings)</a:t>
            </a:r>
          </a:p>
        </p:txBody>
      </p:sp>
      <p:sp>
        <p:nvSpPr>
          <p:cNvPr id="7" name="TextBox 6">
            <a:extLst>
              <a:ext uri="{FF2B5EF4-FFF2-40B4-BE49-F238E27FC236}">
                <a16:creationId xmlns:a16="http://schemas.microsoft.com/office/drawing/2014/main" id="{06DBE413-7D8C-0B23-8B20-A459C04402A2}"/>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What it is</a:t>
            </a:r>
            <a:endParaRPr lang="en-US" sz="4400" b="1" i="1" spc="-150" dirty="0">
              <a:solidFill>
                <a:srgbClr val="FF00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99C082A-AEA9-E2D6-E57F-13EA66A78825}"/>
              </a:ext>
            </a:extLst>
          </p:cNvPr>
          <p:cNvPicPr>
            <a:picLocks noChangeAspect="1"/>
          </p:cNvPicPr>
          <p:nvPr/>
        </p:nvPicPr>
        <p:blipFill>
          <a:blip r:embed="rId2"/>
          <a:srcRect t="10834" r="50000" b="10000"/>
          <a:stretch>
            <a:fillRect/>
          </a:stretch>
        </p:blipFill>
        <p:spPr>
          <a:xfrm>
            <a:off x="4711065" y="3542497"/>
            <a:ext cx="2769870" cy="2923752"/>
          </a:xfrm>
          <a:prstGeom prst="rect">
            <a:avLst/>
          </a:prstGeom>
        </p:spPr>
      </p:pic>
    </p:spTree>
    <p:extLst>
      <p:ext uri="{BB962C8B-B14F-4D97-AF65-F5344CB8AC3E}">
        <p14:creationId xmlns:p14="http://schemas.microsoft.com/office/powerpoint/2010/main" val="166605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5761-2F14-77AC-7612-5CDE88155AA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488B95D-050D-A95E-C91A-0E3FF5B7F162}"/>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What it is </a:t>
            </a:r>
            <a:r>
              <a:rPr lang="en-US" sz="4400" b="1" i="1" spc="-150" dirty="0">
                <a:solidFill>
                  <a:srgbClr val="FF0000"/>
                </a:solidFill>
                <a:latin typeface="Arial" panose="020B0604020202020204" pitchFamily="34" charset="0"/>
                <a:cs typeface="Arial" panose="020B0604020202020204" pitchFamily="34" charset="0"/>
              </a:rPr>
              <a:t>Not</a:t>
            </a:r>
          </a:p>
        </p:txBody>
      </p:sp>
      <p:sp>
        <p:nvSpPr>
          <p:cNvPr id="12" name="Rectangle 11">
            <a:extLst>
              <a:ext uri="{FF2B5EF4-FFF2-40B4-BE49-F238E27FC236}">
                <a16:creationId xmlns:a16="http://schemas.microsoft.com/office/drawing/2014/main" id="{08BB9EAD-BB04-6D61-D1B3-D1EE2E20A634}"/>
              </a:ext>
            </a:extLst>
          </p:cNvPr>
          <p:cNvSpPr/>
          <p:nvPr/>
        </p:nvSpPr>
        <p:spPr>
          <a:xfrm>
            <a:off x="416314" y="1223984"/>
            <a:ext cx="11359372" cy="2308324"/>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What DRP is </a:t>
            </a:r>
            <a:r>
              <a:rPr lang="en-GB" sz="2400" i="1" dirty="0">
                <a:solidFill>
                  <a:srgbClr val="FF0000"/>
                </a:solidFill>
                <a:latin typeface="Arial" panose="020B0604020202020204" pitchFamily="34" charset="0"/>
                <a:cs typeface="Arial" panose="020B0604020202020204" pitchFamily="34" charset="0"/>
              </a:rPr>
              <a:t>Not</a:t>
            </a:r>
            <a:r>
              <a:rPr lang="en-GB" sz="2400" dirty="0">
                <a:solidFill>
                  <a:srgbClr val="505050"/>
                </a:solidFill>
                <a:latin typeface="Arial" panose="020B0604020202020204" pitchFamily="34" charset="0"/>
                <a:cs typeface="Arial" panose="020B0604020202020204" pitchFamily="34" charset="0"/>
              </a:rPr>
              <a:t>:</a:t>
            </a:r>
          </a:p>
          <a:p>
            <a:pPr lvl="1"/>
            <a:r>
              <a:rPr lang="en-GB" sz="2400" dirty="0">
                <a:solidFill>
                  <a:srgbClr val="505050"/>
                </a:solidFill>
                <a:latin typeface="Arial" panose="020B0604020202020204" pitchFamily="34" charset="0"/>
                <a:cs typeface="Arial" panose="020B0604020202020204" pitchFamily="34" charset="0"/>
              </a:rPr>
              <a:t>❌ Not Dynamic Function </a:t>
            </a:r>
            <a:r>
              <a:rPr lang="en-GB" sz="2400" dirty="0" err="1">
                <a:solidFill>
                  <a:srgbClr val="505050"/>
                </a:solidFill>
                <a:latin typeface="Arial" panose="020B0604020202020204" pitchFamily="34" charset="0"/>
                <a:cs typeface="Arial" panose="020B0604020202020204" pitchFamily="34" charset="0"/>
              </a:rPr>
              <a:t>eXchange</a:t>
            </a:r>
            <a:r>
              <a:rPr lang="en-GB" sz="2400" dirty="0">
                <a:solidFill>
                  <a:srgbClr val="505050"/>
                </a:solidFill>
                <a:latin typeface="Arial" panose="020B0604020202020204" pitchFamily="34" charset="0"/>
                <a:cs typeface="Arial" panose="020B0604020202020204" pitchFamily="34" charset="0"/>
              </a:rPr>
              <a:t> (DFX)</a:t>
            </a:r>
          </a:p>
          <a:p>
            <a:pPr lvl="1"/>
            <a:r>
              <a:rPr lang="en-GB" sz="2400" dirty="0">
                <a:solidFill>
                  <a:srgbClr val="505050"/>
                </a:solidFill>
                <a:latin typeface="Arial" panose="020B0604020202020204" pitchFamily="34" charset="0"/>
                <a:cs typeface="Arial" panose="020B0604020202020204" pitchFamily="34" charset="0"/>
              </a:rPr>
              <a:t>❌ DRP does not replace or reconfigure logic blocks or hardware modules.</a:t>
            </a:r>
          </a:p>
          <a:p>
            <a:pPr lvl="1"/>
            <a:r>
              <a:rPr lang="en-GB" sz="2400" dirty="0">
                <a:solidFill>
                  <a:srgbClr val="505050"/>
                </a:solidFill>
                <a:latin typeface="Arial" panose="020B0604020202020204" pitchFamily="34" charset="0"/>
                <a:cs typeface="Arial" panose="020B0604020202020204" pitchFamily="34" charset="0"/>
              </a:rPr>
              <a:t>❌ No partial bitstreams, no region swapping, no module‑level reconfiguration.</a:t>
            </a:r>
          </a:p>
          <a:p>
            <a:pPr lvl="1"/>
            <a:r>
              <a:rPr lang="en-GB" sz="2400" dirty="0">
                <a:solidFill>
                  <a:srgbClr val="505050"/>
                </a:solidFill>
                <a:latin typeface="Arial" panose="020B0604020202020204" pitchFamily="34" charset="0"/>
                <a:cs typeface="Arial" panose="020B0604020202020204" pitchFamily="34" charset="0"/>
              </a:rPr>
              <a:t>❌ DRP only updates existing IP registers, not the FPGA fabric.</a:t>
            </a:r>
          </a:p>
          <a:p>
            <a:pPr lvl="1"/>
            <a:endParaRPr lang="en-GB" sz="2400" dirty="0">
              <a:solidFill>
                <a:srgbClr val="50505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D6DC350-0530-4F56-9EAA-DFB2A5F17C0F}"/>
              </a:ext>
            </a:extLst>
          </p:cNvPr>
          <p:cNvPicPr>
            <a:picLocks noChangeAspect="1"/>
          </p:cNvPicPr>
          <p:nvPr/>
        </p:nvPicPr>
        <p:blipFill>
          <a:blip r:embed="rId2"/>
          <a:srcRect l="48518" t="6333" r="6815" b="8667"/>
          <a:stretch>
            <a:fillRect/>
          </a:stretch>
        </p:blipFill>
        <p:spPr>
          <a:xfrm>
            <a:off x="4758690" y="3302523"/>
            <a:ext cx="2674620" cy="3393175"/>
          </a:xfrm>
          <a:prstGeom prst="rect">
            <a:avLst/>
          </a:prstGeom>
        </p:spPr>
      </p:pic>
    </p:spTree>
    <p:extLst>
      <p:ext uri="{BB962C8B-B14F-4D97-AF65-F5344CB8AC3E}">
        <p14:creationId xmlns:p14="http://schemas.microsoft.com/office/powerpoint/2010/main" val="399811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7DAAFB-AF8E-6B20-A0E5-5151D375FAB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D2AE12-2CAF-C49D-204C-812437E8ED17}"/>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Why?</a:t>
            </a:r>
          </a:p>
        </p:txBody>
      </p:sp>
      <p:pic>
        <p:nvPicPr>
          <p:cNvPr id="3" name="Graphic 2">
            <a:extLst>
              <a:ext uri="{FF2B5EF4-FFF2-40B4-BE49-F238E27FC236}">
                <a16:creationId xmlns:a16="http://schemas.microsoft.com/office/drawing/2014/main" id="{204E5EED-9D80-97DC-F60B-3E0723BCE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8255" y="1114623"/>
            <a:ext cx="9635490" cy="5603313"/>
          </a:xfrm>
          <a:prstGeom prst="rect">
            <a:avLst/>
          </a:prstGeom>
        </p:spPr>
      </p:pic>
      <p:sp>
        <p:nvSpPr>
          <p:cNvPr id="4" name="Oval 3">
            <a:extLst>
              <a:ext uri="{FF2B5EF4-FFF2-40B4-BE49-F238E27FC236}">
                <a16:creationId xmlns:a16="http://schemas.microsoft.com/office/drawing/2014/main" id="{1290519C-0A03-4F97-75F3-805D1A426913}"/>
              </a:ext>
            </a:extLst>
          </p:cNvPr>
          <p:cNvSpPr/>
          <p:nvPr/>
        </p:nvSpPr>
        <p:spPr>
          <a:xfrm>
            <a:off x="3051810" y="2937510"/>
            <a:ext cx="1303020" cy="1348740"/>
          </a:xfrm>
          <a:prstGeom prst="ellipse">
            <a:avLst/>
          </a:prstGeom>
          <a:solidFill>
            <a:srgbClr val="FF0000">
              <a:alpha val="13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795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3742BF-1B06-660F-4C46-8FE4D51A42E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4A6467F-F02B-B9C2-E7B9-B9DEC61712D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Why?</a:t>
            </a:r>
          </a:p>
        </p:txBody>
      </p:sp>
      <p:pic>
        <p:nvPicPr>
          <p:cNvPr id="3" name="Graphic 2">
            <a:extLst>
              <a:ext uri="{FF2B5EF4-FFF2-40B4-BE49-F238E27FC236}">
                <a16:creationId xmlns:a16="http://schemas.microsoft.com/office/drawing/2014/main" id="{665DB512-1D72-DCF0-52EF-4E55DFBECD7A}"/>
              </a:ext>
            </a:extLst>
          </p:cNvPr>
          <p:cNvPicPr>
            <a:picLocks noChangeAspect="1"/>
          </p:cNvPicPr>
          <p:nvPr/>
        </p:nvPicPr>
        <p:blipFill>
          <a:blip r:embed="rId2"/>
          <a:srcRect/>
          <a:stretch/>
        </p:blipFill>
        <p:spPr>
          <a:xfrm>
            <a:off x="2633759" y="1114623"/>
            <a:ext cx="6924481" cy="5603313"/>
          </a:xfrm>
          <a:prstGeom prst="rect">
            <a:avLst/>
          </a:prstGeom>
        </p:spPr>
      </p:pic>
    </p:spTree>
    <p:extLst>
      <p:ext uri="{BB962C8B-B14F-4D97-AF65-F5344CB8AC3E}">
        <p14:creationId xmlns:p14="http://schemas.microsoft.com/office/powerpoint/2010/main" val="136004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31E0B5-1594-0174-4CD6-389398B4038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2847B87-3126-4408-830F-EE44814CE353}"/>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Why?</a:t>
            </a:r>
          </a:p>
        </p:txBody>
      </p:sp>
      <p:pic>
        <p:nvPicPr>
          <p:cNvPr id="3" name="Graphic 2">
            <a:extLst>
              <a:ext uri="{FF2B5EF4-FFF2-40B4-BE49-F238E27FC236}">
                <a16:creationId xmlns:a16="http://schemas.microsoft.com/office/drawing/2014/main" id="{DB69F55C-0B28-F129-0ACB-5250AA7A44C8}"/>
              </a:ext>
            </a:extLst>
          </p:cNvPr>
          <p:cNvPicPr>
            <a:picLocks noChangeAspect="1"/>
          </p:cNvPicPr>
          <p:nvPr/>
        </p:nvPicPr>
        <p:blipFill>
          <a:blip r:embed="rId2"/>
          <a:srcRect r="33713" b="45641"/>
          <a:stretch>
            <a:fillRect/>
          </a:stretch>
        </p:blipFill>
        <p:spPr>
          <a:xfrm>
            <a:off x="2285253" y="1114623"/>
            <a:ext cx="7621493" cy="5057577"/>
          </a:xfrm>
          <a:prstGeom prst="rect">
            <a:avLst/>
          </a:prstGeom>
        </p:spPr>
      </p:pic>
      <p:pic>
        <p:nvPicPr>
          <p:cNvPr id="4" name="Graphic 3" descr="Document with solid fill">
            <a:extLst>
              <a:ext uri="{FF2B5EF4-FFF2-40B4-BE49-F238E27FC236}">
                <a16:creationId xmlns:a16="http://schemas.microsoft.com/office/drawing/2014/main" id="{7F39B1F6-C5B6-D189-F16C-D9F78FE70E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0850" y="2514600"/>
            <a:ext cx="914400" cy="914400"/>
          </a:xfrm>
          <a:prstGeom prst="rect">
            <a:avLst/>
          </a:prstGeom>
        </p:spPr>
      </p:pic>
      <p:sp>
        <p:nvSpPr>
          <p:cNvPr id="5" name="TextBox 4">
            <a:extLst>
              <a:ext uri="{FF2B5EF4-FFF2-40B4-BE49-F238E27FC236}">
                <a16:creationId xmlns:a16="http://schemas.microsoft.com/office/drawing/2014/main" id="{815EF1B7-B397-B8D6-A917-C00098D16EF1}"/>
              </a:ext>
            </a:extLst>
          </p:cNvPr>
          <p:cNvSpPr txBox="1"/>
          <p:nvPr/>
        </p:nvSpPr>
        <p:spPr>
          <a:xfrm>
            <a:off x="10290810" y="3356848"/>
            <a:ext cx="1554480" cy="369332"/>
          </a:xfrm>
          <a:prstGeom prst="rect">
            <a:avLst/>
          </a:prstGeom>
          <a:noFill/>
        </p:spPr>
        <p:txBody>
          <a:bodyPr wrap="square" rtlCol="0">
            <a:spAutoFit/>
          </a:bodyPr>
          <a:lstStyle/>
          <a:p>
            <a:r>
              <a:rPr lang="en-GB" dirty="0"/>
              <a:t>Bitstream 7G</a:t>
            </a:r>
          </a:p>
        </p:txBody>
      </p:sp>
    </p:spTree>
    <p:extLst>
      <p:ext uri="{BB962C8B-B14F-4D97-AF65-F5344CB8AC3E}">
        <p14:creationId xmlns:p14="http://schemas.microsoft.com/office/powerpoint/2010/main" val="243637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35B58F-A71E-C6C9-8924-A4B6E37E95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716A88D-42B7-5D68-683A-324CECF91814}"/>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Why?</a:t>
            </a:r>
          </a:p>
        </p:txBody>
      </p:sp>
      <p:pic>
        <p:nvPicPr>
          <p:cNvPr id="3" name="Graphic 2">
            <a:extLst>
              <a:ext uri="{FF2B5EF4-FFF2-40B4-BE49-F238E27FC236}">
                <a16:creationId xmlns:a16="http://schemas.microsoft.com/office/drawing/2014/main" id="{D65B308A-9D01-079C-6A4A-3DDAB950898D}"/>
              </a:ext>
            </a:extLst>
          </p:cNvPr>
          <p:cNvPicPr>
            <a:picLocks noChangeAspect="1"/>
          </p:cNvPicPr>
          <p:nvPr/>
        </p:nvPicPr>
        <p:blipFill>
          <a:blip r:embed="rId2"/>
          <a:srcRect/>
          <a:stretch/>
        </p:blipFill>
        <p:spPr>
          <a:xfrm>
            <a:off x="2285253" y="1114623"/>
            <a:ext cx="7621493" cy="5176372"/>
          </a:xfrm>
          <a:prstGeom prst="rect">
            <a:avLst/>
          </a:prstGeom>
        </p:spPr>
      </p:pic>
      <p:pic>
        <p:nvPicPr>
          <p:cNvPr id="6" name="Graphic 5" descr="Document with solid fill">
            <a:extLst>
              <a:ext uri="{FF2B5EF4-FFF2-40B4-BE49-F238E27FC236}">
                <a16:creationId xmlns:a16="http://schemas.microsoft.com/office/drawing/2014/main" id="{F58FBF72-FF0B-EFF6-2A2C-4482A58864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0850" y="2514600"/>
            <a:ext cx="914400" cy="914400"/>
          </a:xfrm>
          <a:prstGeom prst="rect">
            <a:avLst/>
          </a:prstGeom>
        </p:spPr>
      </p:pic>
      <p:sp>
        <p:nvSpPr>
          <p:cNvPr id="8" name="TextBox 7">
            <a:extLst>
              <a:ext uri="{FF2B5EF4-FFF2-40B4-BE49-F238E27FC236}">
                <a16:creationId xmlns:a16="http://schemas.microsoft.com/office/drawing/2014/main" id="{B061B2EF-FA0D-5832-D96A-E2FCA1ADD4A3}"/>
              </a:ext>
            </a:extLst>
          </p:cNvPr>
          <p:cNvSpPr txBox="1"/>
          <p:nvPr/>
        </p:nvSpPr>
        <p:spPr>
          <a:xfrm>
            <a:off x="10290810" y="3356848"/>
            <a:ext cx="1676400" cy="369332"/>
          </a:xfrm>
          <a:prstGeom prst="rect">
            <a:avLst/>
          </a:prstGeom>
          <a:noFill/>
        </p:spPr>
        <p:txBody>
          <a:bodyPr wrap="square" rtlCol="0">
            <a:spAutoFit/>
          </a:bodyPr>
          <a:lstStyle/>
          <a:p>
            <a:r>
              <a:rPr lang="en-GB" dirty="0"/>
              <a:t>Bitstream 14G</a:t>
            </a:r>
          </a:p>
        </p:txBody>
      </p:sp>
    </p:spTree>
    <p:extLst>
      <p:ext uri="{BB962C8B-B14F-4D97-AF65-F5344CB8AC3E}">
        <p14:creationId xmlns:p14="http://schemas.microsoft.com/office/powerpoint/2010/main" val="202324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BACA52-8191-A7AB-1D09-2413477A5F6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FA431E4-23ED-345D-E2C1-F48351F5EA04}"/>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How?</a:t>
            </a:r>
          </a:p>
        </p:txBody>
      </p:sp>
      <p:pic>
        <p:nvPicPr>
          <p:cNvPr id="6" name="Picture 5">
            <a:extLst>
              <a:ext uri="{FF2B5EF4-FFF2-40B4-BE49-F238E27FC236}">
                <a16:creationId xmlns:a16="http://schemas.microsoft.com/office/drawing/2014/main" id="{965E60DA-E605-7B5E-4DC7-E6DA3F452E54}"/>
              </a:ext>
            </a:extLst>
          </p:cNvPr>
          <p:cNvPicPr>
            <a:picLocks noChangeAspect="1"/>
          </p:cNvPicPr>
          <p:nvPr/>
        </p:nvPicPr>
        <p:blipFill>
          <a:blip r:embed="rId2"/>
          <a:stretch>
            <a:fillRect/>
          </a:stretch>
        </p:blipFill>
        <p:spPr>
          <a:xfrm>
            <a:off x="2027170" y="0"/>
            <a:ext cx="8434839" cy="6858000"/>
          </a:xfrm>
          <a:prstGeom prst="rect">
            <a:avLst/>
          </a:prstGeom>
        </p:spPr>
      </p:pic>
    </p:spTree>
    <p:extLst>
      <p:ext uri="{BB962C8B-B14F-4D97-AF65-F5344CB8AC3E}">
        <p14:creationId xmlns:p14="http://schemas.microsoft.com/office/powerpoint/2010/main" val="1328929865"/>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646d20-2591-4897-979a-12ac5f348ea0">
      <Terms xmlns="http://schemas.microsoft.com/office/infopath/2007/PartnerControls"/>
    </lcf76f155ced4ddcb4097134ff3c332f>
    <TaxCatchAll xmlns="2e24dfb7-a69e-40eb-b94f-44b9ca9c25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50D9C1E5C8444EA140DC9D90F911A4" ma:contentTypeVersion="16" ma:contentTypeDescription="Create a new document." ma:contentTypeScope="" ma:versionID="00135f1a7e0e4298e695b52ac88e2097">
  <xsd:schema xmlns:xsd="http://www.w3.org/2001/XMLSchema" xmlns:xs="http://www.w3.org/2001/XMLSchema" xmlns:p="http://schemas.microsoft.com/office/2006/metadata/properties" xmlns:ns2="aa646d20-2591-4897-979a-12ac5f348ea0" xmlns:ns3="834c96a2-eb0c-4033-b35f-0261faddef2d" xmlns:ns4="2e24dfb7-a69e-40eb-b94f-44b9ca9c25ed" targetNamespace="http://schemas.microsoft.com/office/2006/metadata/properties" ma:root="true" ma:fieldsID="f0c37f257b7adf18731bc60a2790bc51" ns2:_="" ns3:_="" ns4:_="">
    <xsd:import namespace="aa646d20-2591-4897-979a-12ac5f348ea0"/>
    <xsd:import namespace="834c96a2-eb0c-4033-b35f-0261faddef2d"/>
    <xsd:import namespace="2e24dfb7-a69e-40eb-b94f-44b9ca9c25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46d20-2591-4897-979a-12ac5f348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4c96a2-eb0c-4033-b35f-0261faddef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9ed5b63-0131-4ace-bf46-6cdcdbaff1d9}" ma:internalName="TaxCatchAll" ma:showField="CatchAllData" ma:web="834c96a2-eb0c-4033-b35f-0261fadde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2.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 ds:uri="aa646d20-2591-4897-979a-12ac5f348ea0"/>
    <ds:schemaRef ds:uri="2e24dfb7-a69e-40eb-b94f-44b9ca9c25ed"/>
  </ds:schemaRefs>
</ds:datastoreItem>
</file>

<file path=customXml/itemProps3.xml><?xml version="1.0" encoding="utf-8"?>
<ds:datastoreItem xmlns:ds="http://schemas.openxmlformats.org/officeDocument/2006/customXml" ds:itemID="{ADE3038E-AC5F-4ABA-A7CF-C3649779D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46d20-2591-4897-979a-12ac5f348ea0"/>
    <ds:schemaRef ds:uri="834c96a2-eb0c-4033-b35f-0261faddef2d"/>
    <ds:schemaRef ds:uri="2e24dfb7-a69e-40eb-b94f-44b9ca9c2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7003</TotalTime>
  <Words>448</Words>
  <Application>Microsoft Office PowerPoint</Application>
  <PresentationFormat>Widescreen</PresentationFormat>
  <Paragraphs>79</Paragraphs>
  <Slides>25</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 Regular</vt:lpstr>
      <vt:lpstr>Calibri</vt:lpstr>
      <vt:lpstr>Wingdings</vt:lpstr>
      <vt:lpstr>Font and logo master</vt:lpstr>
      <vt:lpstr>Custom Design</vt:lpstr>
      <vt:lpstr>Font WITHOUT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Pradeep, Sooraj (STFC,RAL,TECH)</cp:lastModifiedBy>
  <cp:revision>267</cp:revision>
  <cp:lastPrinted>2019-10-02T08:27:37Z</cp:lastPrinted>
  <dcterms:created xsi:type="dcterms:W3CDTF">2019-09-17T08:04:08Z</dcterms:created>
  <dcterms:modified xsi:type="dcterms:W3CDTF">2026-02-05T10:05:02Z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0x0101009450D9C1E5C8444EA140DC9D90F911A4</vt:lpwstr>
  </property>
  <property fmtid="{D5CDD505-2E9C-101B-9397-08002B2CF9AE}" pid="3" name="_dlc_DocIdItemGuid">
    <vt:lpwstr>7d6dd9f8-2757-4d2f-b6c5-c8fdb553a0d1</vt:lpwstr>
  </property>
</Properties>
</file>