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"/>
  </p:notesMasterIdLst>
  <p:sldIdLst>
    <p:sldId id="362" r:id="rId2"/>
    <p:sldId id="412" r:id="rId3"/>
  </p:sldIdLst>
  <p:sldSz cx="12192000" cy="6858000"/>
  <p:notesSz cx="6858000" cy="9144000"/>
  <p:embeddedFontLst>
    <p:embeddedFont>
      <p:font typeface="Imperial Sans Text" panose="020B0503020202020204" pitchFamily="34" charset="77"/>
      <p:regular r:id="rId5"/>
      <p:bold r:id="rId6"/>
    </p:embeddedFont>
    <p:embeddedFont>
      <p:font typeface="Imperial Sans Text Semibold" panose="020B0703020202020204" pitchFamily="34" charset="77"/>
      <p:regular r:id="rId7"/>
      <p:bold r:id="rId8"/>
    </p:embeddedFont>
  </p:embeddedFontLst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7DC"/>
    <a:srgbClr val="F8F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19219-AF46-B740-91F3-EE1011A24D01}" v="98" dt="2026-02-24T08:25:33.538"/>
    <p1510:client id="{CFEC5483-E145-9E48-BD9C-641335C567D7}" v="123" dt="2026-02-23T23:52:38.15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48"/>
    <p:restoredTop sz="84599"/>
  </p:normalViewPr>
  <p:slideViewPr>
    <p:cSldViewPr snapToGrid="0">
      <p:cViewPr>
        <p:scale>
          <a:sx n="71" d="100"/>
          <a:sy n="71" d="100"/>
        </p:scale>
        <p:origin x="1232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son, Calvin" userId="5ef03114-7c63-4473-8583-28d393153f86" providerId="ADAL" clId="{BCF80CAC-0099-554C-870F-E07F1200BA50}"/>
    <pc:docChg chg="undo custSel addSld delSld modSld sldOrd">
      <pc:chgData name="Dyson, Calvin" userId="5ef03114-7c63-4473-8583-28d393153f86" providerId="ADAL" clId="{BCF80CAC-0099-554C-870F-E07F1200BA50}" dt="2026-02-24T08:25:50.093" v="3598" actId="2696"/>
      <pc:docMkLst>
        <pc:docMk/>
      </pc:docMkLst>
      <pc:sldChg chg="addSp modSp del mod">
        <pc:chgData name="Dyson, Calvin" userId="5ef03114-7c63-4473-8583-28d393153f86" providerId="ADAL" clId="{BCF80CAC-0099-554C-870F-E07F1200BA50}" dt="2026-02-24T08:25:50.093" v="3598" actId="2696"/>
        <pc:sldMkLst>
          <pc:docMk/>
          <pc:sldMk cId="1164456830" sldId="355"/>
        </pc:sldMkLst>
        <pc:spChg chg="mod">
          <ac:chgData name="Dyson, Calvin" userId="5ef03114-7c63-4473-8583-28d393153f86" providerId="ADAL" clId="{BCF80CAC-0099-554C-870F-E07F1200BA50}" dt="2026-02-23T19:03:28.435" v="3182" actId="5793"/>
          <ac:spMkLst>
            <pc:docMk/>
            <pc:sldMk cId="1164456830" sldId="355"/>
            <ac:spMk id="3" creationId="{D986A751-AF95-5E29-7AED-7BCEF682C4B4}"/>
          </ac:spMkLst>
        </pc:spChg>
        <pc:spChg chg="add mod">
          <ac:chgData name="Dyson, Calvin" userId="5ef03114-7c63-4473-8583-28d393153f86" providerId="ADAL" clId="{BCF80CAC-0099-554C-870F-E07F1200BA50}" dt="2026-02-23T23:52:38.152" v="3189"/>
          <ac:spMkLst>
            <pc:docMk/>
            <pc:sldMk cId="1164456830" sldId="355"/>
            <ac:spMk id="4" creationId="{8B82BD4B-3C98-B665-7E4C-147C4F8C3B8E}"/>
          </ac:spMkLst>
        </pc:spChg>
      </pc:sldChg>
      <pc:sldChg chg="addSp delSp modSp mod">
        <pc:chgData name="Dyson, Calvin" userId="5ef03114-7c63-4473-8583-28d393153f86" providerId="ADAL" clId="{BCF80CAC-0099-554C-870F-E07F1200BA50}" dt="2026-02-24T08:24:28.181" v="3480" actId="1076"/>
        <pc:sldMkLst>
          <pc:docMk/>
          <pc:sldMk cId="3702565151" sldId="362"/>
        </pc:sldMkLst>
        <pc:spChg chg="mod">
          <ac:chgData name="Dyson, Calvin" userId="5ef03114-7c63-4473-8583-28d393153f86" providerId="ADAL" clId="{BCF80CAC-0099-554C-870F-E07F1200BA50}" dt="2026-02-24T08:20:42.056" v="3374" actId="166"/>
          <ac:spMkLst>
            <pc:docMk/>
            <pc:sldMk cId="3702565151" sldId="362"/>
            <ac:spMk id="2" creationId="{20F7F6C5-7663-81E3-7A6D-28EB77EE07F0}"/>
          </ac:spMkLst>
        </pc:spChg>
        <pc:spChg chg="mod">
          <ac:chgData name="Dyson, Calvin" userId="5ef03114-7c63-4473-8583-28d393153f86" providerId="ADAL" clId="{BCF80CAC-0099-554C-870F-E07F1200BA50}" dt="2026-02-24T08:20:28.887" v="3370" actId="1076"/>
          <ac:spMkLst>
            <pc:docMk/>
            <pc:sldMk cId="3702565151" sldId="362"/>
            <ac:spMk id="4" creationId="{BE54BE47-2AB3-39CF-5097-AA5DE268BD26}"/>
          </ac:spMkLst>
        </pc:spChg>
        <pc:picChg chg="add mod">
          <ac:chgData name="Dyson, Calvin" userId="5ef03114-7c63-4473-8583-28d393153f86" providerId="ADAL" clId="{BCF80CAC-0099-554C-870F-E07F1200BA50}" dt="2026-02-24T08:24:19.311" v="3478" actId="1076"/>
          <ac:picMkLst>
            <pc:docMk/>
            <pc:sldMk cId="3702565151" sldId="362"/>
            <ac:picMk id="3" creationId="{6633B1EC-46D6-E09E-5A1E-4D2376A04FCB}"/>
          </ac:picMkLst>
        </pc:picChg>
        <pc:picChg chg="add mod">
          <ac:chgData name="Dyson, Calvin" userId="5ef03114-7c63-4473-8583-28d393153f86" providerId="ADAL" clId="{BCF80CAC-0099-554C-870F-E07F1200BA50}" dt="2026-02-24T08:24:28.181" v="3480" actId="1076"/>
          <ac:picMkLst>
            <pc:docMk/>
            <pc:sldMk cId="3702565151" sldId="362"/>
            <ac:picMk id="5" creationId="{9A94162B-C344-EE5B-5497-FB0E85C65353}"/>
          </ac:picMkLst>
        </pc:picChg>
        <pc:picChg chg="add mod">
          <ac:chgData name="Dyson, Calvin" userId="5ef03114-7c63-4473-8583-28d393153f86" providerId="ADAL" clId="{BCF80CAC-0099-554C-870F-E07F1200BA50}" dt="2026-02-24T08:24:23.634" v="3479" actId="14100"/>
          <ac:picMkLst>
            <pc:docMk/>
            <pc:sldMk cId="3702565151" sldId="362"/>
            <ac:picMk id="6" creationId="{1EEEE4B9-7A74-C7B8-B1A4-3009DD7F90AE}"/>
          </ac:picMkLst>
        </pc:picChg>
        <pc:picChg chg="del">
          <ac:chgData name="Dyson, Calvin" userId="5ef03114-7c63-4473-8583-28d393153f86" providerId="ADAL" clId="{BCF80CAC-0099-554C-870F-E07F1200BA50}" dt="2026-02-24T08:20:23.608" v="3369" actId="478"/>
          <ac:picMkLst>
            <pc:docMk/>
            <pc:sldMk cId="3702565151" sldId="362"/>
            <ac:picMk id="10" creationId="{CE32B987-86B4-FA53-851D-66509E37CF92}"/>
          </ac:picMkLst>
        </pc:picChg>
      </pc:sldChg>
      <pc:sldChg chg="addSp delSp modSp add del mod">
        <pc:chgData name="Dyson, Calvin" userId="5ef03114-7c63-4473-8583-28d393153f86" providerId="ADAL" clId="{BCF80CAC-0099-554C-870F-E07F1200BA50}" dt="2026-02-23T16:39:44.991" v="2315" actId="2696"/>
        <pc:sldMkLst>
          <pc:docMk/>
          <pc:sldMk cId="3178341809" sldId="363"/>
        </pc:sldMkLst>
        <pc:spChg chg="mod">
          <ac:chgData name="Dyson, Calvin" userId="5ef03114-7c63-4473-8583-28d393153f86" providerId="ADAL" clId="{BCF80CAC-0099-554C-870F-E07F1200BA50}" dt="2026-02-23T16:32:26.300" v="2279" actId="1076"/>
          <ac:spMkLst>
            <pc:docMk/>
            <pc:sldMk cId="3178341809" sldId="363"/>
            <ac:spMk id="48" creationId="{55C8BC10-D671-4124-2A5D-26B57A072B29}"/>
          </ac:spMkLst>
        </pc:spChg>
        <pc:grpChg chg="add">
          <ac:chgData name="Dyson, Calvin" userId="5ef03114-7c63-4473-8583-28d393153f86" providerId="ADAL" clId="{BCF80CAC-0099-554C-870F-E07F1200BA50}" dt="2026-02-23T16:32:29.620" v="2280" actId="164"/>
          <ac:grpSpMkLst>
            <pc:docMk/>
            <pc:sldMk cId="3178341809" sldId="363"/>
            <ac:grpSpMk id="3" creationId="{D5860A70-A344-2C68-1190-D859D816AB88}"/>
          </ac:grpSpMkLst>
        </pc:grpChg>
        <pc:cxnChg chg="del">
          <ac:chgData name="Dyson, Calvin" userId="5ef03114-7c63-4473-8583-28d393153f86" providerId="ADAL" clId="{BCF80CAC-0099-554C-870F-E07F1200BA50}" dt="2026-02-23T16:32:13.374" v="2260" actId="478"/>
          <ac:cxnSpMkLst>
            <pc:docMk/>
            <pc:sldMk cId="3178341809" sldId="363"/>
            <ac:cxnSpMk id="74" creationId="{B0FB44B4-7E98-6E46-778E-B1171D6D3B33}"/>
          </ac:cxnSpMkLst>
        </pc:cxnChg>
        <pc:cxnChg chg="del">
          <ac:chgData name="Dyson, Calvin" userId="5ef03114-7c63-4473-8583-28d393153f86" providerId="ADAL" clId="{BCF80CAC-0099-554C-870F-E07F1200BA50}" dt="2026-02-23T16:32:33.200" v="2281" actId="478"/>
          <ac:cxnSpMkLst>
            <pc:docMk/>
            <pc:sldMk cId="3178341809" sldId="363"/>
            <ac:cxnSpMk id="75" creationId="{43D3BB48-A653-A83E-F036-48E7879FDEEF}"/>
          </ac:cxnSpMkLst>
        </pc:cxnChg>
      </pc:sldChg>
      <pc:sldChg chg="delSp modSp del mod">
        <pc:chgData name="Dyson, Calvin" userId="5ef03114-7c63-4473-8583-28d393153f86" providerId="ADAL" clId="{BCF80CAC-0099-554C-870F-E07F1200BA50}" dt="2026-02-23T17:29:35.689" v="2541" actId="2696"/>
        <pc:sldMkLst>
          <pc:docMk/>
          <pc:sldMk cId="1364278954" sldId="386"/>
        </pc:sldMkLst>
        <pc:spChg chg="mod">
          <ac:chgData name="Dyson, Calvin" userId="5ef03114-7c63-4473-8583-28d393153f86" providerId="ADAL" clId="{BCF80CAC-0099-554C-870F-E07F1200BA50}" dt="2026-02-23T09:52:45.831" v="15" actId="20577"/>
          <ac:spMkLst>
            <pc:docMk/>
            <pc:sldMk cId="1364278954" sldId="386"/>
            <ac:spMk id="2" creationId="{1730FABC-AE41-5208-94EE-F87A80B4D415}"/>
          </ac:spMkLst>
        </pc:spChg>
        <pc:spChg chg="del">
          <ac:chgData name="Dyson, Calvin" userId="5ef03114-7c63-4473-8583-28d393153f86" providerId="ADAL" clId="{BCF80CAC-0099-554C-870F-E07F1200BA50}" dt="2026-02-23T09:52:47.930" v="16" actId="478"/>
          <ac:spMkLst>
            <pc:docMk/>
            <pc:sldMk cId="1364278954" sldId="386"/>
            <ac:spMk id="3" creationId="{BD846446-2162-DAFB-B439-87EDBB186A2A}"/>
          </ac:spMkLst>
        </pc:spChg>
        <pc:spChg chg="del">
          <ac:chgData name="Dyson, Calvin" userId="5ef03114-7c63-4473-8583-28d393153f86" providerId="ADAL" clId="{BCF80CAC-0099-554C-870F-E07F1200BA50}" dt="2026-02-23T09:52:50.577" v="17" actId="478"/>
          <ac:spMkLst>
            <pc:docMk/>
            <pc:sldMk cId="1364278954" sldId="386"/>
            <ac:spMk id="8" creationId="{9B8992CC-1705-3204-9F1F-CD147FD51657}"/>
          </ac:spMkLst>
        </pc:spChg>
        <pc:spChg chg="del">
          <ac:chgData name="Dyson, Calvin" userId="5ef03114-7c63-4473-8583-28d393153f86" providerId="ADAL" clId="{BCF80CAC-0099-554C-870F-E07F1200BA50}" dt="2026-02-23T09:52:52.538" v="18" actId="478"/>
          <ac:spMkLst>
            <pc:docMk/>
            <pc:sldMk cId="1364278954" sldId="386"/>
            <ac:spMk id="9" creationId="{E4B4AC6F-1360-B3F5-4CF8-7742FF79B82D}"/>
          </ac:spMkLst>
        </pc:spChg>
      </pc:sldChg>
      <pc:sldChg chg="del">
        <pc:chgData name="Dyson, Calvin" userId="5ef03114-7c63-4473-8583-28d393153f86" providerId="ADAL" clId="{BCF80CAC-0099-554C-870F-E07F1200BA50}" dt="2026-02-23T17:39:11.092" v="2553" actId="2696"/>
        <pc:sldMkLst>
          <pc:docMk/>
          <pc:sldMk cId="1219002652" sldId="387"/>
        </pc:sldMkLst>
      </pc:sldChg>
      <pc:sldChg chg="del">
        <pc:chgData name="Dyson, Calvin" userId="5ef03114-7c63-4473-8583-28d393153f86" providerId="ADAL" clId="{BCF80CAC-0099-554C-870F-E07F1200BA50}" dt="2026-02-23T17:39:08.805" v="2552" actId="2696"/>
        <pc:sldMkLst>
          <pc:docMk/>
          <pc:sldMk cId="1316221381" sldId="388"/>
        </pc:sldMkLst>
      </pc:sldChg>
      <pc:sldChg chg="del">
        <pc:chgData name="Dyson, Calvin" userId="5ef03114-7c63-4473-8583-28d393153f86" providerId="ADAL" clId="{BCF80CAC-0099-554C-870F-E07F1200BA50}" dt="2026-02-23T17:39:06.191" v="2551" actId="2696"/>
        <pc:sldMkLst>
          <pc:docMk/>
          <pc:sldMk cId="3806700380" sldId="389"/>
        </pc:sldMkLst>
      </pc:sldChg>
      <pc:sldChg chg="del">
        <pc:chgData name="Dyson, Calvin" userId="5ef03114-7c63-4473-8583-28d393153f86" providerId="ADAL" clId="{BCF80CAC-0099-554C-870F-E07F1200BA50}" dt="2026-02-23T17:39:05.082" v="2550" actId="2696"/>
        <pc:sldMkLst>
          <pc:docMk/>
          <pc:sldMk cId="288809534" sldId="390"/>
        </pc:sldMkLst>
      </pc:sldChg>
      <pc:sldChg chg="del">
        <pc:chgData name="Dyson, Calvin" userId="5ef03114-7c63-4473-8583-28d393153f86" providerId="ADAL" clId="{BCF80CAC-0099-554C-870F-E07F1200BA50}" dt="2026-02-23T17:39:03.479" v="2549" actId="2696"/>
        <pc:sldMkLst>
          <pc:docMk/>
          <pc:sldMk cId="2368229965" sldId="391"/>
        </pc:sldMkLst>
      </pc:sldChg>
      <pc:sldChg chg="del">
        <pc:chgData name="Dyson, Calvin" userId="5ef03114-7c63-4473-8583-28d393153f86" providerId="ADAL" clId="{BCF80CAC-0099-554C-870F-E07F1200BA50}" dt="2026-02-23T17:39:02.290" v="2548" actId="2696"/>
        <pc:sldMkLst>
          <pc:docMk/>
          <pc:sldMk cId="823853336" sldId="392"/>
        </pc:sldMkLst>
      </pc:sldChg>
      <pc:sldChg chg="del">
        <pc:chgData name="Dyson, Calvin" userId="5ef03114-7c63-4473-8583-28d393153f86" providerId="ADAL" clId="{BCF80CAC-0099-554C-870F-E07F1200BA50}" dt="2026-02-23T17:38:59.819" v="2547" actId="2696"/>
        <pc:sldMkLst>
          <pc:docMk/>
          <pc:sldMk cId="3368232183" sldId="393"/>
        </pc:sldMkLst>
      </pc:sldChg>
      <pc:sldChg chg="del">
        <pc:chgData name="Dyson, Calvin" userId="5ef03114-7c63-4473-8583-28d393153f86" providerId="ADAL" clId="{BCF80CAC-0099-554C-870F-E07F1200BA50}" dt="2026-02-23T17:38:50.415" v="2545" actId="2696"/>
        <pc:sldMkLst>
          <pc:docMk/>
          <pc:sldMk cId="1986629481" sldId="394"/>
        </pc:sldMkLst>
      </pc:sldChg>
      <pc:sldChg chg="del">
        <pc:chgData name="Dyson, Calvin" userId="5ef03114-7c63-4473-8583-28d393153f86" providerId="ADAL" clId="{BCF80CAC-0099-554C-870F-E07F1200BA50}" dt="2026-02-23T17:38:48.867" v="2544" actId="2696"/>
        <pc:sldMkLst>
          <pc:docMk/>
          <pc:sldMk cId="3274513974" sldId="395"/>
        </pc:sldMkLst>
      </pc:sldChg>
      <pc:sldChg chg="del">
        <pc:chgData name="Dyson, Calvin" userId="5ef03114-7c63-4473-8583-28d393153f86" providerId="ADAL" clId="{BCF80CAC-0099-554C-870F-E07F1200BA50}" dt="2026-02-23T17:38:48.092" v="2543" actId="2696"/>
        <pc:sldMkLst>
          <pc:docMk/>
          <pc:sldMk cId="549949657" sldId="397"/>
        </pc:sldMkLst>
      </pc:sldChg>
      <pc:sldChg chg="del">
        <pc:chgData name="Dyson, Calvin" userId="5ef03114-7c63-4473-8583-28d393153f86" providerId="ADAL" clId="{BCF80CAC-0099-554C-870F-E07F1200BA50}" dt="2026-02-23T17:38:42.254" v="2542" actId="2696"/>
        <pc:sldMkLst>
          <pc:docMk/>
          <pc:sldMk cId="4163644453" sldId="398"/>
        </pc:sldMkLst>
      </pc:sldChg>
      <pc:sldChg chg="del">
        <pc:chgData name="Dyson, Calvin" userId="5ef03114-7c63-4473-8583-28d393153f86" providerId="ADAL" clId="{BCF80CAC-0099-554C-870F-E07F1200BA50}" dt="2026-02-23T17:38:53.781" v="2546" actId="2696"/>
        <pc:sldMkLst>
          <pc:docMk/>
          <pc:sldMk cId="780842764" sldId="399"/>
        </pc:sldMkLst>
      </pc:sldChg>
      <pc:sldChg chg="addSp delSp modSp del mod">
        <pc:chgData name="Dyson, Calvin" userId="5ef03114-7c63-4473-8583-28d393153f86" providerId="ADAL" clId="{BCF80CAC-0099-554C-870F-E07F1200BA50}" dt="2026-02-24T08:25:49.336" v="3596" actId="2696"/>
        <pc:sldMkLst>
          <pc:docMk/>
          <pc:sldMk cId="2872407865" sldId="400"/>
        </pc:sldMkLst>
        <pc:spChg chg="add mod">
          <ac:chgData name="Dyson, Calvin" userId="5ef03114-7c63-4473-8583-28d393153f86" providerId="ADAL" clId="{BCF80CAC-0099-554C-870F-E07F1200BA50}" dt="2026-02-23T23:52:38.152" v="3189"/>
          <ac:spMkLst>
            <pc:docMk/>
            <pc:sldMk cId="2872407865" sldId="400"/>
            <ac:spMk id="3" creationId="{6BBE0D72-2CDC-7D2C-5D22-75C24F582AC8}"/>
          </ac:spMkLst>
        </pc:spChg>
        <pc:picChg chg="add del mod">
          <ac:chgData name="Dyson, Calvin" userId="5ef03114-7c63-4473-8583-28d393153f86" providerId="ADAL" clId="{BCF80CAC-0099-554C-870F-E07F1200BA50}" dt="2026-02-23T18:33:04.129" v="2560" actId="478"/>
          <ac:picMkLst>
            <pc:docMk/>
            <pc:sldMk cId="2872407865" sldId="400"/>
            <ac:picMk id="3" creationId="{0EADFD3C-6131-FE65-7832-EDC1344CDBBD}"/>
          </ac:picMkLst>
        </pc:picChg>
        <pc:picChg chg="add mod">
          <ac:chgData name="Dyson, Calvin" userId="5ef03114-7c63-4473-8583-28d393153f86" providerId="ADAL" clId="{BCF80CAC-0099-554C-870F-E07F1200BA50}" dt="2026-02-23T18:33:15.397" v="2564" actId="1076"/>
          <ac:picMkLst>
            <pc:docMk/>
            <pc:sldMk cId="2872407865" sldId="400"/>
            <ac:picMk id="4" creationId="{A4FFC1F5-7D2D-3622-56BC-E611EE367B28}"/>
          </ac:picMkLst>
        </pc:picChg>
        <pc:picChg chg="del">
          <ac:chgData name="Dyson, Calvin" userId="5ef03114-7c63-4473-8583-28d393153f86" providerId="ADAL" clId="{BCF80CAC-0099-554C-870F-E07F1200BA50}" dt="2026-02-23T18:27:53.536" v="2554" actId="478"/>
          <ac:picMkLst>
            <pc:docMk/>
            <pc:sldMk cId="2872407865" sldId="400"/>
            <ac:picMk id="8" creationId="{696382E5-74DB-6097-E1A1-5738C3A48D27}"/>
          </ac:picMkLst>
        </pc:picChg>
      </pc:sldChg>
      <pc:sldChg chg="addSp delSp modSp del mod">
        <pc:chgData name="Dyson, Calvin" userId="5ef03114-7c63-4473-8583-28d393153f86" providerId="ADAL" clId="{BCF80CAC-0099-554C-870F-E07F1200BA50}" dt="2026-02-24T08:25:49.725" v="3597" actId="2696"/>
        <pc:sldMkLst>
          <pc:docMk/>
          <pc:sldMk cId="3226747620" sldId="401"/>
        </pc:sldMkLst>
        <pc:spChg chg="add mod">
          <ac:chgData name="Dyson, Calvin" userId="5ef03114-7c63-4473-8583-28d393153f86" providerId="ADAL" clId="{BCF80CAC-0099-554C-870F-E07F1200BA50}" dt="2026-02-23T23:52:38.152" v="3189"/>
          <ac:spMkLst>
            <pc:docMk/>
            <pc:sldMk cId="3226747620" sldId="401"/>
            <ac:spMk id="3" creationId="{38FD292E-097D-DEE2-DADF-5D683243A211}"/>
          </ac:spMkLst>
        </pc:spChg>
        <pc:spChg chg="mod">
          <ac:chgData name="Dyson, Calvin" userId="5ef03114-7c63-4473-8583-28d393153f86" providerId="ADAL" clId="{BCF80CAC-0099-554C-870F-E07F1200BA50}" dt="2026-02-23T18:33:41.348" v="2566" actId="1076"/>
          <ac:spMkLst>
            <pc:docMk/>
            <pc:sldMk cId="3226747620" sldId="401"/>
            <ac:spMk id="7" creationId="{C5C44D5E-71A5-741B-18D2-6AC685AFFC52}"/>
          </ac:spMkLst>
        </pc:spChg>
        <pc:picChg chg="del">
          <ac:chgData name="Dyson, Calvin" userId="5ef03114-7c63-4473-8583-28d393153f86" providerId="ADAL" clId="{BCF80CAC-0099-554C-870F-E07F1200BA50}" dt="2026-02-23T18:33:45.180" v="2568" actId="478"/>
          <ac:picMkLst>
            <pc:docMk/>
            <pc:sldMk cId="3226747620" sldId="401"/>
            <ac:picMk id="3" creationId="{6631EA83-EF2F-33CB-794B-ACF41EA8C6EC}"/>
          </ac:picMkLst>
        </pc:picChg>
        <pc:picChg chg="add mod">
          <ac:chgData name="Dyson, Calvin" userId="5ef03114-7c63-4473-8583-28d393153f86" providerId="ADAL" clId="{BCF80CAC-0099-554C-870F-E07F1200BA50}" dt="2026-02-23T18:34:01.159" v="2573" actId="1076"/>
          <ac:picMkLst>
            <pc:docMk/>
            <pc:sldMk cId="3226747620" sldId="401"/>
            <ac:picMk id="4" creationId="{EE05AEA2-638A-5851-139D-6C11F03BCC17}"/>
          </ac:picMkLst>
        </pc:picChg>
        <pc:picChg chg="add del mod">
          <ac:chgData name="Dyson, Calvin" userId="5ef03114-7c63-4473-8583-28d393153f86" providerId="ADAL" clId="{BCF80CAC-0099-554C-870F-E07F1200BA50}" dt="2026-02-23T19:01:45.794" v="3081" actId="478"/>
          <ac:picMkLst>
            <pc:docMk/>
            <pc:sldMk cId="3226747620" sldId="401"/>
            <ac:picMk id="5" creationId="{E926DAB1-5F0D-E1FF-6C66-C6E60927FF51}"/>
          </ac:picMkLst>
        </pc:picChg>
        <pc:picChg chg="add mod">
          <ac:chgData name="Dyson, Calvin" userId="5ef03114-7c63-4473-8583-28d393153f86" providerId="ADAL" clId="{BCF80CAC-0099-554C-870F-E07F1200BA50}" dt="2026-02-23T19:01:57.620" v="3085" actId="1076"/>
          <ac:picMkLst>
            <pc:docMk/>
            <pc:sldMk cId="3226747620" sldId="401"/>
            <ac:picMk id="8" creationId="{03F2E2EA-96C6-7200-9E15-7ADC013D5D8F}"/>
          </ac:picMkLst>
        </pc:picChg>
        <pc:picChg chg="del">
          <ac:chgData name="Dyson, Calvin" userId="5ef03114-7c63-4473-8583-28d393153f86" providerId="ADAL" clId="{BCF80CAC-0099-554C-870F-E07F1200BA50}" dt="2026-02-23T18:33:02.094" v="2559" actId="478"/>
          <ac:picMkLst>
            <pc:docMk/>
            <pc:sldMk cId="3226747620" sldId="401"/>
            <ac:picMk id="16" creationId="{A470F1C1-584B-3FD8-F1F6-D25CB2B46BB6}"/>
          </ac:picMkLst>
        </pc:picChg>
        <pc:cxnChg chg="del">
          <ac:chgData name="Dyson, Calvin" userId="5ef03114-7c63-4473-8583-28d393153f86" providerId="ADAL" clId="{BCF80CAC-0099-554C-870F-E07F1200BA50}" dt="2026-02-23T18:33:43.645" v="2567" actId="478"/>
          <ac:cxnSpMkLst>
            <pc:docMk/>
            <pc:sldMk cId="3226747620" sldId="401"/>
            <ac:cxnSpMk id="17" creationId="{B5ABA940-D45C-56A1-37A6-4DE11BDE6849}"/>
          </ac:cxnSpMkLst>
        </pc:cxnChg>
        <pc:cxnChg chg="del">
          <ac:chgData name="Dyson, Calvin" userId="5ef03114-7c63-4473-8583-28d393153f86" providerId="ADAL" clId="{BCF80CAC-0099-554C-870F-E07F1200BA50}" dt="2026-02-23T18:33:43.645" v="2567" actId="478"/>
          <ac:cxnSpMkLst>
            <pc:docMk/>
            <pc:sldMk cId="3226747620" sldId="401"/>
            <ac:cxnSpMk id="18" creationId="{103FB3F8-26BF-9FF0-9650-B0ED4A7BBDA3}"/>
          </ac:cxnSpMkLst>
        </pc:cxnChg>
        <pc:cxnChg chg="del">
          <ac:chgData name="Dyson, Calvin" userId="5ef03114-7c63-4473-8583-28d393153f86" providerId="ADAL" clId="{BCF80CAC-0099-554C-870F-E07F1200BA50}" dt="2026-02-23T18:33:43.645" v="2567" actId="478"/>
          <ac:cxnSpMkLst>
            <pc:docMk/>
            <pc:sldMk cId="3226747620" sldId="401"/>
            <ac:cxnSpMk id="19" creationId="{4F96D828-EEE7-0196-94DF-5336552D9A3D}"/>
          </ac:cxnSpMkLst>
        </pc:cxnChg>
      </pc:sldChg>
      <pc:sldChg chg="addSp delSp modSp new del mod">
        <pc:chgData name="Dyson, Calvin" userId="5ef03114-7c63-4473-8583-28d393153f86" providerId="ADAL" clId="{BCF80CAC-0099-554C-870F-E07F1200BA50}" dt="2026-02-24T08:21:16.341" v="3381" actId="2696"/>
        <pc:sldMkLst>
          <pc:docMk/>
          <pc:sldMk cId="4024514982" sldId="402"/>
        </pc:sldMkLst>
        <pc:spChg chg="mod">
          <ac:chgData name="Dyson, Calvin" userId="5ef03114-7c63-4473-8583-28d393153f86" providerId="ADAL" clId="{BCF80CAC-0099-554C-870F-E07F1200BA50}" dt="2026-02-24T08:19:49.357" v="3358" actId="20577"/>
          <ac:spMkLst>
            <pc:docMk/>
            <pc:sldMk cId="4024514982" sldId="402"/>
            <ac:spMk id="2" creationId="{B236AAF5-1B34-EA2D-50B1-F5B655C7B3A0}"/>
          </ac:spMkLst>
        </pc:spChg>
        <pc:spChg chg="mod">
          <ac:chgData name="Dyson, Calvin" userId="5ef03114-7c63-4473-8583-28d393153f86" providerId="ADAL" clId="{BCF80CAC-0099-554C-870F-E07F1200BA50}" dt="2026-02-24T08:18:45.717" v="3331" actId="1076"/>
          <ac:spMkLst>
            <pc:docMk/>
            <pc:sldMk cId="4024514982" sldId="402"/>
            <ac:spMk id="3" creationId="{5D38D441-A1AB-A943-158E-8BD9127EB2DC}"/>
          </ac:spMkLst>
        </pc:spChg>
        <pc:spChg chg="mod">
          <ac:chgData name="Dyson, Calvin" userId="5ef03114-7c63-4473-8583-28d393153f86" providerId="ADAL" clId="{BCF80CAC-0099-554C-870F-E07F1200BA50}" dt="2026-02-24T08:18:45.717" v="3331" actId="1076"/>
          <ac:spMkLst>
            <pc:docMk/>
            <pc:sldMk cId="4024514982" sldId="402"/>
            <ac:spMk id="4" creationId="{8ECBF633-E1AE-17A8-F731-BB87F566066D}"/>
          </ac:spMkLst>
        </pc:spChg>
        <pc:spChg chg="del">
          <ac:chgData name="Dyson, Calvin" userId="5ef03114-7c63-4473-8583-28d393153f86" providerId="ADAL" clId="{BCF80CAC-0099-554C-870F-E07F1200BA50}" dt="2026-02-23T19:03:35.974" v="3183" actId="478"/>
          <ac:spMkLst>
            <pc:docMk/>
            <pc:sldMk cId="4024514982" sldId="402"/>
            <ac:spMk id="5" creationId="{055AA9E7-073E-3FC2-E6A2-EFC08CB212D2}"/>
          </ac:spMkLst>
        </pc:spChg>
        <pc:spChg chg="mod">
          <ac:chgData name="Dyson, Calvin" userId="5ef03114-7c63-4473-8583-28d393153f86" providerId="ADAL" clId="{BCF80CAC-0099-554C-870F-E07F1200BA50}" dt="2026-02-24T08:18:45.717" v="3331" actId="1076"/>
          <ac:spMkLst>
            <pc:docMk/>
            <pc:sldMk cId="4024514982" sldId="402"/>
            <ac:spMk id="6" creationId="{6386A983-AEC2-1909-29BD-9452694B2722}"/>
          </ac:spMkLst>
        </pc:spChg>
        <pc:spChg chg="mod">
          <ac:chgData name="Dyson, Calvin" userId="5ef03114-7c63-4473-8583-28d393153f86" providerId="ADAL" clId="{BCF80CAC-0099-554C-870F-E07F1200BA50}" dt="2026-02-24T08:18:45.717" v="3331" actId="1076"/>
          <ac:spMkLst>
            <pc:docMk/>
            <pc:sldMk cId="4024514982" sldId="402"/>
            <ac:spMk id="7" creationId="{4214D0EC-E646-1001-1736-EF4717EB4D88}"/>
          </ac:spMkLst>
        </pc:spChg>
        <pc:spChg chg="mod">
          <ac:chgData name="Dyson, Calvin" userId="5ef03114-7c63-4473-8583-28d393153f86" providerId="ADAL" clId="{BCF80CAC-0099-554C-870F-E07F1200BA50}" dt="2026-02-23T16:30:56.489" v="2236"/>
          <ac:spMkLst>
            <pc:docMk/>
            <pc:sldMk cId="4024514982" sldId="402"/>
            <ac:spMk id="10" creationId="{387BC8AE-1E46-C6DB-65B3-DBB39C066B7C}"/>
          </ac:spMkLst>
        </pc:spChg>
        <pc:spChg chg="mod">
          <ac:chgData name="Dyson, Calvin" userId="5ef03114-7c63-4473-8583-28d393153f86" providerId="ADAL" clId="{BCF80CAC-0099-554C-870F-E07F1200BA50}" dt="2026-02-23T16:30:56.489" v="2236"/>
          <ac:spMkLst>
            <pc:docMk/>
            <pc:sldMk cId="4024514982" sldId="402"/>
            <ac:spMk id="12" creationId="{A46FC17A-7AF7-4866-EA03-A761BF8A72C4}"/>
          </ac:spMkLst>
        </pc:spChg>
        <pc:spChg chg="mod">
          <ac:chgData name="Dyson, Calvin" userId="5ef03114-7c63-4473-8583-28d393153f86" providerId="ADAL" clId="{BCF80CAC-0099-554C-870F-E07F1200BA50}" dt="2026-02-23T16:30:56.489" v="2236"/>
          <ac:spMkLst>
            <pc:docMk/>
            <pc:sldMk cId="4024514982" sldId="402"/>
            <ac:spMk id="20" creationId="{5AD5E449-35B9-E031-27F7-633A69D0844C}"/>
          </ac:spMkLst>
        </pc:spChg>
        <pc:spChg chg="mod">
          <ac:chgData name="Dyson, Calvin" userId="5ef03114-7c63-4473-8583-28d393153f86" providerId="ADAL" clId="{BCF80CAC-0099-554C-870F-E07F1200BA50}" dt="2026-02-23T16:30:56.489" v="2236"/>
          <ac:spMkLst>
            <pc:docMk/>
            <pc:sldMk cId="4024514982" sldId="402"/>
            <ac:spMk id="22" creationId="{4D44CEBF-B4A6-6C66-0629-B05FE78EE472}"/>
          </ac:spMkLst>
        </pc:spChg>
        <pc:spChg chg="mod">
          <ac:chgData name="Dyson, Calvin" userId="5ef03114-7c63-4473-8583-28d393153f86" providerId="ADAL" clId="{BCF80CAC-0099-554C-870F-E07F1200BA50}" dt="2026-02-23T16:30:56.489" v="2236"/>
          <ac:spMkLst>
            <pc:docMk/>
            <pc:sldMk cId="4024514982" sldId="402"/>
            <ac:spMk id="27" creationId="{94925EB0-C428-6209-6FCE-1F20CA44494D}"/>
          </ac:spMkLst>
        </pc:spChg>
        <pc:spChg chg="mod">
          <ac:chgData name="Dyson, Calvin" userId="5ef03114-7c63-4473-8583-28d393153f86" providerId="ADAL" clId="{BCF80CAC-0099-554C-870F-E07F1200BA50}" dt="2026-02-23T16:30:56.489" v="2236"/>
          <ac:spMkLst>
            <pc:docMk/>
            <pc:sldMk cId="4024514982" sldId="402"/>
            <ac:spMk id="28" creationId="{4AF26694-C938-1DCF-A8CD-99510B90DD4B}"/>
          </ac:spMkLst>
        </pc:spChg>
        <pc:spChg chg="mod">
          <ac:chgData name="Dyson, Calvin" userId="5ef03114-7c63-4473-8583-28d393153f86" providerId="ADAL" clId="{BCF80CAC-0099-554C-870F-E07F1200BA50}" dt="2026-02-23T16:30:56.489" v="2236"/>
          <ac:spMkLst>
            <pc:docMk/>
            <pc:sldMk cId="4024514982" sldId="402"/>
            <ac:spMk id="32" creationId="{AB3E8CD1-2C24-F42E-9AA3-4804B35427EB}"/>
          </ac:spMkLst>
        </pc:spChg>
        <pc:spChg chg="mod">
          <ac:chgData name="Dyson, Calvin" userId="5ef03114-7c63-4473-8583-28d393153f86" providerId="ADAL" clId="{BCF80CAC-0099-554C-870F-E07F1200BA50}" dt="2026-02-23T16:30:56.489" v="2236"/>
          <ac:spMkLst>
            <pc:docMk/>
            <pc:sldMk cId="4024514982" sldId="402"/>
            <ac:spMk id="34" creationId="{1D044EB9-52BD-29BB-53DD-C02670739C20}"/>
          </ac:spMkLst>
        </pc:spChg>
        <pc:spChg chg="mod">
          <ac:chgData name="Dyson, Calvin" userId="5ef03114-7c63-4473-8583-28d393153f86" providerId="ADAL" clId="{BCF80CAC-0099-554C-870F-E07F1200BA50}" dt="2026-02-23T16:30:56.489" v="2236"/>
          <ac:spMkLst>
            <pc:docMk/>
            <pc:sldMk cId="4024514982" sldId="402"/>
            <ac:spMk id="45" creationId="{387277D2-2340-DD26-4535-FBB8726A9E14}"/>
          </ac:spMkLst>
        </pc:spChg>
        <pc:spChg chg="mod">
          <ac:chgData name="Dyson, Calvin" userId="5ef03114-7c63-4473-8583-28d393153f86" providerId="ADAL" clId="{BCF80CAC-0099-554C-870F-E07F1200BA50}" dt="2026-02-23T16:30:56.489" v="2236"/>
          <ac:spMkLst>
            <pc:docMk/>
            <pc:sldMk cId="4024514982" sldId="402"/>
            <ac:spMk id="50" creationId="{CEC81100-B7D9-8F07-2F30-591E79CE9DDD}"/>
          </ac:spMkLst>
        </pc:spChg>
        <pc:spChg chg="add del mod">
          <ac:chgData name="Dyson, Calvin" userId="5ef03114-7c63-4473-8583-28d393153f86" providerId="ADAL" clId="{BCF80CAC-0099-554C-870F-E07F1200BA50}" dt="2026-02-23T16:32:57.546" v="2283" actId="478"/>
          <ac:spMkLst>
            <pc:docMk/>
            <pc:sldMk cId="4024514982" sldId="402"/>
            <ac:spMk id="58" creationId="{00048C70-B4D0-112E-C610-A9A4F6E1ECB0}"/>
          </ac:spMkLst>
        </pc:spChg>
        <pc:grpChg chg="del mod">
          <ac:chgData name="Dyson, Calvin" userId="5ef03114-7c63-4473-8583-28d393153f86" providerId="ADAL" clId="{BCF80CAC-0099-554C-870F-E07F1200BA50}" dt="2026-02-23T16:31:02.126" v="2239" actId="478"/>
          <ac:grpSpMkLst>
            <pc:docMk/>
            <pc:sldMk cId="4024514982" sldId="402"/>
            <ac:grpSpMk id="9" creationId="{A2B267BF-BCB8-7B5A-16F3-1EF5599DE095}"/>
          </ac:grpSpMkLst>
        </pc:grpChg>
        <pc:picChg chg="add del mod">
          <ac:chgData name="Dyson, Calvin" userId="5ef03114-7c63-4473-8583-28d393153f86" providerId="ADAL" clId="{BCF80CAC-0099-554C-870F-E07F1200BA50}" dt="2026-02-24T08:18:46.526" v="3341" actId="478"/>
          <ac:picMkLst>
            <pc:docMk/>
            <pc:sldMk cId="4024514982" sldId="402"/>
            <ac:picMk id="8" creationId="{3C55CEBF-E7C7-78A5-03EE-8D8E0FC0FE1D}"/>
          </ac:picMkLst>
        </pc:picChg>
        <pc:picChg chg="add del mod">
          <ac:chgData name="Dyson, Calvin" userId="5ef03114-7c63-4473-8583-28d393153f86" providerId="ADAL" clId="{BCF80CAC-0099-554C-870F-E07F1200BA50}" dt="2026-02-23T16:32:53.808" v="2282" actId="478"/>
          <ac:picMkLst>
            <pc:docMk/>
            <pc:sldMk cId="4024514982" sldId="402"/>
            <ac:picMk id="57" creationId="{8A3AC3F7-CBB8-4AE2-4AF2-48D8EF28EA37}"/>
          </ac:picMkLst>
        </pc:picChg>
        <pc:picChg chg="add del mod">
          <ac:chgData name="Dyson, Calvin" userId="5ef03114-7c63-4473-8583-28d393153f86" providerId="ADAL" clId="{BCF80CAC-0099-554C-870F-E07F1200BA50}" dt="2026-02-24T08:18:53.279" v="3345" actId="478"/>
          <ac:picMkLst>
            <pc:docMk/>
            <pc:sldMk cId="4024514982" sldId="402"/>
            <ac:picMk id="60" creationId="{F0E42768-4E1A-981B-0EDB-56651D25B4FD}"/>
          </ac:picMkLst>
        </pc:picChg>
        <pc:picChg chg="add del mod">
          <ac:chgData name="Dyson, Calvin" userId="5ef03114-7c63-4473-8583-28d393153f86" providerId="ADAL" clId="{BCF80CAC-0099-554C-870F-E07F1200BA50}" dt="2026-02-24T08:18:46.276" v="3338" actId="478"/>
          <ac:picMkLst>
            <pc:docMk/>
            <pc:sldMk cId="4024514982" sldId="402"/>
            <ac:picMk id="1026" creationId="{6B6B7A21-EAAD-CF3D-9F90-17CF1FFADDAB}"/>
          </ac:picMkLst>
        </pc:picChg>
        <pc:picChg chg="add del mod">
          <ac:chgData name="Dyson, Calvin" userId="5ef03114-7c63-4473-8583-28d393153f86" providerId="ADAL" clId="{BCF80CAC-0099-554C-870F-E07F1200BA50}" dt="2026-02-24T08:20:01.496" v="3361" actId="478"/>
          <ac:picMkLst>
            <pc:docMk/>
            <pc:sldMk cId="4024514982" sldId="402"/>
            <ac:picMk id="1027" creationId="{4A18FC3E-FE51-6C83-308E-843B8B3F3342}"/>
          </ac:picMkLst>
        </pc:picChg>
        <pc:picChg chg="add del">
          <ac:chgData name="Dyson, Calvin" userId="5ef03114-7c63-4473-8583-28d393153f86" providerId="ADAL" clId="{BCF80CAC-0099-554C-870F-E07F1200BA50}" dt="2026-02-24T08:17:07.714" v="3282" actId="478"/>
          <ac:picMkLst>
            <pc:docMk/>
            <pc:sldMk cId="4024514982" sldId="402"/>
            <ac:picMk id="1028" creationId="{592D8B9F-307C-0270-A0BF-89531D52A9C9}"/>
          </ac:picMkLst>
        </pc:picChg>
        <pc:picChg chg="add del mod">
          <ac:chgData name="Dyson, Calvin" userId="5ef03114-7c63-4473-8583-28d393153f86" providerId="ADAL" clId="{BCF80CAC-0099-554C-870F-E07F1200BA50}" dt="2026-02-24T08:19:53.930" v="3359" actId="478"/>
          <ac:picMkLst>
            <pc:docMk/>
            <pc:sldMk cId="4024514982" sldId="402"/>
            <ac:picMk id="1029" creationId="{B0D4FE80-FD1A-D5A3-6D8F-3B65D9ED37BC}"/>
          </ac:picMkLst>
        </pc:picChg>
        <pc:picChg chg="add del mod">
          <ac:chgData name="Dyson, Calvin" userId="5ef03114-7c63-4473-8583-28d393153f86" providerId="ADAL" clId="{BCF80CAC-0099-554C-870F-E07F1200BA50}" dt="2026-02-24T08:18:46.358" v="3339" actId="478"/>
          <ac:picMkLst>
            <pc:docMk/>
            <pc:sldMk cId="4024514982" sldId="402"/>
            <ac:picMk id="1030" creationId="{FA402432-B19E-C5E2-668A-13D037B30716}"/>
          </ac:picMkLst>
        </pc:picChg>
        <pc:picChg chg="add mod">
          <ac:chgData name="Dyson, Calvin" userId="5ef03114-7c63-4473-8583-28d393153f86" providerId="ADAL" clId="{BCF80CAC-0099-554C-870F-E07F1200BA50}" dt="2026-02-24T08:20:13.153" v="3366" actId="1076"/>
          <ac:picMkLst>
            <pc:docMk/>
            <pc:sldMk cId="4024514982" sldId="402"/>
            <ac:picMk id="1031" creationId="{611F5836-6152-6AFA-CF48-65C84B0A87CD}"/>
          </ac:picMkLst>
        </pc:picChg>
        <pc:picChg chg="add mod">
          <ac:chgData name="Dyson, Calvin" userId="5ef03114-7c63-4473-8583-28d393153f86" providerId="ADAL" clId="{BCF80CAC-0099-554C-870F-E07F1200BA50}" dt="2026-02-24T08:19:45.887" v="3350" actId="1076"/>
          <ac:picMkLst>
            <pc:docMk/>
            <pc:sldMk cId="4024514982" sldId="402"/>
            <ac:picMk id="1033" creationId="{A93B23FE-4AC9-1015-40BB-CA81B42DEA88}"/>
          </ac:picMkLst>
        </pc:picChg>
        <pc:picChg chg="add del mod">
          <ac:chgData name="Dyson, Calvin" userId="5ef03114-7c63-4473-8583-28d393153f86" providerId="ADAL" clId="{BCF80CAC-0099-554C-870F-E07F1200BA50}" dt="2026-02-24T08:18:46.611" v="3342" actId="478"/>
          <ac:picMkLst>
            <pc:docMk/>
            <pc:sldMk cId="4024514982" sldId="402"/>
            <ac:picMk id="1034" creationId="{5BA94440-98FA-DAD3-B10F-D014DB930E18}"/>
          </ac:picMkLst>
        </pc:picChg>
        <pc:picChg chg="add mod">
          <ac:chgData name="Dyson, Calvin" userId="5ef03114-7c63-4473-8583-28d393153f86" providerId="ADAL" clId="{BCF80CAC-0099-554C-870F-E07F1200BA50}" dt="2026-02-24T08:20:16.619" v="3368" actId="14100"/>
          <ac:picMkLst>
            <pc:docMk/>
            <pc:sldMk cId="4024514982" sldId="402"/>
            <ac:picMk id="1035" creationId="{4FD0FD4B-187E-AD16-34F1-AB776B6810D9}"/>
          </ac:picMkLst>
        </pc:picChg>
        <pc:picChg chg="add del mod">
          <ac:chgData name="Dyson, Calvin" userId="5ef03114-7c63-4473-8583-28d393153f86" providerId="ADAL" clId="{BCF80CAC-0099-554C-870F-E07F1200BA50}" dt="2026-02-24T08:18:46.442" v="3340" actId="478"/>
          <ac:picMkLst>
            <pc:docMk/>
            <pc:sldMk cId="4024514982" sldId="402"/>
            <ac:picMk id="1036" creationId="{9DE28AAC-BDC7-A9D9-09E2-EA3EE2931975}"/>
          </ac:picMkLst>
        </pc:picChg>
        <pc:picChg chg="add del mod">
          <ac:chgData name="Dyson, Calvin" userId="5ef03114-7c63-4473-8583-28d393153f86" providerId="ADAL" clId="{BCF80CAC-0099-554C-870F-E07F1200BA50}" dt="2026-02-24T08:19:55.629" v="3360" actId="478"/>
          <ac:picMkLst>
            <pc:docMk/>
            <pc:sldMk cId="4024514982" sldId="402"/>
            <ac:picMk id="1037" creationId="{23E93E4A-C888-3DCB-AF51-873D0CC6F093}"/>
          </ac:picMkLst>
        </pc:picChg>
        <pc:picChg chg="add mod">
          <ac:chgData name="Dyson, Calvin" userId="5ef03114-7c63-4473-8583-28d393153f86" providerId="ADAL" clId="{BCF80CAC-0099-554C-870F-E07F1200BA50}" dt="2026-02-24T08:17:05.609" v="3281" actId="14100"/>
          <ac:picMkLst>
            <pc:docMk/>
            <pc:sldMk cId="4024514982" sldId="402"/>
            <ac:picMk id="1038" creationId="{4C6B9DF1-CEAD-F789-7BDD-85B71F4C0151}"/>
          </ac:picMkLst>
        </pc:picChg>
        <pc:cxnChg chg="mod">
          <ac:chgData name="Dyson, Calvin" userId="5ef03114-7c63-4473-8583-28d393153f86" providerId="ADAL" clId="{BCF80CAC-0099-554C-870F-E07F1200BA50}" dt="2026-02-23T16:31:02.126" v="2239" actId="478"/>
          <ac:cxnSpMkLst>
            <pc:docMk/>
            <pc:sldMk cId="4024514982" sldId="402"/>
            <ac:cxnSpMk id="37" creationId="{173152F8-F917-5E12-A238-13F1EC43415F}"/>
          </ac:cxnSpMkLst>
        </pc:cxnChg>
        <pc:cxnChg chg="mod">
          <ac:chgData name="Dyson, Calvin" userId="5ef03114-7c63-4473-8583-28d393153f86" providerId="ADAL" clId="{BCF80CAC-0099-554C-870F-E07F1200BA50}" dt="2026-02-23T16:31:02.126" v="2239" actId="478"/>
          <ac:cxnSpMkLst>
            <pc:docMk/>
            <pc:sldMk cId="4024514982" sldId="402"/>
            <ac:cxnSpMk id="38" creationId="{E7AACE88-E0AC-C1B1-332E-EA3BEF73DEA5}"/>
          </ac:cxnSpMkLst>
        </pc:cxnChg>
        <pc:cxnChg chg="mod">
          <ac:chgData name="Dyson, Calvin" userId="5ef03114-7c63-4473-8583-28d393153f86" providerId="ADAL" clId="{BCF80CAC-0099-554C-870F-E07F1200BA50}" dt="2026-02-23T16:31:02.126" v="2239" actId="478"/>
          <ac:cxnSpMkLst>
            <pc:docMk/>
            <pc:sldMk cId="4024514982" sldId="402"/>
            <ac:cxnSpMk id="43" creationId="{EF98011A-FD9F-7A73-8725-995D6E260A34}"/>
          </ac:cxnSpMkLst>
        </pc:cxnChg>
      </pc:sldChg>
      <pc:sldChg chg="addSp delSp modSp new del mod modNotesTx">
        <pc:chgData name="Dyson, Calvin" userId="5ef03114-7c63-4473-8583-28d393153f86" providerId="ADAL" clId="{BCF80CAC-0099-554C-870F-E07F1200BA50}" dt="2026-02-24T08:25:47.309" v="3591" actId="2696"/>
        <pc:sldMkLst>
          <pc:docMk/>
          <pc:sldMk cId="1367819128" sldId="403"/>
        </pc:sldMkLst>
        <pc:spChg chg="mod">
          <ac:chgData name="Dyson, Calvin" userId="5ef03114-7c63-4473-8583-28d393153f86" providerId="ADAL" clId="{BCF80CAC-0099-554C-870F-E07F1200BA50}" dt="2026-02-23T10:12:29.366" v="769" actId="255"/>
          <ac:spMkLst>
            <pc:docMk/>
            <pc:sldMk cId="1367819128" sldId="403"/>
            <ac:spMk id="2" creationId="{E9500E5F-EDCD-7F97-6C6D-E609B98A8320}"/>
          </ac:spMkLst>
        </pc:spChg>
        <pc:spChg chg="mod">
          <ac:chgData name="Dyson, Calvin" userId="5ef03114-7c63-4473-8583-28d393153f86" providerId="ADAL" clId="{BCF80CAC-0099-554C-870F-E07F1200BA50}" dt="2026-02-23T14:04:49.205" v="1018" actId="1076"/>
          <ac:spMkLst>
            <pc:docMk/>
            <pc:sldMk cId="1367819128" sldId="403"/>
            <ac:spMk id="3" creationId="{E6835CDB-2834-FD05-375F-E22551143302}"/>
          </ac:spMkLst>
        </pc:spChg>
        <pc:spChg chg="del">
          <ac:chgData name="Dyson, Calvin" userId="5ef03114-7c63-4473-8583-28d393153f86" providerId="ADAL" clId="{BCF80CAC-0099-554C-870F-E07F1200BA50}" dt="2026-02-23T19:03:38.479" v="3184" actId="478"/>
          <ac:spMkLst>
            <pc:docMk/>
            <pc:sldMk cId="1367819128" sldId="403"/>
            <ac:spMk id="5" creationId="{68CFE36B-00F2-C11B-FC3F-77EF295AE8A2}"/>
          </ac:spMkLst>
        </pc:spChg>
        <pc:picChg chg="add del mod">
          <ac:chgData name="Dyson, Calvin" userId="5ef03114-7c63-4473-8583-28d393153f86" providerId="ADAL" clId="{BCF80CAC-0099-554C-870F-E07F1200BA50}" dt="2026-02-23T12:54:57.711" v="1000" actId="478"/>
          <ac:picMkLst>
            <pc:docMk/>
            <pc:sldMk cId="1367819128" sldId="403"/>
            <ac:picMk id="8" creationId="{1FC6C12D-93BC-281D-3CAC-0747B933E3F6}"/>
          </ac:picMkLst>
        </pc:picChg>
        <pc:picChg chg="add del mod">
          <ac:chgData name="Dyson, Calvin" userId="5ef03114-7c63-4473-8583-28d393153f86" providerId="ADAL" clId="{BCF80CAC-0099-554C-870F-E07F1200BA50}" dt="2026-02-23T12:54:47.897" v="999" actId="478"/>
          <ac:picMkLst>
            <pc:docMk/>
            <pc:sldMk cId="1367819128" sldId="403"/>
            <ac:picMk id="9" creationId="{4AE616C9-5B47-4DE8-80D5-79EA0A71E44D}"/>
          </ac:picMkLst>
        </pc:picChg>
        <pc:picChg chg="add del mod">
          <ac:chgData name="Dyson, Calvin" userId="5ef03114-7c63-4473-8583-28d393153f86" providerId="ADAL" clId="{BCF80CAC-0099-554C-870F-E07F1200BA50}" dt="2026-02-23T14:02:19.016" v="1008" actId="478"/>
          <ac:picMkLst>
            <pc:docMk/>
            <pc:sldMk cId="1367819128" sldId="403"/>
            <ac:picMk id="10" creationId="{4EE8ED48-9825-FE27-712D-0C0D4B9D7A00}"/>
          </ac:picMkLst>
        </pc:picChg>
        <pc:picChg chg="add mod">
          <ac:chgData name="Dyson, Calvin" userId="5ef03114-7c63-4473-8583-28d393153f86" providerId="ADAL" clId="{BCF80CAC-0099-554C-870F-E07F1200BA50}" dt="2026-02-23T14:02:24.404" v="1010" actId="1076"/>
          <ac:picMkLst>
            <pc:docMk/>
            <pc:sldMk cId="1367819128" sldId="403"/>
            <ac:picMk id="11" creationId="{C0E20DEF-9B59-FAEE-EA41-5BA8AAF8C3AF}"/>
          </ac:picMkLst>
        </pc:picChg>
      </pc:sldChg>
      <pc:sldChg chg="addSp delSp modSp new del mod">
        <pc:chgData name="Dyson, Calvin" userId="5ef03114-7c63-4473-8583-28d393153f86" providerId="ADAL" clId="{BCF80CAC-0099-554C-870F-E07F1200BA50}" dt="2026-02-23T14:57:59.608" v="1768" actId="2696"/>
        <pc:sldMkLst>
          <pc:docMk/>
          <pc:sldMk cId="4107251117" sldId="404"/>
        </pc:sldMkLst>
        <pc:spChg chg="mod">
          <ac:chgData name="Dyson, Calvin" userId="5ef03114-7c63-4473-8583-28d393153f86" providerId="ADAL" clId="{BCF80CAC-0099-554C-870F-E07F1200BA50}" dt="2026-02-23T14:12:47.710" v="1176" actId="20577"/>
          <ac:spMkLst>
            <pc:docMk/>
            <pc:sldMk cId="4107251117" sldId="404"/>
            <ac:spMk id="2" creationId="{93F74978-2D24-A3D6-9C19-B5992EE5B366}"/>
          </ac:spMkLst>
        </pc:spChg>
        <pc:spChg chg="del">
          <ac:chgData name="Dyson, Calvin" userId="5ef03114-7c63-4473-8583-28d393153f86" providerId="ADAL" clId="{BCF80CAC-0099-554C-870F-E07F1200BA50}" dt="2026-02-23T10:14:05.616" v="808"/>
          <ac:spMkLst>
            <pc:docMk/>
            <pc:sldMk cId="4107251117" sldId="404"/>
            <ac:spMk id="3" creationId="{972AAFDB-DE25-038C-1F19-8E22EA0D7B90}"/>
          </ac:spMkLst>
        </pc:spChg>
        <pc:spChg chg="mod">
          <ac:chgData name="Dyson, Calvin" userId="5ef03114-7c63-4473-8583-28d393153f86" providerId="ADAL" clId="{BCF80CAC-0099-554C-870F-E07F1200BA50}" dt="2026-02-23T14:12:51.470" v="1177" actId="1076"/>
          <ac:spMkLst>
            <pc:docMk/>
            <pc:sldMk cId="4107251117" sldId="404"/>
            <ac:spMk id="7" creationId="{1E9449F9-CB49-7003-E97E-E5A156C7F2F5}"/>
          </ac:spMkLst>
        </pc:spChg>
        <pc:spChg chg="add mod">
          <ac:chgData name="Dyson, Calvin" userId="5ef03114-7c63-4473-8583-28d393153f86" providerId="ADAL" clId="{BCF80CAC-0099-554C-870F-E07F1200BA50}" dt="2026-02-23T14:29:05.032" v="1202" actId="1076"/>
          <ac:spMkLst>
            <pc:docMk/>
            <pc:sldMk cId="4107251117" sldId="404"/>
            <ac:spMk id="12" creationId="{FFE5A3C4-536A-A1C4-E64F-0C4E4620227E}"/>
          </ac:spMkLst>
        </pc:spChg>
        <pc:picChg chg="add del mod">
          <ac:chgData name="Dyson, Calvin" userId="5ef03114-7c63-4473-8583-28d393153f86" providerId="ADAL" clId="{BCF80CAC-0099-554C-870F-E07F1200BA50}" dt="2026-02-23T14:28:40.108" v="1194" actId="478"/>
          <ac:picMkLst>
            <pc:docMk/>
            <pc:sldMk cId="4107251117" sldId="404"/>
            <ac:picMk id="8" creationId="{950EC7A6-BEEE-9C6D-37C4-22978D1EFCB1}"/>
          </ac:picMkLst>
        </pc:picChg>
        <pc:picChg chg="add del mod">
          <ac:chgData name="Dyson, Calvin" userId="5ef03114-7c63-4473-8583-28d393153f86" providerId="ADAL" clId="{BCF80CAC-0099-554C-870F-E07F1200BA50}" dt="2026-02-23T14:29:00.422" v="1201" actId="478"/>
          <ac:picMkLst>
            <pc:docMk/>
            <pc:sldMk cId="4107251117" sldId="404"/>
            <ac:picMk id="10" creationId="{28C0EB53-83D5-A413-1006-EB870A207C63}"/>
          </ac:picMkLst>
        </pc:picChg>
        <pc:picChg chg="add mod">
          <ac:chgData name="Dyson, Calvin" userId="5ef03114-7c63-4473-8583-28d393153f86" providerId="ADAL" clId="{BCF80CAC-0099-554C-870F-E07F1200BA50}" dt="2026-02-23T14:28:57.365" v="1199" actId="1076"/>
          <ac:picMkLst>
            <pc:docMk/>
            <pc:sldMk cId="4107251117" sldId="404"/>
            <ac:picMk id="13" creationId="{8707453E-1BA9-90E4-8BC4-B06686713514}"/>
          </ac:picMkLst>
        </pc:picChg>
      </pc:sldChg>
      <pc:sldChg chg="addSp delSp modSp new del mod">
        <pc:chgData name="Dyson, Calvin" userId="5ef03114-7c63-4473-8583-28d393153f86" providerId="ADAL" clId="{BCF80CAC-0099-554C-870F-E07F1200BA50}" dt="2026-02-24T08:25:48.039" v="3593" actId="2696"/>
        <pc:sldMkLst>
          <pc:docMk/>
          <pc:sldMk cId="56589377" sldId="405"/>
        </pc:sldMkLst>
        <pc:spChg chg="mod">
          <ac:chgData name="Dyson, Calvin" userId="5ef03114-7c63-4473-8583-28d393153f86" providerId="ADAL" clId="{BCF80CAC-0099-554C-870F-E07F1200BA50}" dt="2026-02-23T14:58:51.856" v="1793" actId="20577"/>
          <ac:spMkLst>
            <pc:docMk/>
            <pc:sldMk cId="56589377" sldId="405"/>
            <ac:spMk id="2" creationId="{100A6156-AE14-0F81-30F2-5B27BE2CE140}"/>
          </ac:spMkLst>
        </pc:spChg>
        <pc:spChg chg="mod">
          <ac:chgData name="Dyson, Calvin" userId="5ef03114-7c63-4473-8583-28d393153f86" providerId="ADAL" clId="{BCF80CAC-0099-554C-870F-E07F1200BA50}" dt="2026-02-23T15:42:41.681" v="2072" actId="1076"/>
          <ac:spMkLst>
            <pc:docMk/>
            <pc:sldMk cId="56589377" sldId="405"/>
            <ac:spMk id="3" creationId="{4B0B2927-0FFF-5B7C-F3E0-B24942487B69}"/>
          </ac:spMkLst>
        </pc:spChg>
        <pc:spChg chg="del">
          <ac:chgData name="Dyson, Calvin" userId="5ef03114-7c63-4473-8583-28d393153f86" providerId="ADAL" clId="{BCF80CAC-0099-554C-870F-E07F1200BA50}" dt="2026-02-23T19:03:45.336" v="3186" actId="478"/>
          <ac:spMkLst>
            <pc:docMk/>
            <pc:sldMk cId="56589377" sldId="405"/>
            <ac:spMk id="5" creationId="{C2938E0F-3CB9-4261-5CA9-F7F9518DC9E4}"/>
          </ac:spMkLst>
        </pc:spChg>
        <pc:spChg chg="mod">
          <ac:chgData name="Dyson, Calvin" userId="5ef03114-7c63-4473-8583-28d393153f86" providerId="ADAL" clId="{BCF80CAC-0099-554C-870F-E07F1200BA50}" dt="2026-02-23T14:59:03.170" v="1811" actId="20577"/>
          <ac:spMkLst>
            <pc:docMk/>
            <pc:sldMk cId="56589377" sldId="405"/>
            <ac:spMk id="7" creationId="{838C1E30-ABE1-1489-DCC8-86D32BEA02F4}"/>
          </ac:spMkLst>
        </pc:spChg>
        <pc:spChg chg="add del mod">
          <ac:chgData name="Dyson, Calvin" userId="5ef03114-7c63-4473-8583-28d393153f86" providerId="ADAL" clId="{BCF80CAC-0099-554C-870F-E07F1200BA50}" dt="2026-02-23T15:38:07.079" v="1885" actId="478"/>
          <ac:spMkLst>
            <pc:docMk/>
            <pc:sldMk cId="56589377" sldId="405"/>
            <ac:spMk id="13" creationId="{E47D19CC-D6F6-AFE7-257E-2C431F679261}"/>
          </ac:spMkLst>
        </pc:spChg>
        <pc:spChg chg="add mod">
          <ac:chgData name="Dyson, Calvin" userId="5ef03114-7c63-4473-8583-28d393153f86" providerId="ADAL" clId="{BCF80CAC-0099-554C-870F-E07F1200BA50}" dt="2026-02-23T15:40:09.080" v="1986" actId="1076"/>
          <ac:spMkLst>
            <pc:docMk/>
            <pc:sldMk cId="56589377" sldId="405"/>
            <ac:spMk id="14" creationId="{B5469869-1618-ED62-8B84-F817F5C98C26}"/>
          </ac:spMkLst>
        </pc:spChg>
        <pc:picChg chg="add del mod">
          <ac:chgData name="Dyson, Calvin" userId="5ef03114-7c63-4473-8583-28d393153f86" providerId="ADAL" clId="{BCF80CAC-0099-554C-870F-E07F1200BA50}" dt="2026-02-23T15:27:53.361" v="1812" actId="478"/>
          <ac:picMkLst>
            <pc:docMk/>
            <pc:sldMk cId="56589377" sldId="405"/>
            <ac:picMk id="8" creationId="{1A7F6459-B743-1177-3E62-82576BBA019F}"/>
          </ac:picMkLst>
        </pc:picChg>
        <pc:picChg chg="add del mod">
          <ac:chgData name="Dyson, Calvin" userId="5ef03114-7c63-4473-8583-28d393153f86" providerId="ADAL" clId="{BCF80CAC-0099-554C-870F-E07F1200BA50}" dt="2026-02-23T15:35:59.736" v="1819" actId="478"/>
          <ac:picMkLst>
            <pc:docMk/>
            <pc:sldMk cId="56589377" sldId="405"/>
            <ac:picMk id="9" creationId="{AEDF77CE-9486-18D7-1A66-9F429D98E354}"/>
          </ac:picMkLst>
        </pc:picChg>
        <pc:picChg chg="add mod">
          <ac:chgData name="Dyson, Calvin" userId="5ef03114-7c63-4473-8583-28d393153f86" providerId="ADAL" clId="{BCF80CAC-0099-554C-870F-E07F1200BA50}" dt="2026-02-23T15:39:48.382" v="1982" actId="1076"/>
          <ac:picMkLst>
            <pc:docMk/>
            <pc:sldMk cId="56589377" sldId="405"/>
            <ac:picMk id="10" creationId="{68B5CBD2-5602-AA8B-6DF8-249F77E5B03D}"/>
          </ac:picMkLst>
        </pc:picChg>
        <pc:picChg chg="add del mod">
          <ac:chgData name="Dyson, Calvin" userId="5ef03114-7c63-4473-8583-28d393153f86" providerId="ADAL" clId="{BCF80CAC-0099-554C-870F-E07F1200BA50}" dt="2026-02-23T15:36:13.324" v="1825" actId="478"/>
          <ac:picMkLst>
            <pc:docMk/>
            <pc:sldMk cId="56589377" sldId="405"/>
            <ac:picMk id="11" creationId="{51A020B7-9250-3841-6FD5-47576C911BB9}"/>
          </ac:picMkLst>
        </pc:picChg>
        <pc:picChg chg="add mod">
          <ac:chgData name="Dyson, Calvin" userId="5ef03114-7c63-4473-8583-28d393153f86" providerId="ADAL" clId="{BCF80CAC-0099-554C-870F-E07F1200BA50}" dt="2026-02-23T15:39:50.597" v="1983" actId="1076"/>
          <ac:picMkLst>
            <pc:docMk/>
            <pc:sldMk cId="56589377" sldId="405"/>
            <ac:picMk id="12" creationId="{0A12B630-5E66-53A2-FB0C-08B91325483E}"/>
          </ac:picMkLst>
        </pc:picChg>
      </pc:sldChg>
      <pc:sldChg chg="addSp delSp modSp new del mod">
        <pc:chgData name="Dyson, Calvin" userId="5ef03114-7c63-4473-8583-28d393153f86" providerId="ADAL" clId="{BCF80CAC-0099-554C-870F-E07F1200BA50}" dt="2026-02-24T08:25:48.375" v="3594" actId="2696"/>
        <pc:sldMkLst>
          <pc:docMk/>
          <pc:sldMk cId="3004805492" sldId="406"/>
        </pc:sldMkLst>
        <pc:spChg chg="mod">
          <ac:chgData name="Dyson, Calvin" userId="5ef03114-7c63-4473-8583-28d393153f86" providerId="ADAL" clId="{BCF80CAC-0099-554C-870F-E07F1200BA50}" dt="2026-02-23T16:27:17.807" v="2130" actId="255"/>
          <ac:spMkLst>
            <pc:docMk/>
            <pc:sldMk cId="3004805492" sldId="406"/>
            <ac:spMk id="2" creationId="{45DF967C-E633-04A8-1914-3B6BE9ED03C4}"/>
          </ac:spMkLst>
        </pc:spChg>
        <pc:spChg chg="del">
          <ac:chgData name="Dyson, Calvin" userId="5ef03114-7c63-4473-8583-28d393153f86" providerId="ADAL" clId="{BCF80CAC-0099-554C-870F-E07F1200BA50}" dt="2026-02-23T10:33:22.827" v="891" actId="478"/>
          <ac:spMkLst>
            <pc:docMk/>
            <pc:sldMk cId="3004805492" sldId="406"/>
            <ac:spMk id="3" creationId="{7F6F042F-FFA6-0654-54EA-E783C284D034}"/>
          </ac:spMkLst>
        </pc:spChg>
        <pc:spChg chg="del">
          <ac:chgData name="Dyson, Calvin" userId="5ef03114-7c63-4473-8583-28d393153f86" providerId="ADAL" clId="{BCF80CAC-0099-554C-870F-E07F1200BA50}" dt="2026-02-23T19:03:48.054" v="3187" actId="478"/>
          <ac:spMkLst>
            <pc:docMk/>
            <pc:sldMk cId="3004805492" sldId="406"/>
            <ac:spMk id="5" creationId="{AB501458-C174-AC14-5E1F-CD2B6732F3AF}"/>
          </ac:spMkLst>
        </pc:spChg>
        <pc:spChg chg="mod">
          <ac:chgData name="Dyson, Calvin" userId="5ef03114-7c63-4473-8583-28d393153f86" providerId="ADAL" clId="{BCF80CAC-0099-554C-870F-E07F1200BA50}" dt="2026-02-23T16:27:21.085" v="2131" actId="1076"/>
          <ac:spMkLst>
            <pc:docMk/>
            <pc:sldMk cId="3004805492" sldId="406"/>
            <ac:spMk id="7" creationId="{1C814208-715E-0A61-3B83-6745A0AC26B0}"/>
          </ac:spMkLst>
        </pc:spChg>
        <pc:spChg chg="add del mod">
          <ac:chgData name="Dyson, Calvin" userId="5ef03114-7c63-4473-8583-28d393153f86" providerId="ADAL" clId="{BCF80CAC-0099-554C-870F-E07F1200BA50}" dt="2026-02-23T17:03:54.334" v="2455" actId="20577"/>
          <ac:spMkLst>
            <pc:docMk/>
            <pc:sldMk cId="3004805492" sldId="406"/>
            <ac:spMk id="10" creationId="{A365B4E2-12BD-AA83-5BC9-9E062CC2DA28}"/>
          </ac:spMkLst>
        </pc:spChg>
        <pc:picChg chg="add del">
          <ac:chgData name="Dyson, Calvin" userId="5ef03114-7c63-4473-8583-28d393153f86" providerId="ADAL" clId="{BCF80CAC-0099-554C-870F-E07F1200BA50}" dt="2026-02-23T10:35:02.851" v="912" actId="478"/>
          <ac:picMkLst>
            <pc:docMk/>
            <pc:sldMk cId="3004805492" sldId="406"/>
            <ac:picMk id="8" creationId="{72E23231-F1AC-DFB7-E166-390C96AAD25F}"/>
          </ac:picMkLst>
        </pc:picChg>
        <pc:picChg chg="add del mod">
          <ac:chgData name="Dyson, Calvin" userId="5ef03114-7c63-4473-8583-28d393153f86" providerId="ADAL" clId="{BCF80CAC-0099-554C-870F-E07F1200BA50}" dt="2026-02-23T16:52:15.515" v="2321" actId="478"/>
          <ac:picMkLst>
            <pc:docMk/>
            <pc:sldMk cId="3004805492" sldId="406"/>
            <ac:picMk id="9" creationId="{55216121-F897-F8FC-1F34-EB4DAC7A118C}"/>
          </ac:picMkLst>
        </pc:picChg>
        <pc:picChg chg="add mod">
          <ac:chgData name="Dyson, Calvin" userId="5ef03114-7c63-4473-8583-28d393153f86" providerId="ADAL" clId="{BCF80CAC-0099-554C-870F-E07F1200BA50}" dt="2026-02-23T16:52:26.762" v="2325" actId="1076"/>
          <ac:picMkLst>
            <pc:docMk/>
            <pc:sldMk cId="3004805492" sldId="406"/>
            <ac:picMk id="11" creationId="{7D490531-0BD6-ACAA-5B16-FAF996F0A9A1}"/>
          </ac:picMkLst>
        </pc:picChg>
      </pc:sldChg>
      <pc:sldChg chg="addSp delSp modSp new del mod">
        <pc:chgData name="Dyson, Calvin" userId="5ef03114-7c63-4473-8583-28d393153f86" providerId="ADAL" clId="{BCF80CAC-0099-554C-870F-E07F1200BA50}" dt="2026-02-23T17:13:13.578" v="2457" actId="2696"/>
        <pc:sldMkLst>
          <pc:docMk/>
          <pc:sldMk cId="3942553689" sldId="407"/>
        </pc:sldMkLst>
        <pc:spChg chg="mod">
          <ac:chgData name="Dyson, Calvin" userId="5ef03114-7c63-4473-8583-28d393153f86" providerId="ADAL" clId="{BCF80CAC-0099-554C-870F-E07F1200BA50}" dt="2026-02-23T10:33:34.192" v="908" actId="20577"/>
          <ac:spMkLst>
            <pc:docMk/>
            <pc:sldMk cId="3942553689" sldId="407"/>
            <ac:spMk id="2" creationId="{9B8B8236-0F3F-0C86-3335-B8B20E266FBB}"/>
          </ac:spMkLst>
        </pc:spChg>
        <pc:spChg chg="del">
          <ac:chgData name="Dyson, Calvin" userId="5ef03114-7c63-4473-8583-28d393153f86" providerId="ADAL" clId="{BCF80CAC-0099-554C-870F-E07F1200BA50}" dt="2026-02-23T10:33:35.507" v="909" actId="478"/>
          <ac:spMkLst>
            <pc:docMk/>
            <pc:sldMk cId="3942553689" sldId="407"/>
            <ac:spMk id="7" creationId="{E8B81D46-1C8F-8271-C5ED-714646D6F9E0}"/>
          </ac:spMkLst>
        </pc:spChg>
        <pc:picChg chg="add mod">
          <ac:chgData name="Dyson, Calvin" userId="5ef03114-7c63-4473-8583-28d393153f86" providerId="ADAL" clId="{BCF80CAC-0099-554C-870F-E07F1200BA50}" dt="2026-02-23T10:33:46.674" v="911" actId="1076"/>
          <ac:picMkLst>
            <pc:docMk/>
            <pc:sldMk cId="3942553689" sldId="407"/>
            <ac:picMk id="8" creationId="{1EC35326-ACBA-5D9A-4DEE-CC6C4E51D1AF}"/>
          </ac:picMkLst>
        </pc:picChg>
      </pc:sldChg>
      <pc:sldChg chg="addSp delSp modSp new del mod">
        <pc:chgData name="Dyson, Calvin" userId="5ef03114-7c63-4473-8583-28d393153f86" providerId="ADAL" clId="{BCF80CAC-0099-554C-870F-E07F1200BA50}" dt="2026-02-24T08:25:47.699" v="3592" actId="2696"/>
        <pc:sldMkLst>
          <pc:docMk/>
          <pc:sldMk cId="212979509" sldId="408"/>
        </pc:sldMkLst>
        <pc:spChg chg="mod">
          <ac:chgData name="Dyson, Calvin" userId="5ef03114-7c63-4473-8583-28d393153f86" providerId="ADAL" clId="{BCF80CAC-0099-554C-870F-E07F1200BA50}" dt="2026-02-23T15:37:23.416" v="1836" actId="255"/>
          <ac:spMkLst>
            <pc:docMk/>
            <pc:sldMk cId="212979509" sldId="408"/>
            <ac:spMk id="2" creationId="{FF8C1FAD-7272-E5F7-E2D8-13A391ABB4C8}"/>
          </ac:spMkLst>
        </pc:spChg>
        <pc:spChg chg="mod">
          <ac:chgData name="Dyson, Calvin" userId="5ef03114-7c63-4473-8583-28d393153f86" providerId="ADAL" clId="{BCF80CAC-0099-554C-870F-E07F1200BA50}" dt="2026-02-23T16:34:23.619" v="2304" actId="20577"/>
          <ac:spMkLst>
            <pc:docMk/>
            <pc:sldMk cId="212979509" sldId="408"/>
            <ac:spMk id="3" creationId="{E2DFA156-7B0E-A67D-E932-07A70C523EE3}"/>
          </ac:spMkLst>
        </pc:spChg>
        <pc:spChg chg="del">
          <ac:chgData name="Dyson, Calvin" userId="5ef03114-7c63-4473-8583-28d393153f86" providerId="ADAL" clId="{BCF80CAC-0099-554C-870F-E07F1200BA50}" dt="2026-02-23T19:03:41.578" v="3185" actId="478"/>
          <ac:spMkLst>
            <pc:docMk/>
            <pc:sldMk cId="212979509" sldId="408"/>
            <ac:spMk id="5" creationId="{AF6DB54E-BBC1-A93B-AEF1-6E3662B3EBC5}"/>
          </ac:spMkLst>
        </pc:spChg>
        <pc:spChg chg="mod">
          <ac:chgData name="Dyson, Calvin" userId="5ef03114-7c63-4473-8583-28d393153f86" providerId="ADAL" clId="{BCF80CAC-0099-554C-870F-E07F1200BA50}" dt="2026-02-23T15:37:27.162" v="1837" actId="1076"/>
          <ac:spMkLst>
            <pc:docMk/>
            <pc:sldMk cId="212979509" sldId="408"/>
            <ac:spMk id="7" creationId="{DBB47CA2-076B-3EC6-0CD6-C4550C6DE571}"/>
          </ac:spMkLst>
        </pc:spChg>
        <pc:picChg chg="add mod">
          <ac:chgData name="Dyson, Calvin" userId="5ef03114-7c63-4473-8583-28d393153f86" providerId="ADAL" clId="{BCF80CAC-0099-554C-870F-E07F1200BA50}" dt="2026-02-23T14:31:18.330" v="1429" actId="1076"/>
          <ac:picMkLst>
            <pc:docMk/>
            <pc:sldMk cId="212979509" sldId="408"/>
            <ac:picMk id="8" creationId="{2D4BFC2B-3EC9-E387-05FA-A2B0D16AE35C}"/>
          </ac:picMkLst>
        </pc:picChg>
        <pc:picChg chg="add del mod modCrop">
          <ac:chgData name="Dyson, Calvin" userId="5ef03114-7c63-4473-8583-28d393153f86" providerId="ADAL" clId="{BCF80CAC-0099-554C-870F-E07F1200BA50}" dt="2026-02-23T16:38:59.106" v="2308" actId="478"/>
          <ac:picMkLst>
            <pc:docMk/>
            <pc:sldMk cId="212979509" sldId="408"/>
            <ac:picMk id="9" creationId="{03B6556B-23FD-0F81-4395-0C48B2F073AA}"/>
          </ac:picMkLst>
        </pc:picChg>
        <pc:picChg chg="add mod modCrop">
          <ac:chgData name="Dyson, Calvin" userId="5ef03114-7c63-4473-8583-28d393153f86" providerId="ADAL" clId="{BCF80CAC-0099-554C-870F-E07F1200BA50}" dt="2026-02-23T16:39:10.733" v="2313" actId="14100"/>
          <ac:picMkLst>
            <pc:docMk/>
            <pc:sldMk cId="212979509" sldId="408"/>
            <ac:picMk id="10" creationId="{2833863E-B68D-5033-12BC-63D1FEAA432C}"/>
          </ac:picMkLst>
        </pc:picChg>
      </pc:sldChg>
      <pc:sldChg chg="new del">
        <pc:chgData name="Dyson, Calvin" userId="5ef03114-7c63-4473-8583-28d393153f86" providerId="ADAL" clId="{BCF80CAC-0099-554C-870F-E07F1200BA50}" dt="2026-02-23T16:58:06.039" v="2395" actId="2696"/>
        <pc:sldMkLst>
          <pc:docMk/>
          <pc:sldMk cId="2594507440" sldId="409"/>
        </pc:sldMkLst>
      </pc:sldChg>
      <pc:sldChg chg="addSp delSp modSp add del mod">
        <pc:chgData name="Dyson, Calvin" userId="5ef03114-7c63-4473-8583-28d393153f86" providerId="ADAL" clId="{BCF80CAC-0099-554C-870F-E07F1200BA50}" dt="2026-02-24T08:25:48.857" v="3595" actId="2696"/>
        <pc:sldMkLst>
          <pc:docMk/>
          <pc:sldMk cId="40288123" sldId="410"/>
        </pc:sldMkLst>
        <pc:spChg chg="del">
          <ac:chgData name="Dyson, Calvin" userId="5ef03114-7c63-4473-8583-28d393153f86" providerId="ADAL" clId="{BCF80CAC-0099-554C-870F-E07F1200BA50}" dt="2026-02-23T19:03:51.702" v="3188" actId="478"/>
          <ac:spMkLst>
            <pc:docMk/>
            <pc:sldMk cId="40288123" sldId="410"/>
            <ac:spMk id="5" creationId="{E1056D1D-308F-70A0-CABF-22812046E4C1}"/>
          </ac:spMkLst>
        </pc:spChg>
        <pc:spChg chg="mod">
          <ac:chgData name="Dyson, Calvin" userId="5ef03114-7c63-4473-8583-28d393153f86" providerId="ADAL" clId="{BCF80CAC-0099-554C-870F-E07F1200BA50}" dt="2026-02-23T16:58:11.629" v="2408" actId="20577"/>
          <ac:spMkLst>
            <pc:docMk/>
            <pc:sldMk cId="40288123" sldId="410"/>
            <ac:spMk id="7" creationId="{B64B3724-C254-98D4-9723-9DF9A2E6A38C}"/>
          </ac:spMkLst>
        </pc:spChg>
        <pc:spChg chg="add del mod">
          <ac:chgData name="Dyson, Calvin" userId="5ef03114-7c63-4473-8583-28d393153f86" providerId="ADAL" clId="{BCF80CAC-0099-554C-870F-E07F1200BA50}" dt="2026-02-23T17:27:53.572" v="2468" actId="3680"/>
          <ac:spMkLst>
            <pc:docMk/>
            <pc:sldMk cId="40288123" sldId="410"/>
            <ac:spMk id="9" creationId="{ECEC7E81-F2E8-6D8D-E9E8-209C1F99EDDE}"/>
          </ac:spMkLst>
        </pc:spChg>
        <pc:spChg chg="del">
          <ac:chgData name="Dyson, Calvin" userId="5ef03114-7c63-4473-8583-28d393153f86" providerId="ADAL" clId="{BCF80CAC-0099-554C-870F-E07F1200BA50}" dt="2026-02-23T16:58:13.234" v="2409" actId="478"/>
          <ac:spMkLst>
            <pc:docMk/>
            <pc:sldMk cId="40288123" sldId="410"/>
            <ac:spMk id="10" creationId="{640EADEC-2237-4089-C4D8-41228B37C00B}"/>
          </ac:spMkLst>
        </pc:spChg>
        <pc:graphicFrameChg chg="add mod ord modGraphic">
          <ac:chgData name="Dyson, Calvin" userId="5ef03114-7c63-4473-8583-28d393153f86" providerId="ADAL" clId="{BCF80CAC-0099-554C-870F-E07F1200BA50}" dt="2026-02-23T17:29:15.917" v="2539" actId="1076"/>
          <ac:graphicFrameMkLst>
            <pc:docMk/>
            <pc:sldMk cId="40288123" sldId="410"/>
            <ac:graphicFrameMk id="12" creationId="{26E5CF99-12F6-ABCF-5A2D-3376C715A59F}"/>
          </ac:graphicFrameMkLst>
        </pc:graphicFrameChg>
        <pc:picChg chg="add del mod">
          <ac:chgData name="Dyson, Calvin" userId="5ef03114-7c63-4473-8583-28d393153f86" providerId="ADAL" clId="{BCF80CAC-0099-554C-870F-E07F1200BA50}" dt="2026-02-23T17:26:39.041" v="2462" actId="478"/>
          <ac:picMkLst>
            <pc:docMk/>
            <pc:sldMk cId="40288123" sldId="410"/>
            <ac:picMk id="3" creationId="{4576C0FC-4D95-68B7-350E-49D29D266C87}"/>
          </ac:picMkLst>
        </pc:picChg>
        <pc:picChg chg="add mod">
          <ac:chgData name="Dyson, Calvin" userId="5ef03114-7c63-4473-8583-28d393153f86" providerId="ADAL" clId="{BCF80CAC-0099-554C-870F-E07F1200BA50}" dt="2026-02-23T17:26:48.418" v="2464" actId="1076"/>
          <ac:picMkLst>
            <pc:docMk/>
            <pc:sldMk cId="40288123" sldId="410"/>
            <ac:picMk id="8" creationId="{535834A4-8515-16D5-7001-B5B628C1905B}"/>
          </ac:picMkLst>
        </pc:picChg>
        <pc:picChg chg="del">
          <ac:chgData name="Dyson, Calvin" userId="5ef03114-7c63-4473-8583-28d393153f86" providerId="ADAL" clId="{BCF80CAC-0099-554C-870F-E07F1200BA50}" dt="2026-02-23T16:58:13.972" v="2410" actId="478"/>
          <ac:picMkLst>
            <pc:docMk/>
            <pc:sldMk cId="40288123" sldId="410"/>
            <ac:picMk id="11" creationId="{9A636DA7-1BE9-A453-B829-EBFF03CCC492}"/>
          </ac:picMkLst>
        </pc:picChg>
      </pc:sldChg>
      <pc:sldChg chg="new del">
        <pc:chgData name="Dyson, Calvin" userId="5ef03114-7c63-4473-8583-28d393153f86" providerId="ADAL" clId="{BCF80CAC-0099-554C-870F-E07F1200BA50}" dt="2026-02-24T08:21:35.002" v="3385" actId="2696"/>
        <pc:sldMkLst>
          <pc:docMk/>
          <pc:sldMk cId="701165617" sldId="411"/>
        </pc:sldMkLst>
      </pc:sldChg>
      <pc:sldChg chg="new del">
        <pc:chgData name="Dyson, Calvin" userId="5ef03114-7c63-4473-8583-28d393153f86" providerId="ADAL" clId="{BCF80CAC-0099-554C-870F-E07F1200BA50}" dt="2026-02-23T17:29:34.703" v="2540" actId="2696"/>
        <pc:sldMkLst>
          <pc:docMk/>
          <pc:sldMk cId="3046090807" sldId="411"/>
        </pc:sldMkLst>
      </pc:sldChg>
      <pc:sldChg chg="delSp modSp add del mod ord">
        <pc:chgData name="Dyson, Calvin" userId="5ef03114-7c63-4473-8583-28d393153f86" providerId="ADAL" clId="{BCF80CAC-0099-554C-870F-E07F1200BA50}" dt="2026-02-24T08:25:46.943" v="3590" actId="2696"/>
        <pc:sldMkLst>
          <pc:docMk/>
          <pc:sldMk cId="4205043284" sldId="412"/>
        </pc:sldMkLst>
        <pc:spChg chg="mod">
          <ac:chgData name="Dyson, Calvin" userId="5ef03114-7c63-4473-8583-28d393153f86" providerId="ADAL" clId="{BCF80CAC-0099-554C-870F-E07F1200BA50}" dt="2026-02-24T08:21:41.919" v="3403" actId="20577"/>
          <ac:spMkLst>
            <pc:docMk/>
            <pc:sldMk cId="4205043284" sldId="412"/>
            <ac:spMk id="2" creationId="{810577C9-678A-99D9-FF21-7C00CCCEDA4B}"/>
          </ac:spMkLst>
        </pc:spChg>
        <pc:spChg chg="mod">
          <ac:chgData name="Dyson, Calvin" userId="5ef03114-7c63-4473-8583-28d393153f86" providerId="ADAL" clId="{BCF80CAC-0099-554C-870F-E07F1200BA50}" dt="2026-02-24T08:25:26.287" v="3589" actId="20577"/>
          <ac:spMkLst>
            <pc:docMk/>
            <pc:sldMk cId="4205043284" sldId="412"/>
            <ac:spMk id="3" creationId="{CA573FF4-619B-0E5E-D759-85BF722EACEF}"/>
          </ac:spMkLst>
        </pc:spChg>
        <pc:picChg chg="del">
          <ac:chgData name="Dyson, Calvin" userId="5ef03114-7c63-4473-8583-28d393153f86" providerId="ADAL" clId="{BCF80CAC-0099-554C-870F-E07F1200BA50}" dt="2026-02-24T08:22:02.486" v="3404" actId="478"/>
          <ac:picMkLst>
            <pc:docMk/>
            <pc:sldMk cId="4205043284" sldId="412"/>
            <ac:picMk id="11" creationId="{E59A81F0-0404-5AE3-41E6-ED25768BC7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D2A8-8F95-47C2-ABE1-A779F5A43C98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663E2-27CE-4C79-91D3-7F5C4262D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34DDE-30EF-1A94-0470-961064268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D4BD5-81C7-F078-80F7-456705A4A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01579-7CC3-5A17-9732-9E6EC5824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Radiobiology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SCAPA and Beamline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Lunch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Instrumentation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Break before LhARA fortnightly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Instrumentation (continued)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Looking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48FE9-4B8C-9CCD-E803-D3248ECAF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4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CA879-217E-9A73-F474-3CC028633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C75DC-FFC0-EC88-7252-EBBBA6640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428D7D-107C-BF50-4FCB-6AE8CEA98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Mention:</a:t>
            </a:r>
          </a:p>
          <a:p>
            <a:r>
              <a:rPr lang="en-US" dirty="0"/>
              <a:t>Large Variation</a:t>
            </a:r>
            <a:br>
              <a:rPr lang="en-US" dirty="0"/>
            </a:br>
            <a:r>
              <a:rPr lang="en-US" dirty="0"/>
              <a:t>No Clear dependence on shot number</a:t>
            </a:r>
          </a:p>
          <a:p>
            <a:r>
              <a:rPr lang="en-US" dirty="0"/>
              <a:t>Potential Dependence on Smaller Film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64C39-A7E6-238D-E6A6-2F2FD55AE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3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846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26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019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74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75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6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248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0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3CC0732-2E95-AE1D-13E5-F7FFC7BB0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264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098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23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44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19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467749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3696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257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803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24/02/2026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399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22D6F08-46E5-5EA7-E3A2-67645E5C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89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9635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06395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73322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5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9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6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4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4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54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3955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E7C5DD9-4903-8E37-9C71-518439271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40183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74509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85877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40842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782778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06752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91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59685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33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4899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079AE91-4ABF-A9AC-DD3E-25CF3D141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9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658548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1696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50105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16125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E1CB8A6-5DB1-3B99-A9F8-9597AF152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819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459D86-11D8-7A68-1B53-2B86FE4F7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184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74EB628-65B8-A8C0-3304-77AF961E9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170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7F605DF-643C-8B14-6DAD-2EA5E33AC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926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0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909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82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2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24/02/2026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75161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chemeClr val="accent1"/>
                </a:solidFill>
              </a:defRPr>
            </a:lvl1pPr>
          </a:lstStyle>
          <a:p>
            <a:r>
              <a:rPr lang="en-GB"/>
              <a:t>24/02/2026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accent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80" r:id="rId3"/>
    <p:sldLayoutId id="2147483649" r:id="rId4"/>
    <p:sldLayoutId id="2147483657" r:id="rId5"/>
    <p:sldLayoutId id="2147483658" r:id="rId6"/>
    <p:sldLayoutId id="2147483681" r:id="rId7"/>
    <p:sldLayoutId id="2147483682" r:id="rId8"/>
    <p:sldLayoutId id="2147483675" r:id="rId9"/>
    <p:sldLayoutId id="2147483650" r:id="rId10"/>
    <p:sldLayoutId id="2147483683" r:id="rId11"/>
    <p:sldLayoutId id="2147483684" r:id="rId12"/>
    <p:sldLayoutId id="2147483652" r:id="rId13"/>
    <p:sldLayoutId id="2147483685" r:id="rId14"/>
    <p:sldLayoutId id="2147483686" r:id="rId15"/>
    <p:sldLayoutId id="2147483659" r:id="rId16"/>
    <p:sldLayoutId id="2147483687" r:id="rId17"/>
    <p:sldLayoutId id="2147483688" r:id="rId18"/>
    <p:sldLayoutId id="2147483660" r:id="rId19"/>
    <p:sldLayoutId id="2147483689" r:id="rId20"/>
    <p:sldLayoutId id="2147483690" r:id="rId21"/>
    <p:sldLayoutId id="2147483677" r:id="rId22"/>
    <p:sldLayoutId id="2147483691" r:id="rId23"/>
    <p:sldLayoutId id="2147483692" r:id="rId24"/>
    <p:sldLayoutId id="2147483676" r:id="rId25"/>
    <p:sldLayoutId id="2147483667" r:id="rId26"/>
    <p:sldLayoutId id="2147483693" r:id="rId27"/>
    <p:sldLayoutId id="2147483694" r:id="rId28"/>
    <p:sldLayoutId id="2147483666" r:id="rId29"/>
    <p:sldLayoutId id="2147483661" r:id="rId30"/>
    <p:sldLayoutId id="2147483695" r:id="rId31"/>
    <p:sldLayoutId id="2147483696" r:id="rId32"/>
    <p:sldLayoutId id="2147483669" r:id="rId33"/>
    <p:sldLayoutId id="2147483697" r:id="rId34"/>
    <p:sldLayoutId id="2147483698" r:id="rId35"/>
    <p:sldLayoutId id="2147483678" r:id="rId36"/>
    <p:sldLayoutId id="2147483699" r:id="rId37"/>
    <p:sldLayoutId id="2147483700" r:id="rId38"/>
    <p:sldLayoutId id="2147483662" r:id="rId39"/>
    <p:sldLayoutId id="2147483701" r:id="rId40"/>
    <p:sldLayoutId id="2147483702" r:id="rId41"/>
    <p:sldLayoutId id="2147483663" r:id="rId42"/>
    <p:sldLayoutId id="2147483703" r:id="rId43"/>
    <p:sldLayoutId id="2147483704" r:id="rId44"/>
    <p:sldLayoutId id="2147483664" r:id="rId45"/>
    <p:sldLayoutId id="2147483705" r:id="rId46"/>
    <p:sldLayoutId id="2147483706" r:id="rId47"/>
    <p:sldLayoutId id="2147483665" r:id="rId48"/>
    <p:sldLayoutId id="2147483671" r:id="rId49"/>
    <p:sldLayoutId id="2147483707" r:id="rId50"/>
    <p:sldLayoutId id="2147483708" r:id="rId51"/>
    <p:sldLayoutId id="2147483670" r:id="rId52"/>
    <p:sldLayoutId id="2147483672" r:id="rId53"/>
    <p:sldLayoutId id="2147483674" r:id="rId54"/>
    <p:sldLayoutId id="2147483709" r:id="rId55"/>
    <p:sldLayoutId id="2147483710" r:id="rId56"/>
    <p:sldLayoutId id="2147483673" r:id="rId57"/>
    <p:sldLayoutId id="2147483654" r:id="rId58"/>
    <p:sldLayoutId id="2147483711" r:id="rId59"/>
    <p:sldLayoutId id="2147483712" r:id="rId60"/>
    <p:sldLayoutId id="2147483655" r:id="rId61"/>
    <p:sldLayoutId id="2147483713" r:id="rId62"/>
    <p:sldLayoutId id="2147483714" r:id="rId63"/>
    <p:sldLayoutId id="2147483715" r:id="rId64"/>
  </p:sldLayoutIdLst>
  <p:hf hdr="0" ftr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6" userDrawn="1">
          <p15:clr>
            <a:srgbClr val="F26B43"/>
          </p15:clr>
        </p15:guide>
        <p15:guide id="4" pos="7475" userDrawn="1">
          <p15:clr>
            <a:srgbClr val="F26B43"/>
          </p15:clr>
        </p15:guide>
        <p15:guide id="5" orient="horz" pos="207" userDrawn="1">
          <p15:clr>
            <a:srgbClr val="F26B43"/>
          </p15:clr>
        </p15:guide>
        <p15:guide id="6" orient="horz" pos="4114" userDrawn="1">
          <p15:clr>
            <a:srgbClr val="F26B43"/>
          </p15:clr>
        </p15:guide>
        <p15:guide id="7" orient="horz" pos="3944" userDrawn="1">
          <p15:clr>
            <a:srgbClr val="F26B43"/>
          </p15:clr>
        </p15:guide>
        <p15:guide id="8" orient="horz" pos="879" userDrawn="1">
          <p15:clr>
            <a:srgbClr val="F26B43"/>
          </p15:clr>
        </p15:guide>
        <p15:guide id="9" pos="3723" userDrawn="1">
          <p15:clr>
            <a:srgbClr val="F26B43"/>
          </p15:clr>
        </p15:guide>
        <p15:guide id="10" pos="3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4FCE-6139-584B-8939-66E7666A4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54BE47-2AB3-39CF-5097-AA5DE268BD26}"/>
              </a:ext>
            </a:extLst>
          </p:cNvPr>
          <p:cNvSpPr/>
          <p:nvPr/>
        </p:nvSpPr>
        <p:spPr>
          <a:xfrm>
            <a:off x="-316684" y="-400623"/>
            <a:ext cx="5739618" cy="191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6633B1EC-46D6-E09E-5A1E-4D2376A04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1" y="2131392"/>
            <a:ext cx="5674312" cy="425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F7F6C5-7663-81E3-7A6D-28EB77EE0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00" y="190949"/>
            <a:ext cx="10185329" cy="1847942"/>
          </a:xfrm>
        </p:spPr>
        <p:txBody>
          <a:bodyPr/>
          <a:lstStyle/>
          <a:p>
            <a:r>
              <a:rPr lang="en-US" dirty="0" err="1"/>
              <a:t>PoPLaR</a:t>
            </a:r>
            <a:r>
              <a:rPr lang="en-US" dirty="0"/>
              <a:t> Update Meeting: </a:t>
            </a:r>
            <a:br>
              <a:rPr lang="en-US" dirty="0"/>
            </a:br>
            <a:r>
              <a:rPr lang="en-US" dirty="0"/>
              <a:t>Welcome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A94162B-C344-EE5B-5497-FB0E85C6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91" y="3759237"/>
            <a:ext cx="3877085" cy="29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1EEEE4B9-7A74-C7B8-B1A4-3009DD7F9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927" y="190949"/>
            <a:ext cx="2546073" cy="33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6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0212D-67AC-698C-4657-280AC6D86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77C9-678A-99D9-FF21-7C00CCCE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3FF4-619B-0E5E-D759-85BF722E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04" y="1775264"/>
            <a:ext cx="10324345" cy="38538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Radio</a:t>
            </a:r>
            <a:endParaRPr lang="en-US" dirty="0"/>
          </a:p>
          <a:p>
            <a:pPr marL="342900" lvl="1" indent="-342900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407B4-1EC1-1247-0211-96E0AD20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24/02/2026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7B00B-6650-622C-C3A2-8482F948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2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FAE2D2B-A46C-CFDF-BACE-036E75BF3FC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43284"/>
      </p:ext>
    </p:extLst>
  </p:cSld>
  <p:clrMapOvr>
    <a:masterClrMapping/>
  </p:clrMapOvr>
</p:sld>
</file>

<file path=ppt/theme/theme1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ICL_PowerPoint 16_9 template.potx" id="{9379B5C2-89E2-4436-AAC2-A0EB58951E1D}" vid="{86F68850-0020-4398-8624-9E78985566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ICL PPT Theme</Template>
  <TotalTime>6392</TotalTime>
  <Words>50</Words>
  <Application>Microsoft Macintosh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Imperial Sans Text</vt:lpstr>
      <vt:lpstr>Arial</vt:lpstr>
      <vt:lpstr>Imperial Sans Text Semibold</vt:lpstr>
      <vt:lpstr>Imperial Sans Text Medium</vt:lpstr>
      <vt:lpstr>Calibri</vt:lpstr>
      <vt:lpstr>ICL PPT Theme</vt:lpstr>
      <vt:lpstr>PoPLaR Update Meeting:  Welcome</vt:lpstr>
      <vt:lpstr>Plan for the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Sadur, Zaynab</dc:creator>
  <cp:lastModifiedBy>Calvin Dyson</cp:lastModifiedBy>
  <cp:revision>37</cp:revision>
  <dcterms:created xsi:type="dcterms:W3CDTF">2025-03-20T14:00:52Z</dcterms:created>
  <dcterms:modified xsi:type="dcterms:W3CDTF">2026-02-24T08:33:30Z</dcterms:modified>
</cp:coreProperties>
</file>