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  <p:sldMasterId id="2147483715" r:id="rId6"/>
    <p:sldMasterId id="2147483725" r:id="rId7"/>
  </p:sldMasterIdLst>
  <p:notesMasterIdLst>
    <p:notesMasterId r:id="rId19"/>
  </p:notesMasterIdLst>
  <p:sldIdLst>
    <p:sldId id="257" r:id="rId8"/>
    <p:sldId id="282" r:id="rId9"/>
    <p:sldId id="509" r:id="rId10"/>
    <p:sldId id="512" r:id="rId11"/>
    <p:sldId id="511" r:id="rId12"/>
    <p:sldId id="393" r:id="rId13"/>
    <p:sldId id="395" r:id="rId14"/>
    <p:sldId id="394" r:id="rId15"/>
    <p:sldId id="507" r:id="rId16"/>
    <p:sldId id="510" r:id="rId17"/>
    <p:sldId id="51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C130760-3AF8-4C98-8347-9C3A41A7AAC6}">
          <p14:sldIdLst>
            <p14:sldId id="257"/>
            <p14:sldId id="282"/>
            <p14:sldId id="509"/>
            <p14:sldId id="512"/>
            <p14:sldId id="511"/>
            <p14:sldId id="393"/>
            <p14:sldId id="395"/>
            <p14:sldId id="394"/>
            <p14:sldId id="507"/>
            <p14:sldId id="510"/>
            <p14:sldId id="5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F1F2F3"/>
    <a:srgbClr val="003088"/>
    <a:srgbClr val="F08900"/>
    <a:srgbClr val="FF6900"/>
    <a:srgbClr val="1E5DF8"/>
    <a:srgbClr val="626262"/>
    <a:srgbClr val="FFFFFF"/>
    <a:srgbClr val="00BED5"/>
    <a:srgbClr val="C13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07FB03-1963-4DDC-87A7-4960254836AD}" v="45" dt="2026-01-28T21:54:44.0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4"/>
    <p:restoredTop sz="94382"/>
  </p:normalViewPr>
  <p:slideViewPr>
    <p:cSldViewPr snapToGrid="0" snapToObjects="1">
      <p:cViewPr>
        <p:scale>
          <a:sx n="94" d="100"/>
          <a:sy n="94" d="100"/>
        </p:scale>
        <p:origin x="1530" y="318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ndmarsh, Joseph (STFC,RAL,TECH)" userId="d76e6cf9-f71a-4bc1-94e2-128d0de12a73" providerId="ADAL" clId="{07416ADA-9DFF-4142-A51D-1CC8A43D48CC}"/>
    <pc:docChg chg="undo custSel addSld delSld modSld sldOrd delSection modSection">
      <pc:chgData name="Hindmarsh, Joseph (STFC,RAL,TECH)" userId="d76e6cf9-f71a-4bc1-94e2-128d0de12a73" providerId="ADAL" clId="{07416ADA-9DFF-4142-A51D-1CC8A43D48CC}" dt="2026-01-28T21:58:54.516" v="1290" actId="20577"/>
      <pc:docMkLst>
        <pc:docMk/>
      </pc:docMkLst>
      <pc:sldChg chg="modSp mod">
        <pc:chgData name="Hindmarsh, Joseph (STFC,RAL,TECH)" userId="d76e6cf9-f71a-4bc1-94e2-128d0de12a73" providerId="ADAL" clId="{07416ADA-9DFF-4142-A51D-1CC8A43D48CC}" dt="2026-01-28T20:23:34.894" v="92" actId="20577"/>
        <pc:sldMkLst>
          <pc:docMk/>
          <pc:sldMk cId="3224382533" sldId="257"/>
        </pc:sldMkLst>
        <pc:spChg chg="mod">
          <ac:chgData name="Hindmarsh, Joseph (STFC,RAL,TECH)" userId="d76e6cf9-f71a-4bc1-94e2-128d0de12a73" providerId="ADAL" clId="{07416ADA-9DFF-4142-A51D-1CC8A43D48CC}" dt="2026-01-28T20:23:34.894" v="92" actId="20577"/>
          <ac:spMkLst>
            <pc:docMk/>
            <pc:sldMk cId="3224382533" sldId="257"/>
            <ac:spMk id="3" creationId="{78DB0FE0-A4AF-D848-8925-91A37993D74D}"/>
          </ac:spMkLst>
        </pc:spChg>
      </pc:sldChg>
      <pc:sldChg chg="addSp delSp modSp mod ord">
        <pc:chgData name="Hindmarsh, Joseph (STFC,RAL,TECH)" userId="d76e6cf9-f71a-4bc1-94e2-128d0de12a73" providerId="ADAL" clId="{07416ADA-9DFF-4142-A51D-1CC8A43D48CC}" dt="2026-01-28T21:53:29.909" v="1256" actId="478"/>
        <pc:sldMkLst>
          <pc:docMk/>
          <pc:sldMk cId="3722688059" sldId="282"/>
        </pc:sldMkLst>
        <pc:spChg chg="mod">
          <ac:chgData name="Hindmarsh, Joseph (STFC,RAL,TECH)" userId="d76e6cf9-f71a-4bc1-94e2-128d0de12a73" providerId="ADAL" clId="{07416ADA-9DFF-4142-A51D-1CC8A43D48CC}" dt="2026-01-28T21:19:01.722" v="330" actId="478"/>
          <ac:spMkLst>
            <pc:docMk/>
            <pc:sldMk cId="3722688059" sldId="282"/>
            <ac:spMk id="5" creationId="{B2E43E64-FA14-698A-307A-52905F75CDFE}"/>
          </ac:spMkLst>
        </pc:spChg>
        <pc:spChg chg="del mod">
          <ac:chgData name="Hindmarsh, Joseph (STFC,RAL,TECH)" userId="d76e6cf9-f71a-4bc1-94e2-128d0de12a73" providerId="ADAL" clId="{07416ADA-9DFF-4142-A51D-1CC8A43D48CC}" dt="2026-01-28T21:19:46.449" v="340" actId="478"/>
          <ac:spMkLst>
            <pc:docMk/>
            <pc:sldMk cId="3722688059" sldId="282"/>
            <ac:spMk id="6" creationId="{F324C67A-C52D-5544-86B0-813208112397}"/>
          </ac:spMkLst>
        </pc:spChg>
        <pc:spChg chg="del mod">
          <ac:chgData name="Hindmarsh, Joseph (STFC,RAL,TECH)" userId="d76e6cf9-f71a-4bc1-94e2-128d0de12a73" providerId="ADAL" clId="{07416ADA-9DFF-4142-A51D-1CC8A43D48CC}" dt="2026-01-28T21:19:42.910" v="338"/>
          <ac:spMkLst>
            <pc:docMk/>
            <pc:sldMk cId="3722688059" sldId="282"/>
            <ac:spMk id="7" creationId="{108DC7F5-099C-FD4D-905A-DC79A38901EC}"/>
          </ac:spMkLst>
        </pc:spChg>
        <pc:spChg chg="mod">
          <ac:chgData name="Hindmarsh, Joseph (STFC,RAL,TECH)" userId="d76e6cf9-f71a-4bc1-94e2-128d0de12a73" providerId="ADAL" clId="{07416ADA-9DFF-4142-A51D-1CC8A43D48CC}" dt="2026-01-28T21:19:01.722" v="330" actId="478"/>
          <ac:spMkLst>
            <pc:docMk/>
            <pc:sldMk cId="3722688059" sldId="282"/>
            <ac:spMk id="8" creationId="{0DC6AA87-A3B0-D817-188A-9ADE7AAD978E}"/>
          </ac:spMkLst>
        </pc:spChg>
        <pc:spChg chg="mod">
          <ac:chgData name="Hindmarsh, Joseph (STFC,RAL,TECH)" userId="d76e6cf9-f71a-4bc1-94e2-128d0de12a73" providerId="ADAL" clId="{07416ADA-9DFF-4142-A51D-1CC8A43D48CC}" dt="2026-01-28T21:22:13.213" v="397" actId="1076"/>
          <ac:spMkLst>
            <pc:docMk/>
            <pc:sldMk cId="3722688059" sldId="282"/>
            <ac:spMk id="9" creationId="{DE67786B-8CF6-7140-A9BE-F2F0A0F1F7F0}"/>
          </ac:spMkLst>
        </pc:spChg>
        <pc:spChg chg="mod">
          <ac:chgData name="Hindmarsh, Joseph (STFC,RAL,TECH)" userId="d76e6cf9-f71a-4bc1-94e2-128d0de12a73" providerId="ADAL" clId="{07416ADA-9DFF-4142-A51D-1CC8A43D48CC}" dt="2026-01-28T21:19:01.722" v="330" actId="478"/>
          <ac:spMkLst>
            <pc:docMk/>
            <pc:sldMk cId="3722688059" sldId="282"/>
            <ac:spMk id="10" creationId="{F6A360AA-57C9-2AA5-2D05-6E683B30D8DC}"/>
          </ac:spMkLst>
        </pc:spChg>
        <pc:spChg chg="add mod">
          <ac:chgData name="Hindmarsh, Joseph (STFC,RAL,TECH)" userId="d76e6cf9-f71a-4bc1-94e2-128d0de12a73" providerId="ADAL" clId="{07416ADA-9DFF-4142-A51D-1CC8A43D48CC}" dt="2026-01-28T21:21:04.429" v="375" actId="1076"/>
          <ac:spMkLst>
            <pc:docMk/>
            <pc:sldMk cId="3722688059" sldId="282"/>
            <ac:spMk id="13" creationId="{D243BC3A-5A4A-CEFD-585F-4C305078D584}"/>
          </ac:spMkLst>
        </pc:spChg>
        <pc:spChg chg="add mod">
          <ac:chgData name="Hindmarsh, Joseph (STFC,RAL,TECH)" userId="d76e6cf9-f71a-4bc1-94e2-128d0de12a73" providerId="ADAL" clId="{07416ADA-9DFF-4142-A51D-1CC8A43D48CC}" dt="2026-01-28T21:21:17.330" v="384" actId="1037"/>
          <ac:spMkLst>
            <pc:docMk/>
            <pc:sldMk cId="3722688059" sldId="282"/>
            <ac:spMk id="14" creationId="{F0A6D4C6-92E8-F011-B13B-187BAA910BE5}"/>
          </ac:spMkLst>
        </pc:spChg>
        <pc:grpChg chg="add del mod">
          <ac:chgData name="Hindmarsh, Joseph (STFC,RAL,TECH)" userId="d76e6cf9-f71a-4bc1-94e2-128d0de12a73" providerId="ADAL" clId="{07416ADA-9DFF-4142-A51D-1CC8A43D48CC}" dt="2026-01-28T21:19:03.885" v="331" actId="478"/>
          <ac:grpSpMkLst>
            <pc:docMk/>
            <pc:sldMk cId="3722688059" sldId="282"/>
            <ac:grpSpMk id="3" creationId="{645EC326-8E05-9453-5108-5DFA50A6E48A}"/>
          </ac:grpSpMkLst>
        </pc:grpChg>
        <pc:picChg chg="del mod">
          <ac:chgData name="Hindmarsh, Joseph (STFC,RAL,TECH)" userId="d76e6cf9-f71a-4bc1-94e2-128d0de12a73" providerId="ADAL" clId="{07416ADA-9DFF-4142-A51D-1CC8A43D48CC}" dt="2026-01-28T21:19:42.910" v="336" actId="478"/>
          <ac:picMkLst>
            <pc:docMk/>
            <pc:sldMk cId="3722688059" sldId="282"/>
            <ac:picMk id="2" creationId="{F33580DD-7DB2-9249-4774-071D0D015A70}"/>
          </ac:picMkLst>
        </pc:picChg>
        <pc:picChg chg="del mod">
          <ac:chgData name="Hindmarsh, Joseph (STFC,RAL,TECH)" userId="d76e6cf9-f71a-4bc1-94e2-128d0de12a73" providerId="ADAL" clId="{07416ADA-9DFF-4142-A51D-1CC8A43D48CC}" dt="2026-01-28T21:19:01.722" v="330" actId="478"/>
          <ac:picMkLst>
            <pc:docMk/>
            <pc:sldMk cId="3722688059" sldId="282"/>
            <ac:picMk id="4" creationId="{ACA83EC7-CC9C-5B51-7F47-0C6447999A0D}"/>
          </ac:picMkLst>
        </pc:picChg>
        <pc:picChg chg="add mod ord">
          <ac:chgData name="Hindmarsh, Joseph (STFC,RAL,TECH)" userId="d76e6cf9-f71a-4bc1-94e2-128d0de12a73" providerId="ADAL" clId="{07416ADA-9DFF-4142-A51D-1CC8A43D48CC}" dt="2026-01-28T21:22:09.949" v="396" actId="1076"/>
          <ac:picMkLst>
            <pc:docMk/>
            <pc:sldMk cId="3722688059" sldId="282"/>
            <ac:picMk id="12" creationId="{D1CF1D23-26D3-BE58-1362-FD7BBD87447E}"/>
          </ac:picMkLst>
        </pc:picChg>
        <pc:picChg chg="add del mod">
          <ac:chgData name="Hindmarsh, Joseph (STFC,RAL,TECH)" userId="d76e6cf9-f71a-4bc1-94e2-128d0de12a73" providerId="ADAL" clId="{07416ADA-9DFF-4142-A51D-1CC8A43D48CC}" dt="2026-01-28T21:53:29.909" v="1256" actId="478"/>
          <ac:picMkLst>
            <pc:docMk/>
            <pc:sldMk cId="3722688059" sldId="282"/>
            <ac:picMk id="16" creationId="{9B6B07B3-1169-D835-26E0-BB4EA3AF88CF}"/>
          </ac:picMkLst>
        </pc:picChg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3917729284" sldId="283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1168691913" sldId="284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3886784874" sldId="286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2127804168" sldId="290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3369209274" sldId="292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676581211" sldId="293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1521837735" sldId="294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3313340006" sldId="295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730358645" sldId="296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2685281481" sldId="297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1194205574" sldId="298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3402258145" sldId="299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4275883814" sldId="302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3741406429" sldId="303"/>
        </pc:sldMkLst>
      </pc:sldChg>
      <pc:sldChg chg="addSp del">
        <pc:chgData name="Hindmarsh, Joseph (STFC,RAL,TECH)" userId="d76e6cf9-f71a-4bc1-94e2-128d0de12a73" providerId="ADAL" clId="{07416ADA-9DFF-4142-A51D-1CC8A43D48CC}" dt="2026-01-28T20:22:48.018" v="8" actId="2696"/>
        <pc:sldMkLst>
          <pc:docMk/>
          <pc:sldMk cId="447750514" sldId="304"/>
        </pc:sldMkLst>
        <pc:picChg chg="add">
          <ac:chgData name="Hindmarsh, Joseph (STFC,RAL,TECH)" userId="d76e6cf9-f71a-4bc1-94e2-128d0de12a73" providerId="ADAL" clId="{07416ADA-9DFF-4142-A51D-1CC8A43D48CC}" dt="2026-01-28T20:22:20.020" v="6"/>
          <ac:picMkLst>
            <pc:docMk/>
            <pc:sldMk cId="447750514" sldId="304"/>
            <ac:picMk id="3" creationId="{75185E74-9DC7-5705-0D8C-9D392B99D64D}"/>
          </ac:picMkLst>
        </pc:picChg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1870293235" sldId="307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2119579048" sldId="309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866719910" sldId="310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109770397" sldId="311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1457665468" sldId="312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3504711437" sldId="313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863747235" sldId="314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3080842274" sldId="315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799456862" sldId="316"/>
        </pc:sldMkLst>
      </pc:sldChg>
      <pc:sldChg chg="del">
        <pc:chgData name="Hindmarsh, Joseph (STFC,RAL,TECH)" userId="d76e6cf9-f71a-4bc1-94e2-128d0de12a73" providerId="ADAL" clId="{07416ADA-9DFF-4142-A51D-1CC8A43D48CC}" dt="2026-01-28T21:54:04.055" v="1257" actId="47"/>
        <pc:sldMkLst>
          <pc:docMk/>
          <pc:sldMk cId="990547290" sldId="318"/>
        </pc:sldMkLst>
      </pc:sldChg>
      <pc:sldChg chg="add">
        <pc:chgData name="Hindmarsh, Joseph (STFC,RAL,TECH)" userId="d76e6cf9-f71a-4bc1-94e2-128d0de12a73" providerId="ADAL" clId="{07416ADA-9DFF-4142-A51D-1CC8A43D48CC}" dt="2026-01-28T21:15:45.236" v="247"/>
        <pc:sldMkLst>
          <pc:docMk/>
          <pc:sldMk cId="2779381950" sldId="393"/>
        </pc:sldMkLst>
      </pc:sldChg>
      <pc:sldChg chg="addSp modSp add mod ord">
        <pc:chgData name="Hindmarsh, Joseph (STFC,RAL,TECH)" userId="d76e6cf9-f71a-4bc1-94e2-128d0de12a73" providerId="ADAL" clId="{07416ADA-9DFF-4142-A51D-1CC8A43D48CC}" dt="2026-01-28T21:56:41.092" v="1276"/>
        <pc:sldMkLst>
          <pc:docMk/>
          <pc:sldMk cId="3027351157" sldId="394"/>
        </pc:sldMkLst>
        <pc:spChg chg="add mod">
          <ac:chgData name="Hindmarsh, Joseph (STFC,RAL,TECH)" userId="d76e6cf9-f71a-4bc1-94e2-128d0de12a73" providerId="ADAL" clId="{07416ADA-9DFF-4142-A51D-1CC8A43D48CC}" dt="2026-01-28T21:24:52.508" v="410" actId="1076"/>
          <ac:spMkLst>
            <pc:docMk/>
            <pc:sldMk cId="3027351157" sldId="394"/>
            <ac:spMk id="3" creationId="{EB065DF0-6E3D-F79C-4D06-BD3B2ACBD36D}"/>
          </ac:spMkLst>
        </pc:spChg>
        <pc:spChg chg="add mod">
          <ac:chgData name="Hindmarsh, Joseph (STFC,RAL,TECH)" userId="d76e6cf9-f71a-4bc1-94e2-128d0de12a73" providerId="ADAL" clId="{07416ADA-9DFF-4142-A51D-1CC8A43D48CC}" dt="2026-01-28T21:25:32.418" v="455" actId="313"/>
          <ac:spMkLst>
            <pc:docMk/>
            <pc:sldMk cId="3027351157" sldId="394"/>
            <ac:spMk id="5" creationId="{1D9C12E0-1994-3D1F-68CC-99E21F71FB08}"/>
          </ac:spMkLst>
        </pc:spChg>
      </pc:sldChg>
      <pc:sldChg chg="add">
        <pc:chgData name="Hindmarsh, Joseph (STFC,RAL,TECH)" userId="d76e6cf9-f71a-4bc1-94e2-128d0de12a73" providerId="ADAL" clId="{07416ADA-9DFF-4142-A51D-1CC8A43D48CC}" dt="2026-01-28T21:15:45.236" v="247"/>
        <pc:sldMkLst>
          <pc:docMk/>
          <pc:sldMk cId="1062143774" sldId="395"/>
        </pc:sldMkLst>
      </pc:sldChg>
      <pc:sldChg chg="addSp delSp modSp add del mod">
        <pc:chgData name="Hindmarsh, Joseph (STFC,RAL,TECH)" userId="d76e6cf9-f71a-4bc1-94e2-128d0de12a73" providerId="ADAL" clId="{07416ADA-9DFF-4142-A51D-1CC8A43D48CC}" dt="2026-01-28T21:04:00.250" v="197" actId="2696"/>
        <pc:sldMkLst>
          <pc:docMk/>
          <pc:sldMk cId="0" sldId="505"/>
        </pc:sldMkLst>
        <pc:spChg chg="mod">
          <ac:chgData name="Hindmarsh, Joseph (STFC,RAL,TECH)" userId="d76e6cf9-f71a-4bc1-94e2-128d0de12a73" providerId="ADAL" clId="{07416ADA-9DFF-4142-A51D-1CC8A43D48CC}" dt="2026-01-28T20:22:19.876" v="5"/>
          <ac:spMkLst>
            <pc:docMk/>
            <pc:sldMk cId="0" sldId="505"/>
            <ac:spMk id="2" creationId="{EE06D4EE-1995-2599-4454-73955BE2CD4A}"/>
          </ac:spMkLst>
        </pc:spChg>
        <pc:picChg chg="add del">
          <ac:chgData name="Hindmarsh, Joseph (STFC,RAL,TECH)" userId="d76e6cf9-f71a-4bc1-94e2-128d0de12a73" providerId="ADAL" clId="{07416ADA-9DFF-4142-A51D-1CC8A43D48CC}" dt="2026-01-28T20:51:58.413" v="172" actId="22"/>
          <ac:picMkLst>
            <pc:docMk/>
            <pc:sldMk cId="0" sldId="505"/>
            <ac:picMk id="4" creationId="{AB125E44-1699-5C92-F58E-DC5A14C96045}"/>
          </ac:picMkLst>
        </pc:picChg>
      </pc:sldChg>
      <pc:sldChg chg="new del">
        <pc:chgData name="Hindmarsh, Joseph (STFC,RAL,TECH)" userId="d76e6cf9-f71a-4bc1-94e2-128d0de12a73" providerId="ADAL" clId="{07416ADA-9DFF-4142-A51D-1CC8A43D48CC}" dt="2026-01-28T20:25:27.994" v="131" actId="47"/>
        <pc:sldMkLst>
          <pc:docMk/>
          <pc:sldMk cId="4166006702" sldId="506"/>
        </pc:sldMkLst>
      </pc:sldChg>
      <pc:sldChg chg="addSp delSp modSp add mod ord">
        <pc:chgData name="Hindmarsh, Joseph (STFC,RAL,TECH)" userId="d76e6cf9-f71a-4bc1-94e2-128d0de12a73" providerId="ADAL" clId="{07416ADA-9DFF-4142-A51D-1CC8A43D48CC}" dt="2026-01-28T21:56:59.901" v="1282"/>
        <pc:sldMkLst>
          <pc:docMk/>
          <pc:sldMk cId="468680729" sldId="507"/>
        </pc:sldMkLst>
        <pc:spChg chg="add del mod">
          <ac:chgData name="Hindmarsh, Joseph (STFC,RAL,TECH)" userId="d76e6cf9-f71a-4bc1-94e2-128d0de12a73" providerId="ADAL" clId="{07416ADA-9DFF-4142-A51D-1CC8A43D48CC}" dt="2026-01-28T20:26:30.354" v="166" actId="478"/>
          <ac:spMkLst>
            <pc:docMk/>
            <pc:sldMk cId="468680729" sldId="507"/>
            <ac:spMk id="3" creationId="{6545BAAB-E58C-B2A6-691A-C8BF8F6D7CCC}"/>
          </ac:spMkLst>
        </pc:spChg>
        <pc:spChg chg="add del mod">
          <ac:chgData name="Hindmarsh, Joseph (STFC,RAL,TECH)" userId="d76e6cf9-f71a-4bc1-94e2-128d0de12a73" providerId="ADAL" clId="{07416ADA-9DFF-4142-A51D-1CC8A43D48CC}" dt="2026-01-28T20:26:31.689" v="167" actId="478"/>
          <ac:spMkLst>
            <pc:docMk/>
            <pc:sldMk cId="468680729" sldId="507"/>
            <ac:spMk id="4" creationId="{67CE3EEF-CA32-5980-0036-609FFC8BDB3C}"/>
          </ac:spMkLst>
        </pc:spChg>
        <pc:spChg chg="del mod">
          <ac:chgData name="Hindmarsh, Joseph (STFC,RAL,TECH)" userId="d76e6cf9-f71a-4bc1-94e2-128d0de12a73" providerId="ADAL" clId="{07416ADA-9DFF-4142-A51D-1CC8A43D48CC}" dt="2026-01-28T20:51:38.806" v="170" actId="478"/>
          <ac:spMkLst>
            <pc:docMk/>
            <pc:sldMk cId="468680729" sldId="507"/>
            <ac:spMk id="6" creationId="{799A0CC3-512F-A01A-6226-7775F8B64FE1}"/>
          </ac:spMkLst>
        </pc:spChg>
        <pc:spChg chg="mod">
          <ac:chgData name="Hindmarsh, Joseph (STFC,RAL,TECH)" userId="d76e6cf9-f71a-4bc1-94e2-128d0de12a73" providerId="ADAL" clId="{07416ADA-9DFF-4142-A51D-1CC8A43D48CC}" dt="2026-01-28T20:25:46.377" v="154" actId="20577"/>
          <ac:spMkLst>
            <pc:docMk/>
            <pc:sldMk cId="468680729" sldId="507"/>
            <ac:spMk id="7" creationId="{9E24BF43-05E6-F548-0377-A5840B51CBD3}"/>
          </ac:spMkLst>
        </pc:spChg>
        <pc:spChg chg="mod">
          <ac:chgData name="Hindmarsh, Joseph (STFC,RAL,TECH)" userId="d76e6cf9-f71a-4bc1-94e2-128d0de12a73" providerId="ADAL" clId="{07416ADA-9DFF-4142-A51D-1CC8A43D48CC}" dt="2026-01-28T20:25:40.284" v="152" actId="20577"/>
          <ac:spMkLst>
            <pc:docMk/>
            <pc:sldMk cId="468680729" sldId="507"/>
            <ac:spMk id="9" creationId="{E7A1D295-4BF6-4193-CC0B-B94A10B293F9}"/>
          </ac:spMkLst>
        </pc:spChg>
        <pc:picChg chg="del">
          <ac:chgData name="Hindmarsh, Joseph (STFC,RAL,TECH)" userId="d76e6cf9-f71a-4bc1-94e2-128d0de12a73" providerId="ADAL" clId="{07416ADA-9DFF-4142-A51D-1CC8A43D48CC}" dt="2026-01-28T20:25:42.619" v="153" actId="478"/>
          <ac:picMkLst>
            <pc:docMk/>
            <pc:sldMk cId="468680729" sldId="507"/>
            <ac:picMk id="2" creationId="{009C3E5F-D1D3-C794-5E44-46AD901E771D}"/>
          </ac:picMkLst>
        </pc:picChg>
        <pc:picChg chg="add">
          <ac:chgData name="Hindmarsh, Joseph (STFC,RAL,TECH)" userId="d76e6cf9-f71a-4bc1-94e2-128d0de12a73" providerId="ADAL" clId="{07416ADA-9DFF-4142-A51D-1CC8A43D48CC}" dt="2026-01-28T20:51:28.041" v="168" actId="22"/>
          <ac:picMkLst>
            <pc:docMk/>
            <pc:sldMk cId="468680729" sldId="507"/>
            <ac:picMk id="8" creationId="{260ECD6F-E477-A91B-1B02-75CFD3884200}"/>
          </ac:picMkLst>
        </pc:picChg>
      </pc:sldChg>
      <pc:sldChg chg="addSp delSp modSp add del mod ord">
        <pc:chgData name="Hindmarsh, Joseph (STFC,RAL,TECH)" userId="d76e6cf9-f71a-4bc1-94e2-128d0de12a73" providerId="ADAL" clId="{07416ADA-9DFF-4142-A51D-1CC8A43D48CC}" dt="2026-01-28T21:22:37.231" v="399" actId="2696"/>
        <pc:sldMkLst>
          <pc:docMk/>
          <pc:sldMk cId="2082977346" sldId="508"/>
        </pc:sldMkLst>
        <pc:spChg chg="add del mod">
          <ac:chgData name="Hindmarsh, Joseph (STFC,RAL,TECH)" userId="d76e6cf9-f71a-4bc1-94e2-128d0de12a73" providerId="ADAL" clId="{07416ADA-9DFF-4142-A51D-1CC8A43D48CC}" dt="2026-01-28T21:03:39.470" v="195" actId="478"/>
          <ac:spMkLst>
            <pc:docMk/>
            <pc:sldMk cId="2082977346" sldId="508"/>
            <ac:spMk id="2" creationId="{5B48097E-5F14-3964-CE1A-CD11C0D076D7}"/>
          </ac:spMkLst>
        </pc:spChg>
        <pc:spChg chg="add mod">
          <ac:chgData name="Hindmarsh, Joseph (STFC,RAL,TECH)" userId="d76e6cf9-f71a-4bc1-94e2-128d0de12a73" providerId="ADAL" clId="{07416ADA-9DFF-4142-A51D-1CC8A43D48CC}" dt="2026-01-28T21:03:32.560" v="193"/>
          <ac:spMkLst>
            <pc:docMk/>
            <pc:sldMk cId="2082977346" sldId="508"/>
            <ac:spMk id="3" creationId="{554D7266-FFC2-522E-2671-34B880BD7760}"/>
          </ac:spMkLst>
        </pc:spChg>
        <pc:spChg chg="mod">
          <ac:chgData name="Hindmarsh, Joseph (STFC,RAL,TECH)" userId="d76e6cf9-f71a-4bc1-94e2-128d0de12a73" providerId="ADAL" clId="{07416ADA-9DFF-4142-A51D-1CC8A43D48CC}" dt="2026-01-28T21:03:48.990" v="196" actId="1076"/>
          <ac:spMkLst>
            <pc:docMk/>
            <pc:sldMk cId="2082977346" sldId="508"/>
            <ac:spMk id="6" creationId="{19EC25FF-4E5E-0037-684E-28421B7DAD6A}"/>
          </ac:spMkLst>
        </pc:spChg>
        <pc:spChg chg="del">
          <ac:chgData name="Hindmarsh, Joseph (STFC,RAL,TECH)" userId="d76e6cf9-f71a-4bc1-94e2-128d0de12a73" providerId="ADAL" clId="{07416ADA-9DFF-4142-A51D-1CC8A43D48CC}" dt="2026-01-28T21:03:35.646" v="194" actId="478"/>
          <ac:spMkLst>
            <pc:docMk/>
            <pc:sldMk cId="2082977346" sldId="508"/>
            <ac:spMk id="7" creationId="{3BE28634-AB66-FC36-6B3C-65C114066112}"/>
          </ac:spMkLst>
        </pc:spChg>
        <pc:spChg chg="mod">
          <ac:chgData name="Hindmarsh, Joseph (STFC,RAL,TECH)" userId="d76e6cf9-f71a-4bc1-94e2-128d0de12a73" providerId="ADAL" clId="{07416ADA-9DFF-4142-A51D-1CC8A43D48CC}" dt="2026-01-28T21:04:20.916" v="205" actId="20577"/>
          <ac:spMkLst>
            <pc:docMk/>
            <pc:sldMk cId="2082977346" sldId="508"/>
            <ac:spMk id="9" creationId="{54CA1161-DB78-BFD0-647C-17B549C494D6}"/>
          </ac:spMkLst>
        </pc:spChg>
        <pc:spChg chg="mod">
          <ac:chgData name="Hindmarsh, Joseph (STFC,RAL,TECH)" userId="d76e6cf9-f71a-4bc1-94e2-128d0de12a73" providerId="ADAL" clId="{07416ADA-9DFF-4142-A51D-1CC8A43D48CC}" dt="2026-01-28T21:03:48.990" v="196" actId="1076"/>
          <ac:spMkLst>
            <pc:docMk/>
            <pc:sldMk cId="2082977346" sldId="508"/>
            <ac:spMk id="10" creationId="{2A843ED7-7AF9-4D24-BA19-B4F89EA103A5}"/>
          </ac:spMkLst>
        </pc:spChg>
        <pc:spChg chg="mod">
          <ac:chgData name="Hindmarsh, Joseph (STFC,RAL,TECH)" userId="d76e6cf9-f71a-4bc1-94e2-128d0de12a73" providerId="ADAL" clId="{07416ADA-9DFF-4142-A51D-1CC8A43D48CC}" dt="2026-01-28T21:03:48.990" v="196" actId="1076"/>
          <ac:spMkLst>
            <pc:docMk/>
            <pc:sldMk cId="2082977346" sldId="508"/>
            <ac:spMk id="11" creationId="{B9778DA4-B7A8-A378-DE7E-45FDFFC08AA0}"/>
          </ac:spMkLst>
        </pc:spChg>
        <pc:spChg chg="add mod">
          <ac:chgData name="Hindmarsh, Joseph (STFC,RAL,TECH)" userId="d76e6cf9-f71a-4bc1-94e2-128d0de12a73" providerId="ADAL" clId="{07416ADA-9DFF-4142-A51D-1CC8A43D48CC}" dt="2026-01-28T21:07:01.589" v="240" actId="6549"/>
          <ac:spMkLst>
            <pc:docMk/>
            <pc:sldMk cId="2082977346" sldId="508"/>
            <ac:spMk id="16" creationId="{CFE55A5E-513D-CE49-4DFA-CB9BAA5970A3}"/>
          </ac:spMkLst>
        </pc:spChg>
        <pc:spChg chg="add mod">
          <ac:chgData name="Hindmarsh, Joseph (STFC,RAL,TECH)" userId="d76e6cf9-f71a-4bc1-94e2-128d0de12a73" providerId="ADAL" clId="{07416ADA-9DFF-4142-A51D-1CC8A43D48CC}" dt="2026-01-28T21:07:14.199" v="246" actId="6549"/>
          <ac:spMkLst>
            <pc:docMk/>
            <pc:sldMk cId="2082977346" sldId="508"/>
            <ac:spMk id="17" creationId="{93B490A5-6442-B62C-3BEE-534C284BB9B5}"/>
          </ac:spMkLst>
        </pc:spChg>
        <pc:spChg chg="add mod">
          <ac:chgData name="Hindmarsh, Joseph (STFC,RAL,TECH)" userId="d76e6cf9-f71a-4bc1-94e2-128d0de12a73" providerId="ADAL" clId="{07416ADA-9DFF-4142-A51D-1CC8A43D48CC}" dt="2026-01-28T21:04:54.148" v="219" actId="1036"/>
          <ac:spMkLst>
            <pc:docMk/>
            <pc:sldMk cId="2082977346" sldId="508"/>
            <ac:spMk id="18" creationId="{BD6D04E1-A883-F090-048E-E2405C615A0C}"/>
          </ac:spMkLst>
        </pc:spChg>
        <pc:spChg chg="add mod">
          <ac:chgData name="Hindmarsh, Joseph (STFC,RAL,TECH)" userId="d76e6cf9-f71a-4bc1-94e2-128d0de12a73" providerId="ADAL" clId="{07416ADA-9DFF-4142-A51D-1CC8A43D48CC}" dt="2026-01-28T21:03:48.990" v="196" actId="1076"/>
          <ac:spMkLst>
            <pc:docMk/>
            <pc:sldMk cId="2082977346" sldId="508"/>
            <ac:spMk id="19" creationId="{EC2B1181-6AC9-3370-6C23-98DC18365C31}"/>
          </ac:spMkLst>
        </pc:spChg>
        <pc:picChg chg="del">
          <ac:chgData name="Hindmarsh, Joseph (STFC,RAL,TECH)" userId="d76e6cf9-f71a-4bc1-94e2-128d0de12a73" providerId="ADAL" clId="{07416ADA-9DFF-4142-A51D-1CC8A43D48CC}" dt="2026-01-28T21:03:32.210" v="192" actId="478"/>
          <ac:picMkLst>
            <pc:docMk/>
            <pc:sldMk cId="2082977346" sldId="508"/>
            <ac:picMk id="8" creationId="{5A075584-3899-0900-1BE7-92C4A73C3801}"/>
          </ac:picMkLst>
        </pc:picChg>
        <pc:picChg chg="mod">
          <ac:chgData name="Hindmarsh, Joseph (STFC,RAL,TECH)" userId="d76e6cf9-f71a-4bc1-94e2-128d0de12a73" providerId="ADAL" clId="{07416ADA-9DFF-4142-A51D-1CC8A43D48CC}" dt="2026-01-28T21:03:48.990" v="196" actId="1076"/>
          <ac:picMkLst>
            <pc:docMk/>
            <pc:sldMk cId="2082977346" sldId="508"/>
            <ac:picMk id="13" creationId="{FE0388A7-BBC3-DD93-748C-DF05F0901403}"/>
          </ac:picMkLst>
        </pc:picChg>
        <pc:picChg chg="mod">
          <ac:chgData name="Hindmarsh, Joseph (STFC,RAL,TECH)" userId="d76e6cf9-f71a-4bc1-94e2-128d0de12a73" providerId="ADAL" clId="{07416ADA-9DFF-4142-A51D-1CC8A43D48CC}" dt="2026-01-28T21:03:48.990" v="196" actId="1076"/>
          <ac:picMkLst>
            <pc:docMk/>
            <pc:sldMk cId="2082977346" sldId="508"/>
            <ac:picMk id="14" creationId="{E2D34442-814A-1D1C-2991-C2BEEC636629}"/>
          </ac:picMkLst>
        </pc:picChg>
        <pc:picChg chg="add mod">
          <ac:chgData name="Hindmarsh, Joseph (STFC,RAL,TECH)" userId="d76e6cf9-f71a-4bc1-94e2-128d0de12a73" providerId="ADAL" clId="{07416ADA-9DFF-4142-A51D-1CC8A43D48CC}" dt="2026-01-28T21:03:48.990" v="196" actId="1076"/>
          <ac:picMkLst>
            <pc:docMk/>
            <pc:sldMk cId="2082977346" sldId="508"/>
            <ac:picMk id="20" creationId="{6D6EE92F-5409-E6A4-3945-438440549F3D}"/>
          </ac:picMkLst>
        </pc:picChg>
      </pc:sldChg>
      <pc:sldChg chg="delSp modSp add mod">
        <pc:chgData name="Hindmarsh, Joseph (STFC,RAL,TECH)" userId="d76e6cf9-f71a-4bc1-94e2-128d0de12a73" providerId="ADAL" clId="{07416ADA-9DFF-4142-A51D-1CC8A43D48CC}" dt="2026-01-28T21:52:04.796" v="1254" actId="1036"/>
        <pc:sldMkLst>
          <pc:docMk/>
          <pc:sldMk cId="1588241356" sldId="509"/>
        </pc:sldMkLst>
        <pc:spChg chg="mod">
          <ac:chgData name="Hindmarsh, Joseph (STFC,RAL,TECH)" userId="d76e6cf9-f71a-4bc1-94e2-128d0de12a73" providerId="ADAL" clId="{07416ADA-9DFF-4142-A51D-1CC8A43D48CC}" dt="2026-01-28T21:22:28.184" v="398" actId="1076"/>
          <ac:spMkLst>
            <pc:docMk/>
            <pc:sldMk cId="1588241356" sldId="509"/>
            <ac:spMk id="9" creationId="{E1FA6A40-6A3E-0E81-4C3B-227CFF086FEA}"/>
          </ac:spMkLst>
        </pc:spChg>
        <pc:picChg chg="mod">
          <ac:chgData name="Hindmarsh, Joseph (STFC,RAL,TECH)" userId="d76e6cf9-f71a-4bc1-94e2-128d0de12a73" providerId="ADAL" clId="{07416ADA-9DFF-4142-A51D-1CC8A43D48CC}" dt="2026-01-28T21:52:04.796" v="1254" actId="1036"/>
          <ac:picMkLst>
            <pc:docMk/>
            <pc:sldMk cId="1588241356" sldId="509"/>
            <ac:picMk id="2" creationId="{527CD1EB-ABA0-3863-0817-CA74DD42D91D}"/>
          </ac:picMkLst>
        </pc:picChg>
        <pc:picChg chg="del">
          <ac:chgData name="Hindmarsh, Joseph (STFC,RAL,TECH)" userId="d76e6cf9-f71a-4bc1-94e2-128d0de12a73" providerId="ADAL" clId="{07416ADA-9DFF-4142-A51D-1CC8A43D48CC}" dt="2026-01-28T21:21:48.089" v="385" actId="478"/>
          <ac:picMkLst>
            <pc:docMk/>
            <pc:sldMk cId="1588241356" sldId="509"/>
            <ac:picMk id="12" creationId="{B13977B8-03BD-D41F-7CC3-CB686D4675DE}"/>
          </ac:picMkLst>
        </pc:picChg>
      </pc:sldChg>
      <pc:sldChg chg="addSp delSp modSp add mod ord">
        <pc:chgData name="Hindmarsh, Joseph (STFC,RAL,TECH)" userId="d76e6cf9-f71a-4bc1-94e2-128d0de12a73" providerId="ADAL" clId="{07416ADA-9DFF-4142-A51D-1CC8A43D48CC}" dt="2026-01-28T21:58:54.516" v="1290" actId="20577"/>
        <pc:sldMkLst>
          <pc:docMk/>
          <pc:sldMk cId="2765244676" sldId="510"/>
        </pc:sldMkLst>
        <pc:spChg chg="add">
          <ac:chgData name="Hindmarsh, Joseph (STFC,RAL,TECH)" userId="d76e6cf9-f71a-4bc1-94e2-128d0de12a73" providerId="ADAL" clId="{07416ADA-9DFF-4142-A51D-1CC8A43D48CC}" dt="2026-01-28T21:28:45.041" v="525"/>
          <ac:spMkLst>
            <pc:docMk/>
            <pc:sldMk cId="2765244676" sldId="510"/>
            <ac:spMk id="3" creationId="{D17C1E24-B13F-8B8C-C596-9472CE0854CE}"/>
          </ac:spMkLst>
        </pc:spChg>
        <pc:spChg chg="add">
          <ac:chgData name="Hindmarsh, Joseph (STFC,RAL,TECH)" userId="d76e6cf9-f71a-4bc1-94e2-128d0de12a73" providerId="ADAL" clId="{07416ADA-9DFF-4142-A51D-1CC8A43D48CC}" dt="2026-01-28T21:29:22.536" v="530"/>
          <ac:spMkLst>
            <pc:docMk/>
            <pc:sldMk cId="2765244676" sldId="510"/>
            <ac:spMk id="5" creationId="{3C0DE6E1-8604-304A-DAC6-E3EB7E94DFDC}"/>
          </ac:spMkLst>
        </pc:spChg>
        <pc:spChg chg="del">
          <ac:chgData name="Hindmarsh, Joseph (STFC,RAL,TECH)" userId="d76e6cf9-f71a-4bc1-94e2-128d0de12a73" providerId="ADAL" clId="{07416ADA-9DFF-4142-A51D-1CC8A43D48CC}" dt="2026-01-28T21:27:50.497" v="499" actId="478"/>
          <ac:spMkLst>
            <pc:docMk/>
            <pc:sldMk cId="2765244676" sldId="510"/>
            <ac:spMk id="6" creationId="{601F9452-A458-F503-35C6-7CAB0D25D78D}"/>
          </ac:spMkLst>
        </pc:spChg>
        <pc:spChg chg="mod">
          <ac:chgData name="Hindmarsh, Joseph (STFC,RAL,TECH)" userId="d76e6cf9-f71a-4bc1-94e2-128d0de12a73" providerId="ADAL" clId="{07416ADA-9DFF-4142-A51D-1CC8A43D48CC}" dt="2026-01-28T21:58:54.516" v="1290" actId="20577"/>
          <ac:spMkLst>
            <pc:docMk/>
            <pc:sldMk cId="2765244676" sldId="510"/>
            <ac:spMk id="7" creationId="{0DF69336-54A5-FE17-E687-1355FDB60DB5}"/>
          </ac:spMkLst>
        </pc:spChg>
        <pc:spChg chg="mod">
          <ac:chgData name="Hindmarsh, Joseph (STFC,RAL,TECH)" userId="d76e6cf9-f71a-4bc1-94e2-128d0de12a73" providerId="ADAL" clId="{07416ADA-9DFF-4142-A51D-1CC8A43D48CC}" dt="2026-01-28T21:27:45.541" v="497" actId="20577"/>
          <ac:spMkLst>
            <pc:docMk/>
            <pc:sldMk cId="2765244676" sldId="510"/>
            <ac:spMk id="9" creationId="{CD8299C2-7DA7-240A-0970-06926D5A08B9}"/>
          </ac:spMkLst>
        </pc:spChg>
        <pc:picChg chg="del">
          <ac:chgData name="Hindmarsh, Joseph (STFC,RAL,TECH)" userId="d76e6cf9-f71a-4bc1-94e2-128d0de12a73" providerId="ADAL" clId="{07416ADA-9DFF-4142-A51D-1CC8A43D48CC}" dt="2026-01-28T21:27:48.708" v="498" actId="478"/>
          <ac:picMkLst>
            <pc:docMk/>
            <pc:sldMk cId="2765244676" sldId="510"/>
            <ac:picMk id="2" creationId="{8B82DF41-6115-6D0C-3DE8-B88205D37195}"/>
          </ac:picMkLst>
        </pc:picChg>
        <pc:picChg chg="add mod">
          <ac:chgData name="Hindmarsh, Joseph (STFC,RAL,TECH)" userId="d76e6cf9-f71a-4bc1-94e2-128d0de12a73" providerId="ADAL" clId="{07416ADA-9DFF-4142-A51D-1CC8A43D48CC}" dt="2026-01-28T21:29:45.226" v="536" actId="1076"/>
          <ac:picMkLst>
            <pc:docMk/>
            <pc:sldMk cId="2765244676" sldId="510"/>
            <ac:picMk id="4" creationId="{1F28286A-428D-0D31-C585-B2118C473651}"/>
          </ac:picMkLst>
        </pc:picChg>
        <pc:picChg chg="add mod">
          <ac:chgData name="Hindmarsh, Joseph (STFC,RAL,TECH)" userId="d76e6cf9-f71a-4bc1-94e2-128d0de12a73" providerId="ADAL" clId="{07416ADA-9DFF-4142-A51D-1CC8A43D48CC}" dt="2026-01-28T21:29:41.568" v="535" actId="1076"/>
          <ac:picMkLst>
            <pc:docMk/>
            <pc:sldMk cId="2765244676" sldId="510"/>
            <ac:picMk id="8" creationId="{B47BF058-DBD2-1F19-DB6E-A46352459E16}"/>
          </ac:picMkLst>
        </pc:picChg>
        <pc:picChg chg="add mod">
          <ac:chgData name="Hindmarsh, Joseph (STFC,RAL,TECH)" userId="d76e6cf9-f71a-4bc1-94e2-128d0de12a73" providerId="ADAL" clId="{07416ADA-9DFF-4142-A51D-1CC8A43D48CC}" dt="2026-01-28T21:45:07.669" v="1174" actId="1076"/>
          <ac:picMkLst>
            <pc:docMk/>
            <pc:sldMk cId="2765244676" sldId="510"/>
            <ac:picMk id="11" creationId="{2820AD53-3CC2-D3A2-D88F-B134B4D359E8}"/>
          </ac:picMkLst>
        </pc:picChg>
        <pc:cxnChg chg="add mod">
          <ac:chgData name="Hindmarsh, Joseph (STFC,RAL,TECH)" userId="d76e6cf9-f71a-4bc1-94e2-128d0de12a73" providerId="ADAL" clId="{07416ADA-9DFF-4142-A51D-1CC8A43D48CC}" dt="2026-01-28T21:45:10.182" v="1175" actId="14100"/>
          <ac:cxnSpMkLst>
            <pc:docMk/>
            <pc:sldMk cId="2765244676" sldId="510"/>
            <ac:cxnSpMk id="13" creationId="{28DEA2C9-D146-E8D1-C0B8-FA6D33ED54BA}"/>
          </ac:cxnSpMkLst>
        </pc:cxnChg>
      </pc:sldChg>
      <pc:sldChg chg="addSp delSp modSp add mod ord">
        <pc:chgData name="Hindmarsh, Joseph (STFC,RAL,TECH)" userId="d76e6cf9-f71a-4bc1-94e2-128d0de12a73" providerId="ADAL" clId="{07416ADA-9DFF-4142-A51D-1CC8A43D48CC}" dt="2026-01-28T21:56:54.230" v="1280"/>
        <pc:sldMkLst>
          <pc:docMk/>
          <pc:sldMk cId="1335289121" sldId="511"/>
        </pc:sldMkLst>
        <pc:spChg chg="del mod">
          <ac:chgData name="Hindmarsh, Joseph (STFC,RAL,TECH)" userId="d76e6cf9-f71a-4bc1-94e2-128d0de12a73" providerId="ADAL" clId="{07416ADA-9DFF-4142-A51D-1CC8A43D48CC}" dt="2026-01-28T21:50:27.447" v="1237" actId="478"/>
          <ac:spMkLst>
            <pc:docMk/>
            <pc:sldMk cId="1335289121" sldId="511"/>
            <ac:spMk id="7" creationId="{B551B7A9-5FD5-6639-490F-713196FA8594}"/>
          </ac:spMkLst>
        </pc:spChg>
        <pc:picChg chg="del">
          <ac:chgData name="Hindmarsh, Joseph (STFC,RAL,TECH)" userId="d76e6cf9-f71a-4bc1-94e2-128d0de12a73" providerId="ADAL" clId="{07416ADA-9DFF-4142-A51D-1CC8A43D48CC}" dt="2026-01-28T21:46:43.568" v="1197" actId="478"/>
          <ac:picMkLst>
            <pc:docMk/>
            <pc:sldMk cId="1335289121" sldId="511"/>
            <ac:picMk id="4" creationId="{6F71C67E-0B3B-D60E-C10A-5E01ECE68C65}"/>
          </ac:picMkLst>
        </pc:picChg>
        <pc:picChg chg="add del mod">
          <ac:chgData name="Hindmarsh, Joseph (STFC,RAL,TECH)" userId="d76e6cf9-f71a-4bc1-94e2-128d0de12a73" providerId="ADAL" clId="{07416ADA-9DFF-4142-A51D-1CC8A43D48CC}" dt="2026-01-28T21:48:29.203" v="1218" actId="478"/>
          <ac:picMkLst>
            <pc:docMk/>
            <pc:sldMk cId="1335289121" sldId="511"/>
            <ac:picMk id="5" creationId="{14624FCD-EC10-A4AF-0235-A011E776D72E}"/>
          </ac:picMkLst>
        </pc:picChg>
        <pc:picChg chg="add del mod">
          <ac:chgData name="Hindmarsh, Joseph (STFC,RAL,TECH)" userId="d76e6cf9-f71a-4bc1-94e2-128d0de12a73" providerId="ADAL" clId="{07416ADA-9DFF-4142-A51D-1CC8A43D48CC}" dt="2026-01-28T21:48:31.712" v="1220" actId="478"/>
          <ac:picMkLst>
            <pc:docMk/>
            <pc:sldMk cId="1335289121" sldId="511"/>
            <ac:picMk id="8" creationId="{92DD4FE6-C549-29BF-2C26-2CCB588D14DF}"/>
          </ac:picMkLst>
        </pc:picChg>
        <pc:picChg chg="add del mod">
          <ac:chgData name="Hindmarsh, Joseph (STFC,RAL,TECH)" userId="d76e6cf9-f71a-4bc1-94e2-128d0de12a73" providerId="ADAL" clId="{07416ADA-9DFF-4142-A51D-1CC8A43D48CC}" dt="2026-01-28T21:48:30.458" v="1219" actId="478"/>
          <ac:picMkLst>
            <pc:docMk/>
            <pc:sldMk cId="1335289121" sldId="511"/>
            <ac:picMk id="10" creationId="{E49C4ABF-8C40-C6C1-0B93-29DC1618A27D}"/>
          </ac:picMkLst>
        </pc:picChg>
        <pc:picChg chg="add mod modCrop">
          <ac:chgData name="Hindmarsh, Joseph (STFC,RAL,TECH)" userId="d76e6cf9-f71a-4bc1-94e2-128d0de12a73" providerId="ADAL" clId="{07416ADA-9DFF-4142-A51D-1CC8A43D48CC}" dt="2026-01-28T21:50:20.413" v="1234" actId="1076"/>
          <ac:picMkLst>
            <pc:docMk/>
            <pc:sldMk cId="1335289121" sldId="511"/>
            <ac:picMk id="12" creationId="{DBAE4408-951C-9F97-E0B4-F71D0BC5FEB6}"/>
          </ac:picMkLst>
        </pc:picChg>
        <pc:picChg chg="add mod ord">
          <ac:chgData name="Hindmarsh, Joseph (STFC,RAL,TECH)" userId="d76e6cf9-f71a-4bc1-94e2-128d0de12a73" providerId="ADAL" clId="{07416ADA-9DFF-4142-A51D-1CC8A43D48CC}" dt="2026-01-28T21:50:23.006" v="1235" actId="1076"/>
          <ac:picMkLst>
            <pc:docMk/>
            <pc:sldMk cId="1335289121" sldId="511"/>
            <ac:picMk id="14" creationId="{8637CEFD-94C5-CA7F-CABB-4F13262785D0}"/>
          </ac:picMkLst>
        </pc:picChg>
        <pc:picChg chg="add mod modCrop">
          <ac:chgData name="Hindmarsh, Joseph (STFC,RAL,TECH)" userId="d76e6cf9-f71a-4bc1-94e2-128d0de12a73" providerId="ADAL" clId="{07416ADA-9DFF-4142-A51D-1CC8A43D48CC}" dt="2026-01-28T21:56:09.075" v="1274" actId="732"/>
          <ac:picMkLst>
            <pc:docMk/>
            <pc:sldMk cId="1335289121" sldId="511"/>
            <ac:picMk id="16" creationId="{C7AEA75C-688A-594B-FFC7-9F6DD642F831}"/>
          </ac:picMkLst>
        </pc:picChg>
        <pc:picChg chg="add mod">
          <ac:chgData name="Hindmarsh, Joseph (STFC,RAL,TECH)" userId="d76e6cf9-f71a-4bc1-94e2-128d0de12a73" providerId="ADAL" clId="{07416ADA-9DFF-4142-A51D-1CC8A43D48CC}" dt="2026-01-28T21:51:23.643" v="1246" actId="1076"/>
          <ac:picMkLst>
            <pc:docMk/>
            <pc:sldMk cId="1335289121" sldId="511"/>
            <ac:picMk id="18" creationId="{E223E30E-BBCF-3E37-DC0E-06D7BA0F27FE}"/>
          </ac:picMkLst>
        </pc:picChg>
      </pc:sldChg>
      <pc:sldChg chg="addSp delSp modSp add mod ord">
        <pc:chgData name="Hindmarsh, Joseph (STFC,RAL,TECH)" userId="d76e6cf9-f71a-4bc1-94e2-128d0de12a73" providerId="ADAL" clId="{07416ADA-9DFF-4142-A51D-1CC8A43D48CC}" dt="2026-01-28T21:56:49.825" v="1278"/>
        <pc:sldMkLst>
          <pc:docMk/>
          <pc:sldMk cId="169383414" sldId="512"/>
        </pc:sldMkLst>
        <pc:picChg chg="add mod">
          <ac:chgData name="Hindmarsh, Joseph (STFC,RAL,TECH)" userId="d76e6cf9-f71a-4bc1-94e2-128d0de12a73" providerId="ADAL" clId="{07416ADA-9DFF-4142-A51D-1CC8A43D48CC}" dt="2026-01-28T21:48:01.407" v="1213" actId="1076"/>
          <ac:picMkLst>
            <pc:docMk/>
            <pc:sldMk cId="169383414" sldId="512"/>
            <ac:picMk id="4" creationId="{D968FDB2-EE93-DA9B-19D2-70DD22511707}"/>
          </ac:picMkLst>
        </pc:picChg>
        <pc:picChg chg="mod">
          <ac:chgData name="Hindmarsh, Joseph (STFC,RAL,TECH)" userId="d76e6cf9-f71a-4bc1-94e2-128d0de12a73" providerId="ADAL" clId="{07416ADA-9DFF-4142-A51D-1CC8A43D48CC}" dt="2026-01-28T21:48:19.795" v="1216" actId="1076"/>
          <ac:picMkLst>
            <pc:docMk/>
            <pc:sldMk cId="169383414" sldId="512"/>
            <ac:picMk id="5" creationId="{CE0826BC-959D-6054-6753-F433C6BE40F6}"/>
          </ac:picMkLst>
        </pc:picChg>
        <pc:picChg chg="del">
          <ac:chgData name="Hindmarsh, Joseph (STFC,RAL,TECH)" userId="d76e6cf9-f71a-4bc1-94e2-128d0de12a73" providerId="ADAL" clId="{07416ADA-9DFF-4142-A51D-1CC8A43D48CC}" dt="2026-01-28T21:47:59.054" v="1212" actId="478"/>
          <ac:picMkLst>
            <pc:docMk/>
            <pc:sldMk cId="169383414" sldId="512"/>
            <ac:picMk id="8" creationId="{87F0EDFC-571A-6623-66BC-07D183061666}"/>
          </ac:picMkLst>
        </pc:picChg>
        <pc:picChg chg="mod ord modCrop">
          <ac:chgData name="Hindmarsh, Joseph (STFC,RAL,TECH)" userId="d76e6cf9-f71a-4bc1-94e2-128d0de12a73" providerId="ADAL" clId="{07416ADA-9DFF-4142-A51D-1CC8A43D48CC}" dt="2026-01-28T21:48:23.385" v="1217" actId="1076"/>
          <ac:picMkLst>
            <pc:docMk/>
            <pc:sldMk cId="169383414" sldId="512"/>
            <ac:picMk id="10" creationId="{0E786157-C5F7-C9EA-F5F0-B500B265585D}"/>
          </ac:picMkLst>
        </pc:picChg>
      </pc:sldChg>
      <pc:sldChg chg="addSp delSp modSp add mod">
        <pc:chgData name="Hindmarsh, Joseph (STFC,RAL,TECH)" userId="d76e6cf9-f71a-4bc1-94e2-128d0de12a73" providerId="ADAL" clId="{07416ADA-9DFF-4142-A51D-1CC8A43D48CC}" dt="2026-01-28T21:54:53.214" v="1273"/>
        <pc:sldMkLst>
          <pc:docMk/>
          <pc:sldMk cId="296999578" sldId="513"/>
        </pc:sldMkLst>
        <pc:spChg chg="del">
          <ac:chgData name="Hindmarsh, Joseph (STFC,RAL,TECH)" userId="d76e6cf9-f71a-4bc1-94e2-128d0de12a73" providerId="ADAL" clId="{07416ADA-9DFF-4142-A51D-1CC8A43D48CC}" dt="2026-01-28T21:54:53.203" v="1271" actId="478"/>
          <ac:spMkLst>
            <pc:docMk/>
            <pc:sldMk cId="296999578" sldId="513"/>
            <ac:spMk id="7" creationId="{1055BB11-FC69-78E7-694B-31E429014C9F}"/>
          </ac:spMkLst>
        </pc:spChg>
        <pc:spChg chg="del mod">
          <ac:chgData name="Hindmarsh, Joseph (STFC,RAL,TECH)" userId="d76e6cf9-f71a-4bc1-94e2-128d0de12a73" providerId="ADAL" clId="{07416ADA-9DFF-4142-A51D-1CC8A43D48CC}" dt="2026-01-28T21:54:53.214" v="1273"/>
          <ac:spMkLst>
            <pc:docMk/>
            <pc:sldMk cId="296999578" sldId="513"/>
            <ac:spMk id="9" creationId="{8057A6DF-0C5E-2556-4B7F-6B592D1E4D7A}"/>
          </ac:spMkLst>
        </pc:spChg>
        <pc:picChg chg="add mod">
          <ac:chgData name="Hindmarsh, Joseph (STFC,RAL,TECH)" userId="d76e6cf9-f71a-4bc1-94e2-128d0de12a73" providerId="ADAL" clId="{07416ADA-9DFF-4142-A51D-1CC8A43D48CC}" dt="2026-01-28T21:54:44.006" v="1269"/>
          <ac:picMkLst>
            <pc:docMk/>
            <pc:sldMk cId="296999578" sldId="513"/>
            <ac:picMk id="3" creationId="{C9F271D7-D268-BAB9-E4D2-9101D1A07A64}"/>
          </ac:picMkLst>
        </pc:picChg>
        <pc:picChg chg="del">
          <ac:chgData name="Hindmarsh, Joseph (STFC,RAL,TECH)" userId="d76e6cf9-f71a-4bc1-94e2-128d0de12a73" providerId="ADAL" clId="{07416ADA-9DFF-4142-A51D-1CC8A43D48CC}" dt="2026-01-28T21:54:40.938" v="1267" actId="478"/>
          <ac:picMkLst>
            <pc:docMk/>
            <pc:sldMk cId="296999578" sldId="513"/>
            <ac:picMk id="4" creationId="{DFDF15FF-795B-6E63-34D1-0A39F9DCCB24}"/>
          </ac:picMkLst>
        </pc:picChg>
        <pc:picChg chg="del">
          <ac:chgData name="Hindmarsh, Joseph (STFC,RAL,TECH)" userId="d76e6cf9-f71a-4bc1-94e2-128d0de12a73" providerId="ADAL" clId="{07416ADA-9DFF-4142-A51D-1CC8A43D48CC}" dt="2026-01-28T21:54:40.938" v="1267" actId="478"/>
          <ac:picMkLst>
            <pc:docMk/>
            <pc:sldMk cId="296999578" sldId="513"/>
            <ac:picMk id="8" creationId="{CD380740-97F8-2EA6-07E6-8ECAAF796398}"/>
          </ac:picMkLst>
        </pc:picChg>
        <pc:picChg chg="del">
          <ac:chgData name="Hindmarsh, Joseph (STFC,RAL,TECH)" userId="d76e6cf9-f71a-4bc1-94e2-128d0de12a73" providerId="ADAL" clId="{07416ADA-9DFF-4142-A51D-1CC8A43D48CC}" dt="2026-01-28T21:54:40.938" v="1267" actId="478"/>
          <ac:picMkLst>
            <pc:docMk/>
            <pc:sldMk cId="296999578" sldId="513"/>
            <ac:picMk id="11" creationId="{2677DC25-CF9B-DA6F-D424-3EABC9D009F2}"/>
          </ac:picMkLst>
        </pc:picChg>
        <pc:cxnChg chg="del">
          <ac:chgData name="Hindmarsh, Joseph (STFC,RAL,TECH)" userId="d76e6cf9-f71a-4bc1-94e2-128d0de12a73" providerId="ADAL" clId="{07416ADA-9DFF-4142-A51D-1CC8A43D48CC}" dt="2026-01-28T21:54:42.788" v="1268" actId="478"/>
          <ac:cxnSpMkLst>
            <pc:docMk/>
            <pc:sldMk cId="296999578" sldId="513"/>
            <ac:cxnSpMk id="13" creationId="{3F7FD96A-CB65-6E84-A9CE-3C922A7A5E7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1/28/2026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7947A-9BE7-E295-33F4-B4F19163B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10BD8-9695-EDF9-EF0F-5F249253C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7F7425-4636-EE8B-6B2A-DE148C9DB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DDE93-0418-0882-242D-308502607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23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E3DFA-04C5-6C2B-EA4D-F577B121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56BAF-4283-CA64-9C2D-7AC555402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5BDA0-8DA5-5615-183E-33DC33CEF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DD8F2-F295-FD99-0F32-FA4764374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74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42CC-DC7F-2D9A-1146-BC8FCADFF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AAD04-8EA8-2EDE-75A4-C321B7ECC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D8C2F-0E00-C31D-3410-90B96C80C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ACFBE-EB34-BB97-CB96-A404D7673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3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9640-6504-23B3-443B-327D7748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AE1255-541B-D7EC-1387-44FE36628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0853D4-DB09-EA31-49B4-BD0B19D76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1A4C7-9DBB-02FD-C3D6-146BC0BD0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1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BE8CDC-83D9-2B1E-B490-1F23673AC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1"/>
            <a:ext cx="12192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5674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8"/>
            <a:ext cx="103632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4A88A2-BFC1-D339-1C1A-8EDB0BE5FA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520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1335F5-3CA1-4BA0-9B3D-C50272665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16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786048"/>
            <a:ext cx="10465163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1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20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8"/>
            <a:ext cx="508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8"/>
            <a:ext cx="508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68143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4"/>
            <a:ext cx="5386917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0094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9620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596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7306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2"/>
            <a:ext cx="73152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0"/>
            <a:ext cx="73152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858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BE8CDC-83D9-2B1E-B490-1F23673AC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6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6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6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49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82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2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2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87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59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9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E06F585-38CD-2DB1-D84C-18B10E0BE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6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0CE1C51-BB53-A9B8-07E2-DEA38C51C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A43ACEE-B3C2-83E8-0CD9-8FDAC5344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57338"/>
            <a:ext cx="103632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A77625-2BB3-46A3-12FD-4CDD7CA594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E29AEF-525B-C042-1843-420DD5CD46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44D9D5-A28B-B025-A300-C2C8FBA19C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FBA2F62-35CF-4125-BE38-1579F9639F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Picture 19" descr="SCI41098_PPT_Templates_bottom_STFC">
            <a:extLst>
              <a:ext uri="{FF2B5EF4-FFF2-40B4-BE49-F238E27FC236}">
                <a16:creationId xmlns:a16="http://schemas.microsoft.com/office/drawing/2014/main" id="{6AF92974-5A31-612F-7E5B-8DD3215C6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17" y="5294314"/>
            <a:ext cx="1010708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">
            <a:extLst>
              <a:ext uri="{FF2B5EF4-FFF2-40B4-BE49-F238E27FC236}">
                <a16:creationId xmlns:a16="http://schemas.microsoft.com/office/drawing/2014/main" id="{3C2DE77E-7283-6F0C-11F9-03EF74CE6B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19051"/>
            <a:ext cx="216111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06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730511-1DF2-C6E9-DA4A-96EEEC86C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D7153E-990A-4FB7-8C1A-54606CE4F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77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6" y="2160730"/>
            <a:ext cx="953831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Spallation Source</a:t>
            </a:r>
          </a:p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5 minutes or less)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55197" y="3951163"/>
            <a:ext cx="574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Hindmarsh</a:t>
            </a:r>
          </a:p>
          <a:p>
            <a:r>
              <a:rPr lang="en-GB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Systems Design Group</a:t>
            </a:r>
          </a:p>
          <a:p>
            <a:endParaRPr lang="en-GB" sz="2400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5089E-2517-7D28-23AE-83D97E2EB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F69336-54A5-FE17-E687-1355FDB60DB5}"/>
              </a:ext>
            </a:extLst>
          </p:cNvPr>
          <p:cNvSpPr/>
          <p:nvPr/>
        </p:nvSpPr>
        <p:spPr>
          <a:xfrm>
            <a:off x="420796" y="1393952"/>
            <a:ext cx="66218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is a second?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88052500 Hz nominal frequency in lab, generated PPS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88052500.039339065 Hz actual frequency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25.4200246… seconds, error buildup causes a “second” to be one tick longer as defined by external 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Timestamps drift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should the fix be made?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of master oscillator/PPS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processing software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control software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Firmware monitoring and adjusting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299C2-7DA7-240A-0970-06926D5A08B9}"/>
              </a:ext>
            </a:extLst>
          </p:cNvPr>
          <p:cNvSpPr txBox="1"/>
          <p:nvPr/>
        </p:nvSpPr>
        <p:spPr>
          <a:xfrm>
            <a:off x="420797" y="379153"/>
            <a:ext cx="112529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Teething issues on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8286A-428D-0D31-C585-B2118C473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012" y="3238111"/>
            <a:ext cx="3838768" cy="347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BF058-DBD2-1F19-DB6E-A46352459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673" y="0"/>
            <a:ext cx="5149327" cy="3238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20AD53-3CC2-D3A2-D88F-B134B4D35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784" y="3298484"/>
            <a:ext cx="2431809" cy="167597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DEA2C9-D146-E8D1-C0B8-FA6D33ED54BA}"/>
              </a:ext>
            </a:extLst>
          </p:cNvPr>
          <p:cNvCxnSpPr>
            <a:cxnSpLocks/>
          </p:cNvCxnSpPr>
          <p:nvPr/>
        </p:nvCxnSpPr>
        <p:spPr>
          <a:xfrm>
            <a:off x="3638746" y="3544478"/>
            <a:ext cx="210217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244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563A5-1C90-0148-B29E-3839945F5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271D7-D268-BAB9-E4D2-9101D1A07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CF1D23-26D3-BE58-1362-FD7BBD874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13" y="1224819"/>
            <a:ext cx="10736173" cy="5430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94105" y="299587"/>
            <a:ext cx="112529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ESS?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43BC3A-5A4A-CEFD-585F-4C305078D584}"/>
              </a:ext>
            </a:extLst>
          </p:cNvPr>
          <p:cNvSpPr/>
          <p:nvPr/>
        </p:nvSpPr>
        <p:spPr>
          <a:xfrm>
            <a:off x="10767431" y="2305842"/>
            <a:ext cx="526473" cy="5911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A6D4C6-92E8-F011-B13B-187BAA910BE5}"/>
              </a:ext>
            </a:extLst>
          </p:cNvPr>
          <p:cNvSpPr/>
          <p:nvPr/>
        </p:nvSpPr>
        <p:spPr>
          <a:xfrm>
            <a:off x="2438302" y="1446478"/>
            <a:ext cx="526473" cy="5911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68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E6404-3531-1296-15A6-A4D43F940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CD1EB-ABA0-3863-0817-CA74DD42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73" r="20373"/>
          <a:stretch/>
        </p:blipFill>
        <p:spPr>
          <a:xfrm>
            <a:off x="6096000" y="3334"/>
            <a:ext cx="6096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2908B5-D8E1-A7E0-9DFA-28A5B67FA5E9}"/>
              </a:ext>
            </a:extLst>
          </p:cNvPr>
          <p:cNvSpPr/>
          <p:nvPr/>
        </p:nvSpPr>
        <p:spPr>
          <a:xfrm>
            <a:off x="420797" y="1393952"/>
            <a:ext cx="54555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Spallation Source (ESS)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Next-generation Neutron Source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construction in Lund, Sweden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contributions through In-Kind agreement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Readout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LOKI and FREIA Instruments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components (DL)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Instruments in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need a common interface for controls, timing and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A6A40-6A3E-0E81-4C3B-227CFF086FEA}"/>
              </a:ext>
            </a:extLst>
          </p:cNvPr>
          <p:cNvSpPr txBox="1"/>
          <p:nvPr/>
        </p:nvSpPr>
        <p:spPr>
          <a:xfrm>
            <a:off x="420797" y="379153"/>
            <a:ext cx="112529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ESS?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74D52-8D92-D25C-1199-B977F18EBB84}"/>
              </a:ext>
            </a:extLst>
          </p:cNvPr>
          <p:cNvSpPr txBox="1"/>
          <p:nvPr/>
        </p:nvSpPr>
        <p:spPr>
          <a:xfrm rot="16200000">
            <a:off x="11132774" y="5820642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ESS Perry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Nordeng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4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BC311-F130-F98E-9682-D35EF8A0D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6BCF7E-9303-4725-DBD0-89750D04553A}"/>
              </a:ext>
            </a:extLst>
          </p:cNvPr>
          <p:cNvSpPr txBox="1"/>
          <p:nvPr/>
        </p:nvSpPr>
        <p:spPr>
          <a:xfrm>
            <a:off x="403341" y="437769"/>
            <a:ext cx="1090867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Photos from Site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DEFDD-F3F3-C326-F6D8-F74964C8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82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82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826BC-959D-6054-6753-F433C6BE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41" y="1128651"/>
            <a:ext cx="3968685" cy="5291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68FDB2-EE93-DA9B-19D2-70DD2251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239" y="0"/>
            <a:ext cx="6548487" cy="4911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786157-C5F7-C9EA-F5F0-B500B26558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563"/>
          <a:stretch>
            <a:fillRect/>
          </a:stretch>
        </p:blipFill>
        <p:spPr>
          <a:xfrm>
            <a:off x="4372026" y="3537409"/>
            <a:ext cx="5577526" cy="3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435AAA-A983-7FB5-3461-A352157BA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637CEFD-94C5-CA7F-CABB-4F132627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18" y="-1"/>
            <a:ext cx="6573625" cy="49302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0CF46-C98D-58C3-F7CE-237E2458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82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82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E4408-951C-9F97-E0B4-F71D0BC5FE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10996" y="0"/>
            <a:ext cx="3286813" cy="4930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AEA75C-688A-594B-FFC7-9F6DD642F8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936" b="8873"/>
          <a:stretch>
            <a:fillRect/>
          </a:stretch>
        </p:blipFill>
        <p:spPr>
          <a:xfrm>
            <a:off x="5139965" y="2839423"/>
            <a:ext cx="6941270" cy="4018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23E30E-BBCF-3E37-DC0E-06D7BA0F2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997" y="-1"/>
            <a:ext cx="4084949" cy="30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FA2792-24C6-3A3B-EEB7-EA0573D53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ABAADB-FBBD-3D67-0643-5EC556FBAFAA}"/>
              </a:ext>
            </a:extLst>
          </p:cNvPr>
          <p:cNvSpPr txBox="1"/>
          <p:nvPr/>
        </p:nvSpPr>
        <p:spPr>
          <a:xfrm>
            <a:off x="403341" y="437769"/>
            <a:ext cx="1090867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Journey of a Neutron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8188A3-FE9B-33AC-D7FD-5361B6E2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82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82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F7359-8EE7-EBBB-699F-D72EFBA033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23" r="56224" b="7473"/>
          <a:stretch>
            <a:fillRect/>
          </a:stretch>
        </p:blipFill>
        <p:spPr>
          <a:xfrm>
            <a:off x="501631" y="1432875"/>
            <a:ext cx="10712092" cy="417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8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EB730A-AA63-D147-E957-41212013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0E301F-7935-DD9F-1F35-F5F1DA8500B1}"/>
              </a:ext>
            </a:extLst>
          </p:cNvPr>
          <p:cNvSpPr txBox="1"/>
          <p:nvPr/>
        </p:nvSpPr>
        <p:spPr>
          <a:xfrm>
            <a:off x="403341" y="437769"/>
            <a:ext cx="1090867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Journey of a Neutron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13B415-90C3-2BF5-8A36-CAA0116A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82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82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BAD8A-2675-4E6C-21CC-8801B7A38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11"/>
          <a:stretch>
            <a:fillRect/>
          </a:stretch>
        </p:blipFill>
        <p:spPr>
          <a:xfrm>
            <a:off x="36635" y="1296956"/>
            <a:ext cx="12155365" cy="42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7EBB1-6585-B900-CFBF-C51EC35FD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B4DD1F-267F-FB07-8513-42C714C1371E}"/>
              </a:ext>
            </a:extLst>
          </p:cNvPr>
          <p:cNvSpPr txBox="1"/>
          <p:nvPr/>
        </p:nvSpPr>
        <p:spPr>
          <a:xfrm>
            <a:off x="403341" y="437769"/>
            <a:ext cx="1090867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Journey of a Neutron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2A41C-54F4-DE40-503D-9F7271D9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82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82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40515-D736-C004-9D3A-9D7C5776A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2771"/>
            <a:ext cx="12192000" cy="3032458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EB065DF0-6E3D-F79C-4D06-BD3B2ACBD36D}"/>
              </a:ext>
            </a:extLst>
          </p:cNvPr>
          <p:cNvSpPr/>
          <p:nvPr/>
        </p:nvSpPr>
        <p:spPr>
          <a:xfrm rot="16200000">
            <a:off x="6918342" y="1721808"/>
            <a:ext cx="607103" cy="705394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C12E0-1994-3D1F-68CC-99E21F71FB08}"/>
              </a:ext>
            </a:extLst>
          </p:cNvPr>
          <p:cNvSpPr txBox="1"/>
          <p:nvPr/>
        </p:nvSpPr>
        <p:spPr>
          <a:xfrm>
            <a:off x="5570376" y="5614411"/>
            <a:ext cx="359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“Insert STFC Firmware Here”</a:t>
            </a:r>
          </a:p>
        </p:txBody>
      </p:sp>
    </p:spTree>
    <p:extLst>
      <p:ext uri="{BB962C8B-B14F-4D97-AF65-F5344CB8AC3E}">
        <p14:creationId xmlns:p14="http://schemas.microsoft.com/office/powerpoint/2010/main" val="302735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737A-10C0-A503-7753-4345EA715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24BF43-05E6-F548-0377-A5840B51CBD3}"/>
              </a:ext>
            </a:extLst>
          </p:cNvPr>
          <p:cNvSpPr/>
          <p:nvPr/>
        </p:nvSpPr>
        <p:spPr>
          <a:xfrm>
            <a:off x="420797" y="1393952"/>
            <a:ext cx="545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Spallation Source (ESS)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1D295-4BF6-4193-CC0B-B94A10B293F9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we now?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ECD6F-E477-A91B-1B02-75CFD3884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406"/>
            <a:ext cx="12192000" cy="41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0729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Lucida Grand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0D9C1E5C8444EA140DC9D90F911A4" ma:contentTypeVersion="13" ma:contentTypeDescription="Create a new document." ma:contentTypeScope="" ma:versionID="bddcebeccb408aa1b67768d20701118a">
  <xsd:schema xmlns:xsd="http://www.w3.org/2001/XMLSchema" xmlns:xs="http://www.w3.org/2001/XMLSchema" xmlns:p="http://schemas.microsoft.com/office/2006/metadata/properties" xmlns:ns2="aa646d20-2591-4897-979a-12ac5f348ea0" xmlns:ns3="834c96a2-eb0c-4033-b35f-0261faddef2d" xmlns:ns4="2e24dfb7-a69e-40eb-b94f-44b9ca9c25ed" targetNamespace="http://schemas.microsoft.com/office/2006/metadata/properties" ma:root="true" ma:fieldsID="667b4e037ccc8bf10d0e1d5a0f22f67e" ns2:_="" ns3:_="" ns4:_="">
    <xsd:import namespace="aa646d20-2591-4897-979a-12ac5f348ea0"/>
    <xsd:import namespace="834c96a2-eb0c-4033-b35f-0261faddef2d"/>
    <xsd:import namespace="2e24dfb7-a69e-40eb-b94f-44b9ca9c25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46d20-2591-4897-979a-12ac5f348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96a2-eb0c-4033-b35f-0261faddef2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9ed5b63-0131-4ace-bf46-6cdcdbaff1d9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646d20-2591-4897-979a-12ac5f348ea0">
      <Terms xmlns="http://schemas.microsoft.com/office/infopath/2007/PartnerControls"/>
    </lcf76f155ced4ddcb4097134ff3c332f>
    <TaxCatchAll xmlns="2e24dfb7-a69e-40eb-b94f-44b9ca9c25ed" xsi:nil="true"/>
  </documentManagement>
</p:properties>
</file>

<file path=customXml/itemProps1.xml><?xml version="1.0" encoding="utf-8"?>
<ds:datastoreItem xmlns:ds="http://schemas.openxmlformats.org/officeDocument/2006/customXml" ds:itemID="{E8F11F28-FC05-414E-BAF6-53F2DBC27C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C8987A-BBBE-465E-8B9E-217069A360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646d20-2591-4897-979a-12ac5f348ea0"/>
    <ds:schemaRef ds:uri="834c96a2-eb0c-4033-b35f-0261faddef2d"/>
    <ds:schemaRef ds:uri="2e24dfb7-a69e-40eb-b94f-44b9ca9c25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45C54F-586F-44F4-974A-0951094C0425}">
  <ds:schemaRefs>
    <ds:schemaRef ds:uri="http://schemas.microsoft.com/office/2006/metadata/properties"/>
    <ds:schemaRef ds:uri="http://schemas.microsoft.com/office/infopath/2007/PartnerControls"/>
    <ds:schemaRef ds:uri="aa646d20-2591-4897-979a-12ac5f348ea0"/>
    <ds:schemaRef ds:uri="2e24dfb7-a69e-40eb-b94f-44b9ca9c25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4487</TotalTime>
  <Words>248</Words>
  <Application>Microsoft Office PowerPoint</Application>
  <PresentationFormat>Widescreen</PresentationFormat>
  <Paragraphs>57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Regular</vt:lpstr>
      <vt:lpstr>Calibri</vt:lpstr>
      <vt:lpstr>Lucida Grande</vt:lpstr>
      <vt:lpstr>Wingdings</vt:lpstr>
      <vt:lpstr>ヒラギノ角ゴ Pro W3</vt:lpstr>
      <vt:lpstr>Font and logo master</vt:lpstr>
      <vt:lpstr>Font WITHOUT logo master</vt:lpstr>
      <vt:lpstr>1_Blank Presentation</vt:lpstr>
      <vt:lpstr>1_Font and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Hindmarsh, Joseph (STFC,RAL,TECH)</cp:lastModifiedBy>
  <cp:revision>220</cp:revision>
  <cp:lastPrinted>2019-10-02T08:27:37Z</cp:lastPrinted>
  <dcterms:created xsi:type="dcterms:W3CDTF">2019-09-17T08:04:08Z</dcterms:created>
  <dcterms:modified xsi:type="dcterms:W3CDTF">2026-01-28T21:58:58Z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0x0101009450D9C1E5C8444EA140DC9D90F911A4</vt:lpwstr>
  </property>
  <property fmtid="{D5CDD505-2E9C-101B-9397-08002B2CF9AE}" pid="3" name="MediaServiceImageTags">
    <vt:lpwstr/>
  </property>
</Properties>
</file>