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</p:sldMasterIdLst>
  <p:notesMasterIdLst>
    <p:notesMasterId r:id="rId11"/>
  </p:notesMasterIdLst>
  <p:sldIdLst>
    <p:sldId id="257" r:id="rId6"/>
    <p:sldId id="282" r:id="rId7"/>
    <p:sldId id="269" r:id="rId8"/>
    <p:sldId id="283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262"/>
    <a:srgbClr val="FF6900"/>
    <a:srgbClr val="003088"/>
    <a:srgbClr val="F08900"/>
    <a:srgbClr val="1E5DF8"/>
    <a:srgbClr val="FFFFFF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CB989A-7650-4574-84BB-897751FA6AA9}" v="28" dt="2026-01-28T08:59:28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pe, Lucie (STFC,RAL,TECH)" userId="cf884f50-c4ff-4637-ac4d-077db3274c7f" providerId="ADAL" clId="{41DCADAD-C741-448D-A2AA-F8828C3ED544}"/>
    <pc:docChg chg="undo redo custSel addSld delSld modSld">
      <pc:chgData name="Sharpe, Lucie (STFC,RAL,TECH)" userId="cf884f50-c4ff-4637-ac4d-077db3274c7f" providerId="ADAL" clId="{41DCADAD-C741-448D-A2AA-F8828C3ED544}" dt="2026-01-28T09:20:35.291" v="3393" actId="1035"/>
      <pc:docMkLst>
        <pc:docMk/>
      </pc:docMkLst>
      <pc:sldChg chg="addSp delSp modSp mod">
        <pc:chgData name="Sharpe, Lucie (STFC,RAL,TECH)" userId="cf884f50-c4ff-4637-ac4d-077db3274c7f" providerId="ADAL" clId="{41DCADAD-C741-448D-A2AA-F8828C3ED544}" dt="2026-01-26T09:31:13.740" v="706" actId="1076"/>
        <pc:sldMkLst>
          <pc:docMk/>
          <pc:sldMk cId="3224382533" sldId="257"/>
        </pc:sldMkLst>
        <pc:spChg chg="mod">
          <ac:chgData name="Sharpe, Lucie (STFC,RAL,TECH)" userId="cf884f50-c4ff-4637-ac4d-077db3274c7f" providerId="ADAL" clId="{41DCADAD-C741-448D-A2AA-F8828C3ED544}" dt="2026-01-26T09:05:40.891" v="25" actId="20577"/>
          <ac:spMkLst>
            <pc:docMk/>
            <pc:sldMk cId="3224382533" sldId="257"/>
            <ac:spMk id="3" creationId="{78DB0FE0-A4AF-D848-8925-91A37993D74D}"/>
          </ac:spMkLst>
        </pc:spChg>
        <pc:spChg chg="mod">
          <ac:chgData name="Sharpe, Lucie (STFC,RAL,TECH)" userId="cf884f50-c4ff-4637-ac4d-077db3274c7f" providerId="ADAL" clId="{41DCADAD-C741-448D-A2AA-F8828C3ED544}" dt="2026-01-26T09:08:21.342" v="48" actId="20577"/>
          <ac:spMkLst>
            <pc:docMk/>
            <pc:sldMk cId="3224382533" sldId="257"/>
            <ac:spMk id="5" creationId="{0BEB0AE4-391E-6F41-84C6-D4EEDF519A31}"/>
          </ac:spMkLst>
        </pc:spChg>
        <pc:picChg chg="add mod">
          <ac:chgData name="Sharpe, Lucie (STFC,RAL,TECH)" userId="cf884f50-c4ff-4637-ac4d-077db3274c7f" providerId="ADAL" clId="{41DCADAD-C741-448D-A2AA-F8828C3ED544}" dt="2026-01-26T09:31:13.740" v="706" actId="1076"/>
          <ac:picMkLst>
            <pc:docMk/>
            <pc:sldMk cId="3224382533" sldId="257"/>
            <ac:picMk id="1026" creationId="{79D6BAFE-E489-D44E-4CFA-CE0054AC5377}"/>
          </ac:picMkLst>
        </pc:picChg>
      </pc:sldChg>
      <pc:sldChg chg="addSp modSp mod">
        <pc:chgData name="Sharpe, Lucie (STFC,RAL,TECH)" userId="cf884f50-c4ff-4637-ac4d-077db3274c7f" providerId="ADAL" clId="{41DCADAD-C741-448D-A2AA-F8828C3ED544}" dt="2026-01-26T09:42:42.677" v="1447" actId="1076"/>
        <pc:sldMkLst>
          <pc:docMk/>
          <pc:sldMk cId="282679849" sldId="269"/>
        </pc:sldMkLst>
        <pc:spChg chg="mod">
          <ac:chgData name="Sharpe, Lucie (STFC,RAL,TECH)" userId="cf884f50-c4ff-4637-ac4d-077db3274c7f" providerId="ADAL" clId="{41DCADAD-C741-448D-A2AA-F8828C3ED544}" dt="2026-01-26T09:34:18.215" v="836" actId="1076"/>
          <ac:spMkLst>
            <pc:docMk/>
            <pc:sldMk cId="282679849" sldId="269"/>
            <ac:spMk id="3" creationId="{441D882A-1F7A-A7EA-41D9-C96A712C833B}"/>
          </ac:spMkLst>
        </pc:spChg>
        <pc:spChg chg="mod">
          <ac:chgData name="Sharpe, Lucie (STFC,RAL,TECH)" userId="cf884f50-c4ff-4637-ac4d-077db3274c7f" providerId="ADAL" clId="{41DCADAD-C741-448D-A2AA-F8828C3ED544}" dt="2026-01-26T09:32:43.055" v="778"/>
          <ac:spMkLst>
            <pc:docMk/>
            <pc:sldMk cId="282679849" sldId="269"/>
            <ac:spMk id="4" creationId="{A86F8F5C-1AB4-BDF5-0D5F-0BF0A00F2A51}"/>
          </ac:spMkLst>
        </pc:spChg>
        <pc:spChg chg="mod">
          <ac:chgData name="Sharpe, Lucie (STFC,RAL,TECH)" userId="cf884f50-c4ff-4637-ac4d-077db3274c7f" providerId="ADAL" clId="{41DCADAD-C741-448D-A2AA-F8828C3ED544}" dt="2026-01-26T09:41:14.040" v="1441" actId="20577"/>
          <ac:spMkLst>
            <pc:docMk/>
            <pc:sldMk cId="282679849" sldId="269"/>
            <ac:spMk id="5" creationId="{697BFE5A-7C82-E244-83C3-A634D5C30E22}"/>
          </ac:spMkLst>
        </pc:spChg>
        <pc:spChg chg="mod">
          <ac:chgData name="Sharpe, Lucie (STFC,RAL,TECH)" userId="cf884f50-c4ff-4637-ac4d-077db3274c7f" providerId="ADAL" clId="{41DCADAD-C741-448D-A2AA-F8828C3ED544}" dt="2026-01-26T09:32:43.055" v="778"/>
          <ac:spMkLst>
            <pc:docMk/>
            <pc:sldMk cId="282679849" sldId="269"/>
            <ac:spMk id="6" creationId="{1079825F-476C-D8AF-6A48-041E7C1F3FBE}"/>
          </ac:spMkLst>
        </pc:spChg>
        <pc:spChg chg="mod">
          <ac:chgData name="Sharpe, Lucie (STFC,RAL,TECH)" userId="cf884f50-c4ff-4637-ac4d-077db3274c7f" providerId="ADAL" clId="{41DCADAD-C741-448D-A2AA-F8828C3ED544}" dt="2026-01-26T09:19:00.439" v="699" actId="20577"/>
          <ac:spMkLst>
            <pc:docMk/>
            <pc:sldMk cId="282679849" sldId="269"/>
            <ac:spMk id="7" creationId="{67B54F19-1212-9345-95FF-9D2815FD6E96}"/>
          </ac:spMkLst>
        </pc:spChg>
        <pc:spChg chg="mod">
          <ac:chgData name="Sharpe, Lucie (STFC,RAL,TECH)" userId="cf884f50-c4ff-4637-ac4d-077db3274c7f" providerId="ADAL" clId="{41DCADAD-C741-448D-A2AA-F8828C3ED544}" dt="2026-01-26T09:32:43.055" v="778"/>
          <ac:spMkLst>
            <pc:docMk/>
            <pc:sldMk cId="282679849" sldId="269"/>
            <ac:spMk id="8" creationId="{A3DAB086-BF13-F922-5B99-481C406B502E}"/>
          </ac:spMkLst>
        </pc:spChg>
        <pc:spChg chg="mod">
          <ac:chgData name="Sharpe, Lucie (STFC,RAL,TECH)" userId="cf884f50-c4ff-4637-ac4d-077db3274c7f" providerId="ADAL" clId="{41DCADAD-C741-448D-A2AA-F8828C3ED544}" dt="2026-01-26T09:32:43.055" v="778"/>
          <ac:spMkLst>
            <pc:docMk/>
            <pc:sldMk cId="282679849" sldId="269"/>
            <ac:spMk id="9" creationId="{B2D92C3D-D3E7-280C-DF53-90D9424A4D56}"/>
          </ac:spMkLst>
        </pc:spChg>
        <pc:spChg chg="mod">
          <ac:chgData name="Sharpe, Lucie (STFC,RAL,TECH)" userId="cf884f50-c4ff-4637-ac4d-077db3274c7f" providerId="ADAL" clId="{41DCADAD-C741-448D-A2AA-F8828C3ED544}" dt="2026-01-26T09:32:43.055" v="778"/>
          <ac:spMkLst>
            <pc:docMk/>
            <pc:sldMk cId="282679849" sldId="269"/>
            <ac:spMk id="14" creationId="{7E9116C3-6CDA-3160-026A-BF29DFF69FB9}"/>
          </ac:spMkLst>
        </pc:spChg>
        <pc:spChg chg="mod">
          <ac:chgData name="Sharpe, Lucie (STFC,RAL,TECH)" userId="cf884f50-c4ff-4637-ac4d-077db3274c7f" providerId="ADAL" clId="{41DCADAD-C741-448D-A2AA-F8828C3ED544}" dt="2026-01-26T09:32:43.055" v="778"/>
          <ac:spMkLst>
            <pc:docMk/>
            <pc:sldMk cId="282679849" sldId="269"/>
            <ac:spMk id="17" creationId="{44E6CE8A-6626-3DB3-DD36-A697933E2FB9}"/>
          </ac:spMkLst>
        </pc:spChg>
        <pc:spChg chg="mod">
          <ac:chgData name="Sharpe, Lucie (STFC,RAL,TECH)" userId="cf884f50-c4ff-4637-ac4d-077db3274c7f" providerId="ADAL" clId="{41DCADAD-C741-448D-A2AA-F8828C3ED544}" dt="2026-01-26T09:32:43.055" v="778"/>
          <ac:spMkLst>
            <pc:docMk/>
            <pc:sldMk cId="282679849" sldId="269"/>
            <ac:spMk id="21" creationId="{BB720513-DCB0-35F8-546A-016330BC0E9A}"/>
          </ac:spMkLst>
        </pc:spChg>
        <pc:spChg chg="add mod">
          <ac:chgData name="Sharpe, Lucie (STFC,RAL,TECH)" userId="cf884f50-c4ff-4637-ac4d-077db3274c7f" providerId="ADAL" clId="{41DCADAD-C741-448D-A2AA-F8828C3ED544}" dt="2026-01-26T09:41:19.147" v="1442" actId="1076"/>
          <ac:spMkLst>
            <pc:docMk/>
            <pc:sldMk cId="282679849" sldId="269"/>
            <ac:spMk id="23" creationId="{E23A438A-40F5-D2BE-0C3D-0250D34604E7}"/>
          </ac:spMkLst>
        </pc:spChg>
        <pc:spChg chg="add mod">
          <ac:chgData name="Sharpe, Lucie (STFC,RAL,TECH)" userId="cf884f50-c4ff-4637-ac4d-077db3274c7f" providerId="ADAL" clId="{41DCADAD-C741-448D-A2AA-F8828C3ED544}" dt="2026-01-26T09:42:42.677" v="1447" actId="1076"/>
          <ac:spMkLst>
            <pc:docMk/>
            <pc:sldMk cId="282679849" sldId="269"/>
            <ac:spMk id="24" creationId="{8F0E94B2-7947-B60A-4FC3-C098930B361A}"/>
          </ac:spMkLst>
        </pc:spChg>
        <pc:grpChg chg="add mod">
          <ac:chgData name="Sharpe, Lucie (STFC,RAL,TECH)" userId="cf884f50-c4ff-4637-ac4d-077db3274c7f" providerId="ADAL" clId="{41DCADAD-C741-448D-A2AA-F8828C3ED544}" dt="2026-01-26T09:34:34.389" v="839" actId="1076"/>
          <ac:grpSpMkLst>
            <pc:docMk/>
            <pc:sldMk cId="282679849" sldId="269"/>
            <ac:grpSpMk id="2" creationId="{05A4B681-6502-974E-BD12-A76598BD53C2}"/>
          </ac:grpSpMkLst>
        </pc:grpChg>
        <pc:cxnChg chg="mod">
          <ac:chgData name="Sharpe, Lucie (STFC,RAL,TECH)" userId="cf884f50-c4ff-4637-ac4d-077db3274c7f" providerId="ADAL" clId="{41DCADAD-C741-448D-A2AA-F8828C3ED544}" dt="2026-01-26T09:32:43.055" v="778"/>
          <ac:cxnSpMkLst>
            <pc:docMk/>
            <pc:sldMk cId="282679849" sldId="269"/>
            <ac:cxnSpMk id="20" creationId="{5AC812C0-DD8A-53FC-408D-3CFC13B2E037}"/>
          </ac:cxnSpMkLst>
        </pc:cxnChg>
      </pc:sldChg>
      <pc:sldChg chg="addSp delSp modSp mod">
        <pc:chgData name="Sharpe, Lucie (STFC,RAL,TECH)" userId="cf884f50-c4ff-4637-ac4d-077db3274c7f" providerId="ADAL" clId="{41DCADAD-C741-448D-A2AA-F8828C3ED544}" dt="2026-01-28T09:20:35.291" v="3393" actId="1035"/>
        <pc:sldMkLst>
          <pc:docMk/>
          <pc:sldMk cId="3722688059" sldId="282"/>
        </pc:sldMkLst>
        <pc:spChg chg="add mod">
          <ac:chgData name="Sharpe, Lucie (STFC,RAL,TECH)" userId="cf884f50-c4ff-4637-ac4d-077db3274c7f" providerId="ADAL" clId="{41DCADAD-C741-448D-A2AA-F8828C3ED544}" dt="2026-01-28T09:20:29.200" v="3382" actId="1076"/>
          <ac:spMkLst>
            <pc:docMk/>
            <pc:sldMk cId="3722688059" sldId="282"/>
            <ac:spMk id="2" creationId="{3762C19D-AAB8-8E2C-97C9-55F5025435B3}"/>
          </ac:spMkLst>
        </pc:spChg>
        <pc:spChg chg="mod">
          <ac:chgData name="Sharpe, Lucie (STFC,RAL,TECH)" userId="cf884f50-c4ff-4637-ac4d-077db3274c7f" providerId="ADAL" clId="{41DCADAD-C741-448D-A2AA-F8828C3ED544}" dt="2026-01-26T09:11:02.260" v="125" actId="20577"/>
          <ac:spMkLst>
            <pc:docMk/>
            <pc:sldMk cId="3722688059" sldId="282"/>
            <ac:spMk id="9" creationId="{DE67786B-8CF6-7140-A9BE-F2F0A0F1F7F0}"/>
          </ac:spMkLst>
        </pc:spChg>
        <pc:spChg chg="add mod">
          <ac:chgData name="Sharpe, Lucie (STFC,RAL,TECH)" userId="cf884f50-c4ff-4637-ac4d-077db3274c7f" providerId="ADAL" clId="{41DCADAD-C741-448D-A2AA-F8828C3ED544}" dt="2026-01-28T09:20:35.291" v="3393" actId="1035"/>
          <ac:spMkLst>
            <pc:docMk/>
            <pc:sldMk cId="3722688059" sldId="282"/>
            <ac:spMk id="10" creationId="{267EE3B7-9952-A2EB-639E-5EB296E003D4}"/>
          </ac:spMkLst>
        </pc:spChg>
        <pc:picChg chg="add mod">
          <ac:chgData name="Sharpe, Lucie (STFC,RAL,TECH)" userId="cf884f50-c4ff-4637-ac4d-077db3274c7f" providerId="ADAL" clId="{41DCADAD-C741-448D-A2AA-F8828C3ED544}" dt="2026-01-26T09:10:31.823" v="88" actId="1036"/>
          <ac:picMkLst>
            <pc:docMk/>
            <pc:sldMk cId="3722688059" sldId="282"/>
            <ac:picMk id="3" creationId="{EE4E69C0-4CB9-5790-F7C8-7F01526C0D7F}"/>
          </ac:picMkLst>
        </pc:picChg>
        <pc:picChg chg="add mod">
          <ac:chgData name="Sharpe, Lucie (STFC,RAL,TECH)" userId="cf884f50-c4ff-4637-ac4d-077db3274c7f" providerId="ADAL" clId="{41DCADAD-C741-448D-A2AA-F8828C3ED544}" dt="2026-01-26T09:10:27.259" v="84" actId="1036"/>
          <ac:picMkLst>
            <pc:docMk/>
            <pc:sldMk cId="3722688059" sldId="282"/>
            <ac:picMk id="8" creationId="{D4D21E12-797E-D53D-926E-A0DFEE75B3F3}"/>
          </ac:picMkLst>
        </pc:picChg>
      </pc:sldChg>
      <pc:sldChg chg="addSp delSp modSp add mod">
        <pc:chgData name="Sharpe, Lucie (STFC,RAL,TECH)" userId="cf884f50-c4ff-4637-ac4d-077db3274c7f" providerId="ADAL" clId="{41DCADAD-C741-448D-A2AA-F8828C3ED544}" dt="2026-01-26T10:06:55.477" v="3253" actId="404"/>
        <pc:sldMkLst>
          <pc:docMk/>
          <pc:sldMk cId="20009584" sldId="283"/>
        </pc:sldMkLst>
        <pc:spChg chg="mod">
          <ac:chgData name="Sharpe, Lucie (STFC,RAL,TECH)" userId="cf884f50-c4ff-4637-ac4d-077db3274c7f" providerId="ADAL" clId="{41DCADAD-C741-448D-A2AA-F8828C3ED544}" dt="2026-01-26T10:06:55.477" v="3253" actId="404"/>
          <ac:spMkLst>
            <pc:docMk/>
            <pc:sldMk cId="20009584" sldId="283"/>
            <ac:spMk id="5" creationId="{712E6968-2398-932D-CF52-365B97D0C6A3}"/>
          </ac:spMkLst>
        </pc:spChg>
        <pc:spChg chg="mod">
          <ac:chgData name="Sharpe, Lucie (STFC,RAL,TECH)" userId="cf884f50-c4ff-4637-ac4d-077db3274c7f" providerId="ADAL" clId="{41DCADAD-C741-448D-A2AA-F8828C3ED544}" dt="2026-01-26T09:48:30.855" v="1453" actId="20577"/>
          <ac:spMkLst>
            <pc:docMk/>
            <pc:sldMk cId="20009584" sldId="283"/>
            <ac:spMk id="7" creationId="{2D0E22E4-1383-8612-FDD1-E929BA81B6B3}"/>
          </ac:spMkLst>
        </pc:spChg>
        <pc:spChg chg="mod">
          <ac:chgData name="Sharpe, Lucie (STFC,RAL,TECH)" userId="cf884f50-c4ff-4637-ac4d-077db3274c7f" providerId="ADAL" clId="{41DCADAD-C741-448D-A2AA-F8828C3ED544}" dt="2026-01-26T09:49:07.665" v="1458"/>
          <ac:spMkLst>
            <pc:docMk/>
            <pc:sldMk cId="20009584" sldId="283"/>
            <ac:spMk id="24" creationId="{C44B6DFD-B729-351B-60BA-3229736781DB}"/>
          </ac:spMkLst>
        </pc:spChg>
        <pc:spChg chg="add mod">
          <ac:chgData name="Sharpe, Lucie (STFC,RAL,TECH)" userId="cf884f50-c4ff-4637-ac4d-077db3274c7f" providerId="ADAL" clId="{41DCADAD-C741-448D-A2AA-F8828C3ED544}" dt="2026-01-26T10:06:51.478" v="3252" actId="313"/>
          <ac:spMkLst>
            <pc:docMk/>
            <pc:sldMk cId="20009584" sldId="283"/>
            <ac:spMk id="49" creationId="{73020DDB-E31E-BD8F-B6B5-70EC1CF6CD52}"/>
          </ac:spMkLst>
        </pc:spChg>
        <pc:picChg chg="add mod">
          <ac:chgData name="Sharpe, Lucie (STFC,RAL,TECH)" userId="cf884f50-c4ff-4637-ac4d-077db3274c7f" providerId="ADAL" clId="{41DCADAD-C741-448D-A2AA-F8828C3ED544}" dt="2026-01-26T09:54:39.811" v="1899" actId="1076"/>
          <ac:picMkLst>
            <pc:docMk/>
            <pc:sldMk cId="20009584" sldId="283"/>
            <ac:picMk id="48" creationId="{62E137B6-285F-9B65-D5DC-F17CFF40FC46}"/>
          </ac:picMkLst>
        </pc:picChg>
      </pc:sldChg>
      <pc:sldChg chg="delSp modSp add mod setBg">
        <pc:chgData name="Sharpe, Lucie (STFC,RAL,TECH)" userId="cf884f50-c4ff-4637-ac4d-077db3274c7f" providerId="ADAL" clId="{41DCADAD-C741-448D-A2AA-F8828C3ED544}" dt="2026-01-28T08:57:11.561" v="3337" actId="20577"/>
        <pc:sldMkLst>
          <pc:docMk/>
          <pc:sldMk cId="3586732221" sldId="284"/>
        </pc:sldMkLst>
        <pc:spChg chg="mod">
          <ac:chgData name="Sharpe, Lucie (STFC,RAL,TECH)" userId="cf884f50-c4ff-4637-ac4d-077db3274c7f" providerId="ADAL" clId="{41DCADAD-C741-448D-A2AA-F8828C3ED544}" dt="2026-01-28T08:57:11.561" v="3337" actId="20577"/>
          <ac:spMkLst>
            <pc:docMk/>
            <pc:sldMk cId="3586732221" sldId="284"/>
            <ac:spMk id="5" creationId="{B392ACBB-4583-56DF-DAE0-B7F6391F193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DELETE/REPLACE PHOTO CREDIT IF CHANGING THE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1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stfc.ac.uk/tech-esdg/ppd-cms/quartus-ipbus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lab.stfc.ac.uk/tech-esdg/ppd-cms/quartus-emp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7" y="2160730"/>
            <a:ext cx="1049356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/>
                <a:cs typeface="Arial"/>
              </a:rPr>
              <a:t>EMP on Agilex 7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255197" y="3951163"/>
            <a:ext cx="7446229" cy="12618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>
                <a:solidFill>
                  <a:srgbClr val="626262"/>
                </a:solidFill>
                <a:latin typeface="Arial"/>
                <a:cs typeface="Arial"/>
              </a:rPr>
              <a:t>Lucie Sharpe</a:t>
            </a:r>
          </a:p>
          <a:p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29</a:t>
            </a:r>
            <a:r>
              <a:rPr lang="en-GB" baseline="30000" dirty="0">
                <a:solidFill>
                  <a:srgbClr val="626262"/>
                </a:solidFill>
                <a:latin typeface="Arial"/>
                <a:cs typeface="Arial"/>
              </a:rPr>
              <a:t>th</a:t>
            </a:r>
            <a:r>
              <a:rPr lang="en-GB" dirty="0">
                <a:solidFill>
                  <a:srgbClr val="626262"/>
                </a:solidFill>
                <a:latin typeface="Arial"/>
                <a:cs typeface="Arial"/>
              </a:rPr>
              <a:t> January 2026</a:t>
            </a: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2400" dirty="0">
              <a:solidFill>
                <a:srgbClr val="626262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9D6BAFE-E489-D44E-4CFA-CE0054AC5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44" y="638001"/>
            <a:ext cx="5299020" cy="558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24C67A-C52D-5544-86B0-813208112397}"/>
              </a:ext>
            </a:extLst>
          </p:cNvPr>
          <p:cNvSpPr txBox="1"/>
          <p:nvPr/>
        </p:nvSpPr>
        <p:spPr>
          <a:xfrm rot="16200000">
            <a:off x="10716762" y="4838514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STFC John Dawson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1" y="345182"/>
            <a:ext cx="6031037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ea typeface="+mn-lt"/>
                <a:cs typeface="Arial"/>
              </a:rPr>
              <a:t>Overview of the EMP Framework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4E69C0-4CB9-5790-F7C8-7F01526C0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343" y="-54864"/>
            <a:ext cx="4292804" cy="33284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D21E12-797E-D53D-926E-A0DFEE75B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984" y="3342094"/>
            <a:ext cx="3357523" cy="34518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7EE3B7-9952-A2EB-639E-5EB296E003D4}"/>
              </a:ext>
            </a:extLst>
          </p:cNvPr>
          <p:cNvSpPr/>
          <p:nvPr/>
        </p:nvSpPr>
        <p:spPr>
          <a:xfrm>
            <a:off x="485846" y="2436609"/>
            <a:ext cx="6919497" cy="29392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Receives multiple channels of input data and passes them through a user created algorithm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Uses internal buffers to capture and playback data during tests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Uses IPbus for internal communication and implements a UDP interface for external control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Provides the infrastructure for the project specific firmware in the algorithm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62C19D-AAB8-8E2C-97C9-55F5025435B3}"/>
              </a:ext>
            </a:extLst>
          </p:cNvPr>
          <p:cNvSpPr txBox="1"/>
          <p:nvPr/>
        </p:nvSpPr>
        <p:spPr>
          <a:xfrm>
            <a:off x="403341" y="1706597"/>
            <a:ext cx="532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EMP: Extensible, Modular data Processor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68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90655" y="1397235"/>
            <a:ext cx="11282075" cy="17081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Replaced the Xilinx MAC with Intel Triple-Speed Ethernet IP running on an F-Tile</a:t>
            </a: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Created a wrapper around the IP converting the Avalon-ST MAC interface to AXI Stream</a:t>
            </a: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Created a startup script using the JTAG interface to set initial configuration of the MAC/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Phy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IOPLL wrapper creates the MAC and IPB clocks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IPbus implementation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A4B681-6502-974E-BD12-A76598BD53C2}"/>
              </a:ext>
            </a:extLst>
          </p:cNvPr>
          <p:cNvGrpSpPr/>
          <p:nvPr/>
        </p:nvGrpSpPr>
        <p:grpSpPr>
          <a:xfrm>
            <a:off x="4927799" y="3280094"/>
            <a:ext cx="6844931" cy="3232724"/>
            <a:chOff x="4017033" y="2198259"/>
            <a:chExt cx="6844931" cy="323272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41D882A-1F7A-A7EA-41D9-C96A712C833B}"/>
                </a:ext>
              </a:extLst>
            </p:cNvPr>
            <p:cNvSpPr/>
            <p:nvPr/>
          </p:nvSpPr>
          <p:spPr>
            <a:xfrm>
              <a:off x="5200073" y="2198259"/>
              <a:ext cx="5661891" cy="3232724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86F8F5C-1AB4-BDF5-0D5F-0BF0A00F2A51}"/>
                </a:ext>
              </a:extLst>
            </p:cNvPr>
            <p:cNvSpPr/>
            <p:nvPr/>
          </p:nvSpPr>
          <p:spPr>
            <a:xfrm>
              <a:off x="5375469" y="2373283"/>
              <a:ext cx="1570275" cy="88696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JTAG</a:t>
              </a:r>
            </a:p>
            <a:p>
              <a:pPr algn="ctr"/>
              <a:r>
                <a:rPr lang="en-US" dirty="0"/>
                <a:t>Avalon Master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79825F-476C-D8AF-6A48-041E7C1F3FBE}"/>
                </a:ext>
              </a:extLst>
            </p:cNvPr>
            <p:cNvSpPr/>
            <p:nvPr/>
          </p:nvSpPr>
          <p:spPr>
            <a:xfrm>
              <a:off x="5375469" y="4156363"/>
              <a:ext cx="1570275" cy="98071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IOPLL</a:t>
              </a:r>
            </a:p>
            <a:p>
              <a:pPr algn="r"/>
              <a:r>
                <a:rPr lang="en-US" sz="1400" dirty="0"/>
                <a:t>125MHz</a:t>
              </a:r>
            </a:p>
            <a:p>
              <a:pPr algn="r"/>
              <a:r>
                <a:rPr lang="en-US" sz="1400" dirty="0"/>
                <a:t>62.5MHz</a:t>
              </a:r>
            </a:p>
            <a:p>
              <a:pPr algn="r"/>
              <a:r>
                <a:rPr lang="en-US" sz="1400" dirty="0"/>
                <a:t>31.25MHz</a:t>
              </a:r>
              <a:endParaRPr lang="en-GB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DAB086-BF13-F922-5B99-481C406B502E}"/>
                </a:ext>
              </a:extLst>
            </p:cNvPr>
            <p:cNvSpPr/>
            <p:nvPr/>
          </p:nvSpPr>
          <p:spPr>
            <a:xfrm>
              <a:off x="5375469" y="3412005"/>
              <a:ext cx="1570275" cy="59260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SysPLL</a:t>
              </a:r>
            </a:p>
            <a:p>
              <a:pPr algn="r"/>
              <a:r>
                <a:rPr lang="en-US" sz="1400" dirty="0"/>
                <a:t>156.25MHz</a:t>
              </a:r>
              <a:endParaRPr lang="en-GB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D92C3D-D3E7-280C-DF53-90D9424A4D56}"/>
                </a:ext>
              </a:extLst>
            </p:cNvPr>
            <p:cNvSpPr/>
            <p:nvPr/>
          </p:nvSpPr>
          <p:spPr>
            <a:xfrm>
              <a:off x="7236597" y="2373282"/>
              <a:ext cx="1570275" cy="276379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Triple Speed Ethernet MAC/Phy</a:t>
              </a:r>
            </a:p>
            <a:p>
              <a:pPr algn="r"/>
              <a:endParaRPr lang="en-GB" sz="500" dirty="0"/>
            </a:p>
            <a:p>
              <a:pPr algn="r"/>
              <a:r>
                <a:rPr lang="en-GB" sz="1400" dirty="0"/>
                <a:t>MAC transmit/receive</a:t>
              </a:r>
              <a:endParaRPr lang="en-US" sz="1400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7A0543-F5C2-E436-24DC-4280AB8D3FB1}"/>
                </a:ext>
              </a:extLst>
            </p:cNvPr>
            <p:cNvCxnSpPr/>
            <p:nvPr/>
          </p:nvCxnSpPr>
          <p:spPr>
            <a:xfrm>
              <a:off x="6945744" y="3912244"/>
              <a:ext cx="277092" cy="0"/>
            </a:xfrm>
            <a:prstGeom prst="straightConnector1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EC1B19E-9447-9CBC-4215-49A20531BB41}"/>
                </a:ext>
              </a:extLst>
            </p:cNvPr>
            <p:cNvCxnSpPr/>
            <p:nvPr/>
          </p:nvCxnSpPr>
          <p:spPr>
            <a:xfrm>
              <a:off x="6945744" y="4799953"/>
              <a:ext cx="277092" cy="0"/>
            </a:xfrm>
            <a:prstGeom prst="straightConnector1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76E4E9A-031E-0F72-8840-F49D5B4562A1}"/>
                </a:ext>
              </a:extLst>
            </p:cNvPr>
            <p:cNvCxnSpPr/>
            <p:nvPr/>
          </p:nvCxnSpPr>
          <p:spPr>
            <a:xfrm>
              <a:off x="6959505" y="4582898"/>
              <a:ext cx="277092" cy="0"/>
            </a:xfrm>
            <a:prstGeom prst="straightConnector1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3462FC8B-64E9-A72E-CD09-2F88D9420A8A}"/>
                </a:ext>
              </a:extLst>
            </p:cNvPr>
            <p:cNvCxnSpPr>
              <a:cxnSpLocks/>
            </p:cNvCxnSpPr>
            <p:nvPr/>
          </p:nvCxnSpPr>
          <p:spPr>
            <a:xfrm>
              <a:off x="6945744" y="5043054"/>
              <a:ext cx="646548" cy="245779"/>
            </a:xfrm>
            <a:prstGeom prst="bentConnector3">
              <a:avLst>
                <a:gd name="adj1" fmla="val 30000"/>
              </a:avLst>
            </a:prstGeom>
            <a:ln w="19050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9116C3-6CDA-3160-026A-BF29DFF69FB9}"/>
                </a:ext>
              </a:extLst>
            </p:cNvPr>
            <p:cNvSpPr/>
            <p:nvPr/>
          </p:nvSpPr>
          <p:spPr>
            <a:xfrm>
              <a:off x="9097725" y="2815542"/>
              <a:ext cx="1570275" cy="1342183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IPB UDP Interface</a:t>
              </a:r>
            </a:p>
            <a:p>
              <a:r>
                <a:rPr lang="en-US" sz="1400" dirty="0"/>
                <a:t>MAC</a:t>
              </a:r>
            </a:p>
            <a:p>
              <a:endParaRPr lang="en-US" sz="1400" dirty="0"/>
            </a:p>
            <a:p>
              <a:pPr algn="ctr"/>
              <a:r>
                <a:rPr lang="en-US" sz="1400" dirty="0"/>
                <a:t>IPB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C988522-B39C-8E53-B50B-FD1260EEE5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6872" y="3533507"/>
              <a:ext cx="290853" cy="1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42BA63D0-C1D6-D054-5F6F-A21BD25E6E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9928" y="3755181"/>
              <a:ext cx="1597796" cy="1533652"/>
            </a:xfrm>
            <a:prstGeom prst="bentConnector3">
              <a:avLst>
                <a:gd name="adj1" fmla="val 88731"/>
              </a:avLst>
            </a:prstGeom>
            <a:ln w="19050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E6CE8A-6626-3DB3-DD36-A697933E2FB9}"/>
                </a:ext>
              </a:extLst>
            </p:cNvPr>
            <p:cNvSpPr/>
            <p:nvPr/>
          </p:nvSpPr>
          <p:spPr>
            <a:xfrm>
              <a:off x="9097725" y="4416722"/>
              <a:ext cx="1570275" cy="72118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IPB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dirty="0"/>
                <a:t>IPB Payload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FB55953-EE01-E3DC-510F-F3CE95D85FE4}"/>
                </a:ext>
              </a:extLst>
            </p:cNvPr>
            <p:cNvCxnSpPr>
              <a:cxnSpLocks/>
            </p:cNvCxnSpPr>
            <p:nvPr/>
          </p:nvCxnSpPr>
          <p:spPr>
            <a:xfrm>
              <a:off x="9865821" y="4156363"/>
              <a:ext cx="0" cy="260359"/>
            </a:xfrm>
            <a:prstGeom prst="straightConnector1">
              <a:avLst/>
            </a:prstGeom>
            <a:ln w="19050" cap="flat" cmpd="sng" algn="ctr">
              <a:solidFill>
                <a:schemeClr val="accent6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C7BC538-B542-8F1E-E7A5-A7DE503ADAD0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922141" y="4777316"/>
              <a:ext cx="175584" cy="0"/>
            </a:xfrm>
            <a:prstGeom prst="straightConnector1">
              <a:avLst/>
            </a:prstGeom>
            <a:ln w="19050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AC812C0-DD8A-53FC-408D-3CFC13B2E0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5744" y="2815542"/>
              <a:ext cx="290853" cy="1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B720513-DCB0-35F8-546A-016330BC0E9A}"/>
                </a:ext>
              </a:extLst>
            </p:cNvPr>
            <p:cNvSpPr/>
            <p:nvPr/>
          </p:nvSpPr>
          <p:spPr>
            <a:xfrm>
              <a:off x="4017033" y="2469271"/>
              <a:ext cx="979054" cy="692542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System Console</a:t>
              </a:r>
              <a:endParaRPr lang="en-GB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2EC4164-E116-F3CB-3C2F-AA46CD206D4B}"/>
                </a:ext>
              </a:extLst>
            </p:cNvPr>
            <p:cNvCxnSpPr>
              <a:cxnSpLocks/>
            </p:cNvCxnSpPr>
            <p:nvPr/>
          </p:nvCxnSpPr>
          <p:spPr>
            <a:xfrm>
              <a:off x="5002968" y="2815543"/>
              <a:ext cx="372501" cy="0"/>
            </a:xfrm>
            <a:prstGeom prst="straightConnector1">
              <a:avLst/>
            </a:prstGeom>
            <a:ln w="19050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A438A-40F5-D2BE-0C3D-0250D34604E7}"/>
              </a:ext>
            </a:extLst>
          </p:cNvPr>
          <p:cNvSpPr/>
          <p:nvPr/>
        </p:nvSpPr>
        <p:spPr>
          <a:xfrm>
            <a:off x="446349" y="3460223"/>
            <a:ext cx="4225305" cy="206723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MAC is configured to use 1Gb SGMII over the SFP connector on the dev board</a:t>
            </a: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Responds to ARP, Ping and UDP interactions with the IPB payload register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0E94B2-7947-B60A-4FC3-C098930B361A}"/>
              </a:ext>
            </a:extLst>
          </p:cNvPr>
          <p:cNvSpPr txBox="1"/>
          <p:nvPr/>
        </p:nvSpPr>
        <p:spPr>
          <a:xfrm>
            <a:off x="6286235" y="661463"/>
            <a:ext cx="573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https://gitlab.stfc.ac.uk/tech-esdg/ppd-cms/quartus-ipbus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7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E448E2-9CFD-D6BC-0DA4-B1F18F1E2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2E6968-2398-932D-CF52-365B97D0C6A3}"/>
              </a:ext>
            </a:extLst>
          </p:cNvPr>
          <p:cNvSpPr/>
          <p:nvPr/>
        </p:nvSpPr>
        <p:spPr>
          <a:xfrm>
            <a:off x="490655" y="1397235"/>
            <a:ext cx="11282075" cy="201593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Implemented all the IPB slaves used in EMP</a:t>
            </a: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Found an issue in the MAC AXI Stream interface leading to packets being dropped when sent in quick succession</a:t>
            </a:r>
          </a:p>
          <a:p>
            <a:pPr marL="800100" lvl="1" indent="-342900">
              <a:spcBef>
                <a:spcPts val="1000"/>
              </a:spcBef>
              <a:buFont typeface="Arial,Sans-Serif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This was fixed by implementing a back pressure system.</a:t>
            </a:r>
          </a:p>
          <a:p>
            <a:pPr marL="800100" lvl="1" indent="-342900">
              <a:spcBef>
                <a:spcPts val="1000"/>
              </a:spcBef>
              <a:buFont typeface="Arial,Sans-Serif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This may need to be added to the IPbus example project implementation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E22E4-1383-8612-FDD1-E929BA81B6B3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EMP implementation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4B6DFD-B729-351B-60BA-3229736781DB}"/>
              </a:ext>
            </a:extLst>
          </p:cNvPr>
          <p:cNvSpPr txBox="1"/>
          <p:nvPr/>
        </p:nvSpPr>
        <p:spPr>
          <a:xfrm>
            <a:off x="6286235" y="661463"/>
            <a:ext cx="573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https://gitlab.stfc.ac.uk/tech-esdg/ppd-cms/quartus-emp</a:t>
            </a:r>
            <a:endParaRPr lang="en-GB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2E137B6-285F-9B65-D5DC-F17CFF40F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965" y="3505345"/>
            <a:ext cx="3219765" cy="3007473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73020DDB-E31E-BD8F-B6B5-70EC1CF6CD52}"/>
              </a:ext>
            </a:extLst>
          </p:cNvPr>
          <p:cNvSpPr/>
          <p:nvPr/>
        </p:nvSpPr>
        <p:spPr>
          <a:xfrm>
            <a:off x="412634" y="3505345"/>
            <a:ext cx="8028634" cy="20723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Agilex 7 does not support the true dule port RAM used for the channel buffers in EMP</a:t>
            </a:r>
          </a:p>
          <a:p>
            <a:pPr marL="800100" lvl="1" indent="-342900">
              <a:spcBef>
                <a:spcPts val="1000"/>
              </a:spcBef>
              <a:buFont typeface="Arial,Sans-Serif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To resolve this, they where reimplemented as two one-way dule port RAMs</a:t>
            </a:r>
          </a:p>
          <a:p>
            <a:pPr marL="800100" lvl="1" indent="-342900">
              <a:spcBef>
                <a:spcPts val="1000"/>
              </a:spcBef>
              <a:buFont typeface="Arial,Sans-Serif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This allows the same entity to be used for both RX and TX buffers to match the original implementation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DB750-E226-DBA3-5247-51A1C43C9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92ACBB-4583-56DF-DAE0-B7F6391F1931}"/>
              </a:ext>
            </a:extLst>
          </p:cNvPr>
          <p:cNvSpPr/>
          <p:nvPr/>
        </p:nvSpPr>
        <p:spPr>
          <a:xfrm>
            <a:off x="490655" y="1397235"/>
            <a:ext cx="11282075" cy="418576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This design allows for data to be uploaded to the channel buffers over UDP and passed through the demo algorithm.</a:t>
            </a: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Passes the EMP test suite except for IPB read back from a channel buffer that was written to by IPB</a:t>
            </a:r>
          </a:p>
          <a:p>
            <a:pPr marL="800100" lvl="1" indent="-342900">
              <a:spcBef>
                <a:spcPts val="1000"/>
              </a:spcBef>
              <a:buFont typeface="Arial,Sans-Serif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This is due to the channel buffer implementation as shown on the previous slide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Due to the VCO max of an IOPLL it was not able to match all the clocks used in the VCU118 EMP example.</a:t>
            </a:r>
          </a:p>
          <a:p>
            <a:pPr marL="800100" lvl="1" indent="-342900">
              <a:spcBef>
                <a:spcPts val="1000"/>
              </a:spcBef>
              <a:buFont typeface="Arial,Sans-Serif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However, as not all clock where utilized in this design, they can be removed to resolve this issue.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Another place for improvement is the configurability of the clocks. EMP uses a package to define all the clocks used in the design which are passed to a parametrizable macro MMCM</a:t>
            </a:r>
          </a:p>
          <a:p>
            <a:pPr marL="800100" lvl="1" indent="-342900">
              <a:spcBef>
                <a:spcPts val="1000"/>
              </a:spcBef>
              <a:buFont typeface="Arial,Sans-Serif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This design currently used a fixed IOPLL IP with no external configuration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1E78F-06C7-6F80-5367-FB06963151DC}"/>
              </a:ext>
            </a:extLst>
          </p:cNvPr>
          <p:cNvSpPr txBox="1"/>
          <p:nvPr/>
        </p:nvSpPr>
        <p:spPr>
          <a:xfrm>
            <a:off x="412633" y="345182"/>
            <a:ext cx="111700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/>
                <a:cs typeface="Arial"/>
              </a:rPr>
              <a:t>EMP implementation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32221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1e0c0f35-d0b2-43fb-b8b8-147d937ebf45">2022</Year>
    <TaxCatchAll xmlns="2e24dfb7-a69e-40eb-b94f-44b9ca9c25ed" xsi:nil="true"/>
    <lcf76f155ced4ddcb4097134ff3c332f xmlns="1e0c0f35-d0b2-43fb-b8b8-147d937ebf45">
      <Terms xmlns="http://schemas.microsoft.com/office/infopath/2007/PartnerControls"/>
    </lcf76f155ced4ddcb4097134ff3c332f>
    <_Flow_SignoffStatus xmlns="1e0c0f35-d0b2-43fb-b8b8-147d937ebf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CDD6A94A459459C297F10E8F74457" ma:contentTypeVersion="19" ma:contentTypeDescription="Create a new document." ma:contentTypeScope="" ma:versionID="4d4c8c797f27de38507bd014cd8678e3">
  <xsd:schema xmlns:xsd="http://www.w3.org/2001/XMLSchema" xmlns:xs="http://www.w3.org/2001/XMLSchema" xmlns:p="http://schemas.microsoft.com/office/2006/metadata/properties" xmlns:ns2="1e0c0f35-d0b2-43fb-b8b8-147d937ebf45" xmlns:ns3="2e24dfb7-a69e-40eb-b94f-44b9ca9c25ed" xmlns:ns4="834c96a2-eb0c-4033-b35f-0261faddef2d" targetNamespace="http://schemas.microsoft.com/office/2006/metadata/properties" ma:root="true" ma:fieldsID="2bf0344b196f5babc196a054653190f0" ns2:_="" ns3:_="" ns4:_="">
    <xsd:import namespace="1e0c0f35-d0b2-43fb-b8b8-147d937ebf45"/>
    <xsd:import namespace="2e24dfb7-a69e-40eb-b94f-44b9ca9c25ed"/>
    <xsd:import namespace="834c96a2-eb0c-4033-b35f-0261faddef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Year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c0f35-d0b2-43fb-b8b8-147d937eb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Year" ma:index="12" nillable="true" ma:displayName="Year" ma:default="2025" ma:format="Dropdown" ma:internalName="Year">
      <xsd:simpleType>
        <xsd:restriction base="dms:Choice"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N/A"/>
          <xsd:enumeration value="2023"/>
          <xsd:enumeration value="2024"/>
          <xsd:enumeration value="2025"/>
          <xsd:enumeration value="2026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5ce2244-f3a2-4f8c-9fdd-a2abf5b0a3d3}" ma:internalName="TaxCatchAll" ma:showField="CatchAllData" ma:web="834c96a2-eb0c-4033-b35f-0261fadde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c96a2-eb0c-4033-b35f-0261faddef2d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5FE28F-E808-4D13-89A4-C40B1B8D9C60}">
  <ds:schemaRefs>
    <ds:schemaRef ds:uri="1e0c0f35-d0b2-43fb-b8b8-147d937ebf45"/>
    <ds:schemaRef ds:uri="2e24dfb7-a69e-40eb-b94f-44b9ca9c25e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343E82-7DC5-4DF1-896D-E8C717438D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7CBE32-F2A9-44F2-B865-BBFB74D324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0c0f35-d0b2-43fb-b8b8-147d937ebf45"/>
    <ds:schemaRef ds:uri="2e24dfb7-a69e-40eb-b94f-44b9ca9c25ed"/>
    <ds:schemaRef ds:uri="834c96a2-eb0c-4033-b35f-0261faddef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474</Words>
  <Application>Microsoft Office PowerPoint</Application>
  <PresentationFormat>Widescreen</PresentationFormat>
  <Paragraphs>57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Regular</vt:lpstr>
      <vt:lpstr>Arial,Sans-Serif</vt:lpstr>
      <vt:lpstr>Calibri</vt:lpstr>
      <vt:lpstr>Wingdings</vt:lpstr>
      <vt:lpstr>Font and logo master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 - basic</dc:title>
  <dc:creator>Philip Millard</dc:creator>
  <cp:lastModifiedBy>Sharpe, Lucie (STFC,RAL,TECH)</cp:lastModifiedBy>
  <cp:revision>8</cp:revision>
  <cp:lastPrinted>2019-10-02T08:27:37Z</cp:lastPrinted>
  <dcterms:created xsi:type="dcterms:W3CDTF">2019-09-17T08:04:08Z</dcterms:created>
  <dcterms:modified xsi:type="dcterms:W3CDTF">2026-01-28T09:20:43Z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0x0101000D5CDD6A94A459459C297F10E8F74457</vt:lpwstr>
  </property>
  <property fmtid="{D5CDD505-2E9C-101B-9397-08002B2CF9AE}" pid="3" name="MediaServiceImageTags">
    <vt:lpwstr/>
  </property>
</Properties>
</file>