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1" r:id="rId4"/>
    <p:sldMasterId id="2147483715" r:id="rId5"/>
    <p:sldMasterId id="2147483700" r:id="rId6"/>
  </p:sldMasterIdLst>
  <p:notesMasterIdLst>
    <p:notesMasterId r:id="rId17"/>
  </p:notesMasterIdLst>
  <p:handoutMasterIdLst>
    <p:handoutMasterId r:id="rId18"/>
  </p:handoutMasterIdLst>
  <p:sldIdLst>
    <p:sldId id="256" r:id="rId7"/>
    <p:sldId id="299" r:id="rId8"/>
    <p:sldId id="294" r:id="rId9"/>
    <p:sldId id="300" r:id="rId10"/>
    <p:sldId id="301" r:id="rId11"/>
    <p:sldId id="302" r:id="rId12"/>
    <p:sldId id="303" r:id="rId13"/>
    <p:sldId id="304" r:id="rId14"/>
    <p:sldId id="305" r:id="rId15"/>
    <p:sldId id="273"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2" userDrawn="1">
          <p15:clr>
            <a:srgbClr val="A4A3A4"/>
          </p15:clr>
        </p15:guide>
        <p15:guide id="2" pos="234" userDrawn="1">
          <p15:clr>
            <a:srgbClr val="A4A3A4"/>
          </p15:clr>
        </p15:guide>
        <p15:guide id="3" orient="horz" pos="3974" userDrawn="1">
          <p15:clr>
            <a:srgbClr val="A4A3A4"/>
          </p15:clr>
        </p15:guide>
        <p15:guide id="4" pos="7355" userDrawn="1">
          <p15:clr>
            <a:srgbClr val="A4A3A4"/>
          </p15:clr>
        </p15:guide>
        <p15:guide id="5" pos="3840" userDrawn="1">
          <p15:clr>
            <a:srgbClr val="A4A3A4"/>
          </p15:clr>
        </p15:guide>
        <p15:guide id="6" orient="horz" pos="663" userDrawn="1">
          <p15:clr>
            <a:srgbClr val="A4A3A4"/>
          </p15:clr>
        </p15:guide>
        <p15:guide id="7" orient="horz" pos="3634" userDrawn="1">
          <p15:clr>
            <a:srgbClr val="A4A3A4"/>
          </p15:clr>
        </p15:guide>
        <p15:guide id="8" pos="68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7D1FF5A-EB01-81CB-A4A9-2A8C1C728653}" name="Philip Millard" initials="PM" userId="S::philip@rathernicedesign.onmicrosoft.com::02e4e643-84c9-4f55-b388-32b02516708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2D62"/>
    <a:srgbClr val="F1F2F3"/>
    <a:srgbClr val="505050"/>
    <a:srgbClr val="0563C1"/>
    <a:srgbClr val="1E5DF8"/>
    <a:srgbClr val="003088"/>
    <a:srgbClr val="F08900"/>
    <a:srgbClr val="FF6900"/>
    <a:srgbClr val="626262"/>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AD472FC-EB12-469B-807C-E55C759F78A4}" v="122" dt="2026-01-28T17:38:22.417"/>
    <p1510:client id="{CE0357DF-26D2-4747-8C9B-0E7B0E3FB772}" v="4" dt="2026-01-29T09:37:48.10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80"/>
    <p:restoredTop sz="76998" autoAdjust="0"/>
  </p:normalViewPr>
  <p:slideViewPr>
    <p:cSldViewPr snapToGrid="0" snapToObjects="1">
      <p:cViewPr varScale="1">
        <p:scale>
          <a:sx n="63" d="100"/>
          <a:sy n="63" d="100"/>
        </p:scale>
        <p:origin x="1541" y="67"/>
      </p:cViewPr>
      <p:guideLst>
        <p:guide orient="horz" pos="232"/>
        <p:guide pos="234"/>
        <p:guide orient="horz" pos="3974"/>
        <p:guide pos="7355"/>
        <p:guide pos="3840"/>
        <p:guide orient="horz" pos="663"/>
        <p:guide orient="horz" pos="3634"/>
        <p:guide pos="688"/>
      </p:guideLst>
    </p:cSldViewPr>
  </p:slideViewPr>
  <p:notesTextViewPr>
    <p:cViewPr>
      <p:scale>
        <a:sx n="1" d="1"/>
        <a:sy n="1" d="1"/>
      </p:scale>
      <p:origin x="0" y="0"/>
    </p:cViewPr>
  </p:notesTextViewPr>
  <p:notesViewPr>
    <p:cSldViewPr snapToGrid="0" snapToObjects="1" showGuides="1">
      <p:cViewPr varScale="1">
        <p:scale>
          <a:sx n="97" d="100"/>
          <a:sy n="97" d="100"/>
        </p:scale>
        <p:origin x="3120"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notesMaster" Target="notesMasters/notesMaster1.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9.xml"/><Relationship Id="rId23" Type="http://schemas.microsoft.com/office/2016/11/relationships/changesInfo" Target="changesInfos/changesInfo1.xml"/><Relationship Id="rId10" Type="http://schemas.openxmlformats.org/officeDocument/2006/relationships/slide" Target="slides/slide4.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radeep, Sooraj (STFC,RAL,TECH)" userId="b5068fcb-403d-420c-a1bd-be9ffe7020ee" providerId="ADAL" clId="{5B218F3A-B85A-408F-A57E-4E71DB3B9383}"/>
    <pc:docChg chg="undo custSel addSld delSld modSld sldOrd modShowInfo">
      <pc:chgData name="Pradeep, Sooraj (STFC,RAL,TECH)" userId="b5068fcb-403d-420c-a1bd-be9ffe7020ee" providerId="ADAL" clId="{5B218F3A-B85A-408F-A57E-4E71DB3B9383}" dt="2026-01-29T09:37:48.100" v="614"/>
      <pc:docMkLst>
        <pc:docMk/>
      </pc:docMkLst>
      <pc:sldChg chg="delSp modSp mod modShow">
        <pc:chgData name="Pradeep, Sooraj (STFC,RAL,TECH)" userId="b5068fcb-403d-420c-a1bd-be9ffe7020ee" providerId="ADAL" clId="{5B218F3A-B85A-408F-A57E-4E71DB3B9383}" dt="2026-01-28T17:34:10.435" v="604" actId="729"/>
        <pc:sldMkLst>
          <pc:docMk/>
          <pc:sldMk cId="3325482318" sldId="256"/>
        </pc:sldMkLst>
        <pc:picChg chg="mod">
          <ac:chgData name="Pradeep, Sooraj (STFC,RAL,TECH)" userId="b5068fcb-403d-420c-a1bd-be9ffe7020ee" providerId="ADAL" clId="{5B218F3A-B85A-408F-A57E-4E71DB3B9383}" dt="2026-01-23T12:16:38.761" v="20" actId="1076"/>
          <ac:picMkLst>
            <pc:docMk/>
            <pc:sldMk cId="3325482318" sldId="256"/>
            <ac:picMk id="5" creationId="{5506B235-72F8-C744-9DF8-2D00DEE30257}"/>
          </ac:picMkLst>
        </pc:picChg>
      </pc:sldChg>
      <pc:sldChg chg="del">
        <pc:chgData name="Pradeep, Sooraj (STFC,RAL,TECH)" userId="b5068fcb-403d-420c-a1bd-be9ffe7020ee" providerId="ADAL" clId="{5B218F3A-B85A-408F-A57E-4E71DB3B9383}" dt="2026-01-28T13:13:30.542" v="603" actId="47"/>
        <pc:sldMkLst>
          <pc:docMk/>
          <pc:sldMk cId="3224382533" sldId="257"/>
        </pc:sldMkLst>
      </pc:sldChg>
      <pc:sldChg chg="modSp del mod">
        <pc:chgData name="Pradeep, Sooraj (STFC,RAL,TECH)" userId="b5068fcb-403d-420c-a1bd-be9ffe7020ee" providerId="ADAL" clId="{5B218F3A-B85A-408F-A57E-4E71DB3B9383}" dt="2026-01-28T13:13:30.542" v="603" actId="47"/>
        <pc:sldMkLst>
          <pc:docMk/>
          <pc:sldMk cId="2185692126" sldId="258"/>
        </pc:sldMkLst>
      </pc:sldChg>
      <pc:sldChg chg="del">
        <pc:chgData name="Pradeep, Sooraj (STFC,RAL,TECH)" userId="b5068fcb-403d-420c-a1bd-be9ffe7020ee" providerId="ADAL" clId="{5B218F3A-B85A-408F-A57E-4E71DB3B9383}" dt="2026-01-28T13:13:30.542" v="603" actId="47"/>
        <pc:sldMkLst>
          <pc:docMk/>
          <pc:sldMk cId="2485503620" sldId="264"/>
        </pc:sldMkLst>
      </pc:sldChg>
      <pc:sldChg chg="del">
        <pc:chgData name="Pradeep, Sooraj (STFC,RAL,TECH)" userId="b5068fcb-403d-420c-a1bd-be9ffe7020ee" providerId="ADAL" clId="{5B218F3A-B85A-408F-A57E-4E71DB3B9383}" dt="2026-01-28T13:13:30.542" v="603" actId="47"/>
        <pc:sldMkLst>
          <pc:docMk/>
          <pc:sldMk cId="4228743660" sldId="265"/>
        </pc:sldMkLst>
      </pc:sldChg>
      <pc:sldChg chg="del">
        <pc:chgData name="Pradeep, Sooraj (STFC,RAL,TECH)" userId="b5068fcb-403d-420c-a1bd-be9ffe7020ee" providerId="ADAL" clId="{5B218F3A-B85A-408F-A57E-4E71DB3B9383}" dt="2026-01-28T13:13:30.542" v="603" actId="47"/>
        <pc:sldMkLst>
          <pc:docMk/>
          <pc:sldMk cId="4097767934" sldId="267"/>
        </pc:sldMkLst>
      </pc:sldChg>
      <pc:sldChg chg="del">
        <pc:chgData name="Pradeep, Sooraj (STFC,RAL,TECH)" userId="b5068fcb-403d-420c-a1bd-be9ffe7020ee" providerId="ADAL" clId="{5B218F3A-B85A-408F-A57E-4E71DB3B9383}" dt="2026-01-28T13:13:30.542" v="603" actId="47"/>
        <pc:sldMkLst>
          <pc:docMk/>
          <pc:sldMk cId="282679849" sldId="269"/>
        </pc:sldMkLst>
      </pc:sldChg>
      <pc:sldChg chg="del">
        <pc:chgData name="Pradeep, Sooraj (STFC,RAL,TECH)" userId="b5068fcb-403d-420c-a1bd-be9ffe7020ee" providerId="ADAL" clId="{5B218F3A-B85A-408F-A57E-4E71DB3B9383}" dt="2026-01-28T13:13:30.542" v="603" actId="47"/>
        <pc:sldMkLst>
          <pc:docMk/>
          <pc:sldMk cId="1243358367" sldId="270"/>
        </pc:sldMkLst>
      </pc:sldChg>
      <pc:sldChg chg="del">
        <pc:chgData name="Pradeep, Sooraj (STFC,RAL,TECH)" userId="b5068fcb-403d-420c-a1bd-be9ffe7020ee" providerId="ADAL" clId="{5B218F3A-B85A-408F-A57E-4E71DB3B9383}" dt="2026-01-28T13:13:30.542" v="603" actId="47"/>
        <pc:sldMkLst>
          <pc:docMk/>
          <pc:sldMk cId="13944236" sldId="272"/>
        </pc:sldMkLst>
      </pc:sldChg>
      <pc:sldChg chg="ord">
        <pc:chgData name="Pradeep, Sooraj (STFC,RAL,TECH)" userId="b5068fcb-403d-420c-a1bd-be9ffe7020ee" providerId="ADAL" clId="{5B218F3A-B85A-408F-A57E-4E71DB3B9383}" dt="2026-01-28T12:59:27.347" v="602"/>
        <pc:sldMkLst>
          <pc:docMk/>
          <pc:sldMk cId="282730942" sldId="273"/>
        </pc:sldMkLst>
      </pc:sldChg>
      <pc:sldChg chg="del">
        <pc:chgData name="Pradeep, Sooraj (STFC,RAL,TECH)" userId="b5068fcb-403d-420c-a1bd-be9ffe7020ee" providerId="ADAL" clId="{5B218F3A-B85A-408F-A57E-4E71DB3B9383}" dt="2026-01-28T13:13:30.542" v="603" actId="47"/>
        <pc:sldMkLst>
          <pc:docMk/>
          <pc:sldMk cId="154713337" sldId="274"/>
        </pc:sldMkLst>
      </pc:sldChg>
      <pc:sldChg chg="del">
        <pc:chgData name="Pradeep, Sooraj (STFC,RAL,TECH)" userId="b5068fcb-403d-420c-a1bd-be9ffe7020ee" providerId="ADAL" clId="{5B218F3A-B85A-408F-A57E-4E71DB3B9383}" dt="2026-01-28T13:13:30.542" v="603" actId="47"/>
        <pc:sldMkLst>
          <pc:docMk/>
          <pc:sldMk cId="736955545" sldId="276"/>
        </pc:sldMkLst>
      </pc:sldChg>
      <pc:sldChg chg="del">
        <pc:chgData name="Pradeep, Sooraj (STFC,RAL,TECH)" userId="b5068fcb-403d-420c-a1bd-be9ffe7020ee" providerId="ADAL" clId="{5B218F3A-B85A-408F-A57E-4E71DB3B9383}" dt="2026-01-28T13:13:30.542" v="603" actId="47"/>
        <pc:sldMkLst>
          <pc:docMk/>
          <pc:sldMk cId="3666635323" sldId="277"/>
        </pc:sldMkLst>
      </pc:sldChg>
      <pc:sldChg chg="del">
        <pc:chgData name="Pradeep, Sooraj (STFC,RAL,TECH)" userId="b5068fcb-403d-420c-a1bd-be9ffe7020ee" providerId="ADAL" clId="{5B218F3A-B85A-408F-A57E-4E71DB3B9383}" dt="2026-01-28T13:13:30.542" v="603" actId="47"/>
        <pc:sldMkLst>
          <pc:docMk/>
          <pc:sldMk cId="3697958869" sldId="281"/>
        </pc:sldMkLst>
      </pc:sldChg>
      <pc:sldChg chg="del">
        <pc:chgData name="Pradeep, Sooraj (STFC,RAL,TECH)" userId="b5068fcb-403d-420c-a1bd-be9ffe7020ee" providerId="ADAL" clId="{5B218F3A-B85A-408F-A57E-4E71DB3B9383}" dt="2026-01-28T13:13:30.542" v="603" actId="47"/>
        <pc:sldMkLst>
          <pc:docMk/>
          <pc:sldMk cId="3722688059" sldId="282"/>
        </pc:sldMkLst>
      </pc:sldChg>
      <pc:sldChg chg="del">
        <pc:chgData name="Pradeep, Sooraj (STFC,RAL,TECH)" userId="b5068fcb-403d-420c-a1bd-be9ffe7020ee" providerId="ADAL" clId="{5B218F3A-B85A-408F-A57E-4E71DB3B9383}" dt="2026-01-28T13:13:30.542" v="603" actId="47"/>
        <pc:sldMkLst>
          <pc:docMk/>
          <pc:sldMk cId="551854952" sldId="283"/>
        </pc:sldMkLst>
      </pc:sldChg>
      <pc:sldChg chg="modSp del mod">
        <pc:chgData name="Pradeep, Sooraj (STFC,RAL,TECH)" userId="b5068fcb-403d-420c-a1bd-be9ffe7020ee" providerId="ADAL" clId="{5B218F3A-B85A-408F-A57E-4E71DB3B9383}" dt="2026-01-28T13:13:30.542" v="603" actId="47"/>
        <pc:sldMkLst>
          <pc:docMk/>
          <pc:sldMk cId="1482878614" sldId="286"/>
        </pc:sldMkLst>
      </pc:sldChg>
      <pc:sldChg chg="del">
        <pc:chgData name="Pradeep, Sooraj (STFC,RAL,TECH)" userId="b5068fcb-403d-420c-a1bd-be9ffe7020ee" providerId="ADAL" clId="{5B218F3A-B85A-408F-A57E-4E71DB3B9383}" dt="2026-01-28T13:13:30.542" v="603" actId="47"/>
        <pc:sldMkLst>
          <pc:docMk/>
          <pc:sldMk cId="160939887" sldId="287"/>
        </pc:sldMkLst>
      </pc:sldChg>
      <pc:sldChg chg="delSp modSp add del mod ord setBg">
        <pc:chgData name="Pradeep, Sooraj (STFC,RAL,TECH)" userId="b5068fcb-403d-420c-a1bd-be9ffe7020ee" providerId="ADAL" clId="{5B218F3A-B85A-408F-A57E-4E71DB3B9383}" dt="2026-01-28T13:13:30.542" v="603" actId="47"/>
        <pc:sldMkLst>
          <pc:docMk/>
          <pc:sldMk cId="2688864049" sldId="288"/>
        </pc:sldMkLst>
      </pc:sldChg>
      <pc:sldChg chg="add del ord">
        <pc:chgData name="Pradeep, Sooraj (STFC,RAL,TECH)" userId="b5068fcb-403d-420c-a1bd-be9ffe7020ee" providerId="ADAL" clId="{5B218F3A-B85A-408F-A57E-4E71DB3B9383}" dt="2026-01-28T13:13:30.542" v="603" actId="47"/>
        <pc:sldMkLst>
          <pc:docMk/>
          <pc:sldMk cId="2659261911" sldId="289"/>
        </pc:sldMkLst>
      </pc:sldChg>
      <pc:sldChg chg="delSp modSp add del mod ord setBg">
        <pc:chgData name="Pradeep, Sooraj (STFC,RAL,TECH)" userId="b5068fcb-403d-420c-a1bd-be9ffe7020ee" providerId="ADAL" clId="{5B218F3A-B85A-408F-A57E-4E71DB3B9383}" dt="2026-01-28T13:13:30.542" v="603" actId="47"/>
        <pc:sldMkLst>
          <pc:docMk/>
          <pc:sldMk cId="85883934" sldId="291"/>
        </pc:sldMkLst>
      </pc:sldChg>
      <pc:sldChg chg="add del">
        <pc:chgData name="Pradeep, Sooraj (STFC,RAL,TECH)" userId="b5068fcb-403d-420c-a1bd-be9ffe7020ee" providerId="ADAL" clId="{5B218F3A-B85A-408F-A57E-4E71DB3B9383}" dt="2026-01-28T13:13:30.542" v="603" actId="47"/>
        <pc:sldMkLst>
          <pc:docMk/>
          <pc:sldMk cId="1787010199" sldId="292"/>
        </pc:sldMkLst>
      </pc:sldChg>
      <pc:sldChg chg="addSp delSp modSp add mod modTransition delAnim">
        <pc:chgData name="Pradeep, Sooraj (STFC,RAL,TECH)" userId="b5068fcb-403d-420c-a1bd-be9ffe7020ee" providerId="ADAL" clId="{5B218F3A-B85A-408F-A57E-4E71DB3B9383}" dt="2026-01-28T17:35:05.486" v="605"/>
        <pc:sldMkLst>
          <pc:docMk/>
          <pc:sldMk cId="525636694" sldId="294"/>
        </pc:sldMkLst>
        <pc:spChg chg="add mod">
          <ac:chgData name="Pradeep, Sooraj (STFC,RAL,TECH)" userId="b5068fcb-403d-420c-a1bd-be9ffe7020ee" providerId="ADAL" clId="{5B218F3A-B85A-408F-A57E-4E71DB3B9383}" dt="2026-01-28T10:38:59.804" v="480" actId="1076"/>
          <ac:spMkLst>
            <pc:docMk/>
            <pc:sldMk cId="525636694" sldId="294"/>
            <ac:spMk id="2" creationId="{4B97D83C-176E-FF97-AD94-857BA1E3139C}"/>
          </ac:spMkLst>
        </pc:spChg>
        <pc:graphicFrameChg chg="add mod modGraphic">
          <ac:chgData name="Pradeep, Sooraj (STFC,RAL,TECH)" userId="b5068fcb-403d-420c-a1bd-be9ffe7020ee" providerId="ADAL" clId="{5B218F3A-B85A-408F-A57E-4E71DB3B9383}" dt="2026-01-27T11:11:14.258" v="429" actId="12269"/>
          <ac:graphicFrameMkLst>
            <pc:docMk/>
            <pc:sldMk cId="525636694" sldId="294"/>
            <ac:graphicFrameMk id="9" creationId="{C9E7F4A2-5791-05A4-7209-5F7683F423A2}"/>
          </ac:graphicFrameMkLst>
        </pc:graphicFrameChg>
      </pc:sldChg>
      <pc:sldChg chg="add del">
        <pc:chgData name="Pradeep, Sooraj (STFC,RAL,TECH)" userId="b5068fcb-403d-420c-a1bd-be9ffe7020ee" providerId="ADAL" clId="{5B218F3A-B85A-408F-A57E-4E71DB3B9383}" dt="2026-01-28T13:13:30.542" v="603" actId="47"/>
        <pc:sldMkLst>
          <pc:docMk/>
          <pc:sldMk cId="2243147548" sldId="295"/>
        </pc:sldMkLst>
      </pc:sldChg>
      <pc:sldChg chg="modSp add del mod modTransition">
        <pc:chgData name="Pradeep, Sooraj (STFC,RAL,TECH)" userId="b5068fcb-403d-420c-a1bd-be9ffe7020ee" providerId="ADAL" clId="{5B218F3A-B85A-408F-A57E-4E71DB3B9383}" dt="2026-01-28T13:13:30.542" v="603" actId="47"/>
        <pc:sldMkLst>
          <pc:docMk/>
          <pc:sldMk cId="2410199862" sldId="297"/>
        </pc:sldMkLst>
      </pc:sldChg>
      <pc:sldChg chg="add del setBg">
        <pc:chgData name="Pradeep, Sooraj (STFC,RAL,TECH)" userId="b5068fcb-403d-420c-a1bd-be9ffe7020ee" providerId="ADAL" clId="{5B218F3A-B85A-408F-A57E-4E71DB3B9383}" dt="2026-01-28T13:13:30.542" v="603" actId="47"/>
        <pc:sldMkLst>
          <pc:docMk/>
          <pc:sldMk cId="1318132466" sldId="298"/>
        </pc:sldMkLst>
      </pc:sldChg>
      <pc:sldChg chg="add ord modTransition">
        <pc:chgData name="Pradeep, Sooraj (STFC,RAL,TECH)" userId="b5068fcb-403d-420c-a1bd-be9ffe7020ee" providerId="ADAL" clId="{5B218F3A-B85A-408F-A57E-4E71DB3B9383}" dt="2026-01-28T17:35:59.390" v="606"/>
        <pc:sldMkLst>
          <pc:docMk/>
          <pc:sldMk cId="2896466830" sldId="299"/>
        </pc:sldMkLst>
      </pc:sldChg>
      <pc:sldChg chg="addSp delSp modSp add mod modTransition">
        <pc:chgData name="Pradeep, Sooraj (STFC,RAL,TECH)" userId="b5068fcb-403d-420c-a1bd-be9ffe7020ee" providerId="ADAL" clId="{5B218F3A-B85A-408F-A57E-4E71DB3B9383}" dt="2026-01-29T09:37:48.100" v="614"/>
        <pc:sldMkLst>
          <pc:docMk/>
          <pc:sldMk cId="1305584643" sldId="300"/>
        </pc:sldMkLst>
        <pc:spChg chg="del">
          <ac:chgData name="Pradeep, Sooraj (STFC,RAL,TECH)" userId="b5068fcb-403d-420c-a1bd-be9ffe7020ee" providerId="ADAL" clId="{5B218F3A-B85A-408F-A57E-4E71DB3B9383}" dt="2026-01-28T10:39:04.755" v="481" actId="478"/>
          <ac:spMkLst>
            <pc:docMk/>
            <pc:sldMk cId="1305584643" sldId="300"/>
            <ac:spMk id="2" creationId="{2D4E8EFB-77F7-B51C-8BAB-DCA99C325DF3}"/>
          </ac:spMkLst>
        </pc:spChg>
        <pc:spChg chg="add mod">
          <ac:chgData name="Pradeep, Sooraj (STFC,RAL,TECH)" userId="b5068fcb-403d-420c-a1bd-be9ffe7020ee" providerId="ADAL" clId="{5B218F3A-B85A-408F-A57E-4E71DB3B9383}" dt="2026-01-28T10:39:05.109" v="482"/>
          <ac:spMkLst>
            <pc:docMk/>
            <pc:sldMk cId="1305584643" sldId="300"/>
            <ac:spMk id="5" creationId="{7105C74C-5B0B-E9F9-4465-3D88C18AFF4A}"/>
          </ac:spMkLst>
        </pc:spChg>
        <pc:picChg chg="add mod">
          <ac:chgData name="Pradeep, Sooraj (STFC,RAL,TECH)" userId="b5068fcb-403d-420c-a1bd-be9ffe7020ee" providerId="ADAL" clId="{5B218F3A-B85A-408F-A57E-4E71DB3B9383}" dt="2026-01-28T10:01:06.865" v="457" actId="14826"/>
          <ac:picMkLst>
            <pc:docMk/>
            <pc:sldMk cId="1305584643" sldId="300"/>
            <ac:picMk id="4" creationId="{940508F5-363E-0C3F-99AA-5752B978563E}"/>
          </ac:picMkLst>
        </pc:picChg>
        <pc:cxnChg chg="add mod">
          <ac:chgData name="Pradeep, Sooraj (STFC,RAL,TECH)" userId="b5068fcb-403d-420c-a1bd-be9ffe7020ee" providerId="ADAL" clId="{5B218F3A-B85A-408F-A57E-4E71DB3B9383}" dt="2026-01-28T12:45:50.784" v="573" actId="1582"/>
          <ac:cxnSpMkLst>
            <pc:docMk/>
            <pc:sldMk cId="1305584643" sldId="300"/>
            <ac:cxnSpMk id="7" creationId="{A8DEB92E-EB1D-9840-69A0-50D465106D67}"/>
          </ac:cxnSpMkLst>
        </pc:cxnChg>
      </pc:sldChg>
      <pc:sldChg chg="addSp delSp modSp add mod modTransition">
        <pc:chgData name="Pradeep, Sooraj (STFC,RAL,TECH)" userId="b5068fcb-403d-420c-a1bd-be9ffe7020ee" providerId="ADAL" clId="{5B218F3A-B85A-408F-A57E-4E71DB3B9383}" dt="2026-01-28T17:38:22.417" v="610"/>
        <pc:sldMkLst>
          <pc:docMk/>
          <pc:sldMk cId="274920805" sldId="301"/>
        </pc:sldMkLst>
        <pc:spChg chg="del mod">
          <ac:chgData name="Pradeep, Sooraj (STFC,RAL,TECH)" userId="b5068fcb-403d-420c-a1bd-be9ffe7020ee" providerId="ADAL" clId="{5B218F3A-B85A-408F-A57E-4E71DB3B9383}" dt="2026-01-28T10:39:08.129" v="483" actId="478"/>
          <ac:spMkLst>
            <pc:docMk/>
            <pc:sldMk cId="274920805" sldId="301"/>
            <ac:spMk id="2" creationId="{A476A700-3FB9-0BB8-768F-729C076B498C}"/>
          </ac:spMkLst>
        </pc:spChg>
        <pc:spChg chg="add mod">
          <ac:chgData name="Pradeep, Sooraj (STFC,RAL,TECH)" userId="b5068fcb-403d-420c-a1bd-be9ffe7020ee" providerId="ADAL" clId="{5B218F3A-B85A-408F-A57E-4E71DB3B9383}" dt="2026-01-28T10:39:24.963" v="499" actId="20577"/>
          <ac:spMkLst>
            <pc:docMk/>
            <pc:sldMk cId="274920805" sldId="301"/>
            <ac:spMk id="3" creationId="{A23E2C90-6910-0754-45F1-0A2198551CB0}"/>
          </ac:spMkLst>
        </pc:spChg>
        <pc:picChg chg="mod">
          <ac:chgData name="Pradeep, Sooraj (STFC,RAL,TECH)" userId="b5068fcb-403d-420c-a1bd-be9ffe7020ee" providerId="ADAL" clId="{5B218F3A-B85A-408F-A57E-4E71DB3B9383}" dt="2026-01-28T10:16:23.563" v="477" actId="14826"/>
          <ac:picMkLst>
            <pc:docMk/>
            <pc:sldMk cId="274920805" sldId="301"/>
            <ac:picMk id="4" creationId="{D82E28E7-0271-7E41-C3BC-9FAE04AFDC08}"/>
          </ac:picMkLst>
        </pc:picChg>
        <pc:cxnChg chg="add mod">
          <ac:chgData name="Pradeep, Sooraj (STFC,RAL,TECH)" userId="b5068fcb-403d-420c-a1bd-be9ffe7020ee" providerId="ADAL" clId="{5B218F3A-B85A-408F-A57E-4E71DB3B9383}" dt="2026-01-28T12:46:10.243" v="575" actId="14100"/>
          <ac:cxnSpMkLst>
            <pc:docMk/>
            <pc:sldMk cId="274920805" sldId="301"/>
            <ac:cxnSpMk id="5" creationId="{CEE74EF4-38A0-4584-B7B2-6B612CA730BD}"/>
          </ac:cxnSpMkLst>
        </pc:cxnChg>
        <pc:cxnChg chg="add mod">
          <ac:chgData name="Pradeep, Sooraj (STFC,RAL,TECH)" userId="b5068fcb-403d-420c-a1bd-be9ffe7020ee" providerId="ADAL" clId="{5B218F3A-B85A-408F-A57E-4E71DB3B9383}" dt="2026-01-28T12:46:34.495" v="588" actId="14100"/>
          <ac:cxnSpMkLst>
            <pc:docMk/>
            <pc:sldMk cId="274920805" sldId="301"/>
            <ac:cxnSpMk id="7" creationId="{1847D2A8-DE38-019F-9F9C-8D012A663886}"/>
          </ac:cxnSpMkLst>
        </pc:cxnChg>
      </pc:sldChg>
      <pc:sldChg chg="addSp delSp modSp add mod modTransition">
        <pc:chgData name="Pradeep, Sooraj (STFC,RAL,TECH)" userId="b5068fcb-403d-420c-a1bd-be9ffe7020ee" providerId="ADAL" clId="{5B218F3A-B85A-408F-A57E-4E71DB3B9383}" dt="2026-01-28T17:38:22.417" v="610"/>
        <pc:sldMkLst>
          <pc:docMk/>
          <pc:sldMk cId="618578596" sldId="302"/>
        </pc:sldMkLst>
        <pc:spChg chg="del mod">
          <ac:chgData name="Pradeep, Sooraj (STFC,RAL,TECH)" userId="b5068fcb-403d-420c-a1bd-be9ffe7020ee" providerId="ADAL" clId="{5B218F3A-B85A-408F-A57E-4E71DB3B9383}" dt="2026-01-28T10:39:12.851" v="485" actId="478"/>
          <ac:spMkLst>
            <pc:docMk/>
            <pc:sldMk cId="618578596" sldId="302"/>
            <ac:spMk id="2" creationId="{645CABBC-082C-AD7E-417F-3D922727E248}"/>
          </ac:spMkLst>
        </pc:spChg>
        <pc:spChg chg="add mod">
          <ac:chgData name="Pradeep, Sooraj (STFC,RAL,TECH)" userId="b5068fcb-403d-420c-a1bd-be9ffe7020ee" providerId="ADAL" clId="{5B218F3A-B85A-408F-A57E-4E71DB3B9383}" dt="2026-01-28T10:39:33.183" v="516" actId="20577"/>
          <ac:spMkLst>
            <pc:docMk/>
            <pc:sldMk cId="618578596" sldId="302"/>
            <ac:spMk id="3" creationId="{63EADC20-4452-2E28-F163-59B68A978DAA}"/>
          </ac:spMkLst>
        </pc:spChg>
        <pc:picChg chg="mod">
          <ac:chgData name="Pradeep, Sooraj (STFC,RAL,TECH)" userId="b5068fcb-403d-420c-a1bd-be9ffe7020ee" providerId="ADAL" clId="{5B218F3A-B85A-408F-A57E-4E71DB3B9383}" dt="2026-01-28T10:36:53.127" v="478" actId="14826"/>
          <ac:picMkLst>
            <pc:docMk/>
            <pc:sldMk cId="618578596" sldId="302"/>
            <ac:picMk id="4" creationId="{6FDEFC6E-5817-19F7-8E00-A54B74CDFE53}"/>
          </ac:picMkLst>
        </pc:picChg>
        <pc:cxnChg chg="add mod">
          <ac:chgData name="Pradeep, Sooraj (STFC,RAL,TECH)" userId="b5068fcb-403d-420c-a1bd-be9ffe7020ee" providerId="ADAL" clId="{5B218F3A-B85A-408F-A57E-4E71DB3B9383}" dt="2026-01-28T12:47:02.226" v="590" actId="14100"/>
          <ac:cxnSpMkLst>
            <pc:docMk/>
            <pc:sldMk cId="618578596" sldId="302"/>
            <ac:cxnSpMk id="5" creationId="{A944E1F9-6CDE-C964-2B63-9E83B234A73B}"/>
          </ac:cxnSpMkLst>
        </pc:cxnChg>
        <pc:cxnChg chg="add mod">
          <ac:chgData name="Pradeep, Sooraj (STFC,RAL,TECH)" userId="b5068fcb-403d-420c-a1bd-be9ffe7020ee" providerId="ADAL" clId="{5B218F3A-B85A-408F-A57E-4E71DB3B9383}" dt="2026-01-28T12:47:02.226" v="590" actId="14100"/>
          <ac:cxnSpMkLst>
            <pc:docMk/>
            <pc:sldMk cId="618578596" sldId="302"/>
            <ac:cxnSpMk id="6" creationId="{5916DA59-0873-84C9-CDF3-33E3DE508719}"/>
          </ac:cxnSpMkLst>
        </pc:cxnChg>
      </pc:sldChg>
      <pc:sldChg chg="addSp delSp modSp add mod modTransition">
        <pc:chgData name="Pradeep, Sooraj (STFC,RAL,TECH)" userId="b5068fcb-403d-420c-a1bd-be9ffe7020ee" providerId="ADAL" clId="{5B218F3A-B85A-408F-A57E-4E71DB3B9383}" dt="2026-01-28T17:38:22.417" v="610"/>
        <pc:sldMkLst>
          <pc:docMk/>
          <pc:sldMk cId="1852089520" sldId="303"/>
        </pc:sldMkLst>
        <pc:spChg chg="del">
          <ac:chgData name="Pradeep, Sooraj (STFC,RAL,TECH)" userId="b5068fcb-403d-420c-a1bd-be9ffe7020ee" providerId="ADAL" clId="{5B218F3A-B85A-408F-A57E-4E71DB3B9383}" dt="2026-01-28T10:39:16.844" v="487" actId="478"/>
          <ac:spMkLst>
            <pc:docMk/>
            <pc:sldMk cId="1852089520" sldId="303"/>
            <ac:spMk id="2" creationId="{1B43FBF2-B6D6-580F-B777-3BAE1F78DDF5}"/>
          </ac:spMkLst>
        </pc:spChg>
        <pc:spChg chg="add mod">
          <ac:chgData name="Pradeep, Sooraj (STFC,RAL,TECH)" userId="b5068fcb-403d-420c-a1bd-be9ffe7020ee" providerId="ADAL" clId="{5B218F3A-B85A-408F-A57E-4E71DB3B9383}" dt="2026-01-28T10:39:41.807" v="534" actId="20577"/>
          <ac:spMkLst>
            <pc:docMk/>
            <pc:sldMk cId="1852089520" sldId="303"/>
            <ac:spMk id="3" creationId="{8AA80755-8847-0C26-7A32-7BE032BE47B8}"/>
          </ac:spMkLst>
        </pc:spChg>
        <pc:picChg chg="mod">
          <ac:chgData name="Pradeep, Sooraj (STFC,RAL,TECH)" userId="b5068fcb-403d-420c-a1bd-be9ffe7020ee" providerId="ADAL" clId="{5B218F3A-B85A-408F-A57E-4E71DB3B9383}" dt="2026-01-28T10:46:44.195" v="535" actId="14826"/>
          <ac:picMkLst>
            <pc:docMk/>
            <pc:sldMk cId="1852089520" sldId="303"/>
            <ac:picMk id="4" creationId="{7FF8F024-1BBD-1E59-2647-D9EAEFD710CD}"/>
          </ac:picMkLst>
        </pc:picChg>
        <pc:cxnChg chg="add mod">
          <ac:chgData name="Pradeep, Sooraj (STFC,RAL,TECH)" userId="b5068fcb-403d-420c-a1bd-be9ffe7020ee" providerId="ADAL" clId="{5B218F3A-B85A-408F-A57E-4E71DB3B9383}" dt="2026-01-28T12:47:10.397" v="592" actId="14100"/>
          <ac:cxnSpMkLst>
            <pc:docMk/>
            <pc:sldMk cId="1852089520" sldId="303"/>
            <ac:cxnSpMk id="5" creationId="{3110D717-5D2F-6A0A-E1E1-725A596ECCF7}"/>
          </ac:cxnSpMkLst>
        </pc:cxnChg>
        <pc:cxnChg chg="add mod">
          <ac:chgData name="Pradeep, Sooraj (STFC,RAL,TECH)" userId="b5068fcb-403d-420c-a1bd-be9ffe7020ee" providerId="ADAL" clId="{5B218F3A-B85A-408F-A57E-4E71DB3B9383}" dt="2026-01-28T12:47:10.397" v="592" actId="14100"/>
          <ac:cxnSpMkLst>
            <pc:docMk/>
            <pc:sldMk cId="1852089520" sldId="303"/>
            <ac:cxnSpMk id="6" creationId="{26FD1A4A-C067-5DF2-5F11-61A2E1AA64A7}"/>
          </ac:cxnSpMkLst>
        </pc:cxnChg>
      </pc:sldChg>
      <pc:sldChg chg="addSp modSp add mod modTransition">
        <pc:chgData name="Pradeep, Sooraj (STFC,RAL,TECH)" userId="b5068fcb-403d-420c-a1bd-be9ffe7020ee" providerId="ADAL" clId="{5B218F3A-B85A-408F-A57E-4E71DB3B9383}" dt="2026-01-28T17:38:22.417" v="610"/>
        <pc:sldMkLst>
          <pc:docMk/>
          <pc:sldMk cId="1638376440" sldId="304"/>
        </pc:sldMkLst>
        <pc:spChg chg="mod">
          <ac:chgData name="Pradeep, Sooraj (STFC,RAL,TECH)" userId="b5068fcb-403d-420c-a1bd-be9ffe7020ee" providerId="ADAL" clId="{5B218F3A-B85A-408F-A57E-4E71DB3B9383}" dt="2026-01-28T11:11:29.987" v="558" actId="20577"/>
          <ac:spMkLst>
            <pc:docMk/>
            <pc:sldMk cId="1638376440" sldId="304"/>
            <ac:spMk id="3" creationId="{DEB00481-23A1-8BCD-B6B3-79296840CE2D}"/>
          </ac:spMkLst>
        </pc:spChg>
        <pc:picChg chg="mod">
          <ac:chgData name="Pradeep, Sooraj (STFC,RAL,TECH)" userId="b5068fcb-403d-420c-a1bd-be9ffe7020ee" providerId="ADAL" clId="{5B218F3A-B85A-408F-A57E-4E71DB3B9383}" dt="2026-01-28T11:11:51.933" v="559" actId="14826"/>
          <ac:picMkLst>
            <pc:docMk/>
            <pc:sldMk cId="1638376440" sldId="304"/>
            <ac:picMk id="4" creationId="{046399AA-4F44-BF88-F6BA-FAABE9AE0EC1}"/>
          </ac:picMkLst>
        </pc:picChg>
        <pc:cxnChg chg="add mod">
          <ac:chgData name="Pradeep, Sooraj (STFC,RAL,TECH)" userId="b5068fcb-403d-420c-a1bd-be9ffe7020ee" providerId="ADAL" clId="{5B218F3A-B85A-408F-A57E-4E71DB3B9383}" dt="2026-01-28T12:47:15.113" v="594" actId="14100"/>
          <ac:cxnSpMkLst>
            <pc:docMk/>
            <pc:sldMk cId="1638376440" sldId="304"/>
            <ac:cxnSpMk id="2" creationId="{E56174E2-861C-82DD-0A80-8F82A858B8B0}"/>
          </ac:cxnSpMkLst>
        </pc:cxnChg>
        <pc:cxnChg chg="add mod">
          <ac:chgData name="Pradeep, Sooraj (STFC,RAL,TECH)" userId="b5068fcb-403d-420c-a1bd-be9ffe7020ee" providerId="ADAL" clId="{5B218F3A-B85A-408F-A57E-4E71DB3B9383}" dt="2026-01-28T12:47:15.113" v="594" actId="14100"/>
          <ac:cxnSpMkLst>
            <pc:docMk/>
            <pc:sldMk cId="1638376440" sldId="304"/>
            <ac:cxnSpMk id="5" creationId="{45E06C0B-9C1A-1B9A-2E71-5DB5955C46EB}"/>
          </ac:cxnSpMkLst>
        </pc:cxnChg>
      </pc:sldChg>
      <pc:sldChg chg="addSp delSp modSp add mod modTransition">
        <pc:chgData name="Pradeep, Sooraj (STFC,RAL,TECH)" userId="b5068fcb-403d-420c-a1bd-be9ffe7020ee" providerId="ADAL" clId="{5B218F3A-B85A-408F-A57E-4E71DB3B9383}" dt="2026-01-28T17:38:22.417" v="610"/>
        <pc:sldMkLst>
          <pc:docMk/>
          <pc:sldMk cId="2202121258" sldId="305"/>
        </pc:sldMkLst>
        <pc:spChg chg="mod">
          <ac:chgData name="Pradeep, Sooraj (STFC,RAL,TECH)" userId="b5068fcb-403d-420c-a1bd-be9ffe7020ee" providerId="ADAL" clId="{5B218F3A-B85A-408F-A57E-4E71DB3B9383}" dt="2026-01-28T12:31:15.048" v="567" actId="20577"/>
          <ac:spMkLst>
            <pc:docMk/>
            <pc:sldMk cId="2202121258" sldId="305"/>
            <ac:spMk id="3" creationId="{0FB63CD8-4A8E-F6BC-C717-28983F0E8E41}"/>
          </ac:spMkLst>
        </pc:spChg>
        <pc:picChg chg="mod">
          <ac:chgData name="Pradeep, Sooraj (STFC,RAL,TECH)" userId="b5068fcb-403d-420c-a1bd-be9ffe7020ee" providerId="ADAL" clId="{5B218F3A-B85A-408F-A57E-4E71DB3B9383}" dt="2026-01-28T12:43:49.750" v="568" actId="14826"/>
          <ac:picMkLst>
            <pc:docMk/>
            <pc:sldMk cId="2202121258" sldId="305"/>
            <ac:picMk id="4" creationId="{8D830614-C4FD-838B-DBAB-D163F9F74360}"/>
          </ac:picMkLst>
        </pc:picChg>
        <pc:cxnChg chg="add del mod">
          <ac:chgData name="Pradeep, Sooraj (STFC,RAL,TECH)" userId="b5068fcb-403d-420c-a1bd-be9ffe7020ee" providerId="ADAL" clId="{5B218F3A-B85A-408F-A57E-4E71DB3B9383}" dt="2026-01-28T12:47:22.748" v="598" actId="478"/>
          <ac:cxnSpMkLst>
            <pc:docMk/>
            <pc:sldMk cId="2202121258" sldId="305"/>
            <ac:cxnSpMk id="2" creationId="{168C2178-E463-147C-6AFF-194C99CA372D}"/>
          </ac:cxnSpMkLst>
        </pc:cxnChg>
        <pc:cxnChg chg="add del mod">
          <ac:chgData name="Pradeep, Sooraj (STFC,RAL,TECH)" userId="b5068fcb-403d-420c-a1bd-be9ffe7020ee" providerId="ADAL" clId="{5B218F3A-B85A-408F-A57E-4E71DB3B9383}" dt="2026-01-28T12:47:21.178" v="597" actId="478"/>
          <ac:cxnSpMkLst>
            <pc:docMk/>
            <pc:sldMk cId="2202121258" sldId="305"/>
            <ac:cxnSpMk id="5" creationId="{4903F954-9BC5-4F38-873B-4BA72FC960D0}"/>
          </ac:cxnSpMkLst>
        </pc:cxnChg>
      </pc:sldChg>
      <pc:sldMasterChg chg="delSldLayout">
        <pc:chgData name="Pradeep, Sooraj (STFC,RAL,TECH)" userId="b5068fcb-403d-420c-a1bd-be9ffe7020ee" providerId="ADAL" clId="{5B218F3A-B85A-408F-A57E-4E71DB3B9383}" dt="2026-01-28T13:13:30.542" v="603" actId="47"/>
        <pc:sldMasterMkLst>
          <pc:docMk/>
          <pc:sldMasterMk cId="967685184" sldId="2147483681"/>
        </pc:sldMasterMkLst>
        <pc:sldLayoutChg chg="del">
          <pc:chgData name="Pradeep, Sooraj (STFC,RAL,TECH)" userId="b5068fcb-403d-420c-a1bd-be9ffe7020ee" providerId="ADAL" clId="{5B218F3A-B85A-408F-A57E-4E71DB3B9383}" dt="2026-01-28T13:13:30.542" v="603" actId="47"/>
          <pc:sldLayoutMkLst>
            <pc:docMk/>
            <pc:sldMasterMk cId="967685184" sldId="2147483681"/>
            <pc:sldLayoutMk cId="1509998030" sldId="2147483697"/>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A848E1B-9CCA-44A9-8DC4-09938D8D6CC1}" type="doc">
      <dgm:prSet loTypeId="urn:microsoft.com/office/officeart/2011/layout/CircleProcess" loCatId="process" qsTypeId="urn:microsoft.com/office/officeart/2005/8/quickstyle/simple5" qsCatId="simple" csTypeId="urn:microsoft.com/office/officeart/2005/8/colors/accent1_2" csCatId="accent1" phldr="1"/>
      <dgm:spPr/>
      <dgm:t>
        <a:bodyPr/>
        <a:lstStyle/>
        <a:p>
          <a:endParaRPr lang="en-GB"/>
        </a:p>
      </dgm:t>
    </dgm:pt>
    <dgm:pt modelId="{0EA80C6A-F517-497D-B8BC-3A16B3B614E6}">
      <dgm:prSet phldrT="[Text]" phldr="0"/>
      <dgm:spPr/>
      <dgm:t>
        <a:bodyPr/>
        <a:lstStyle/>
        <a:p>
          <a:r>
            <a:rPr lang="en-GB" dirty="0"/>
            <a:t>Hexitec 2x6</a:t>
          </a:r>
        </a:p>
      </dgm:t>
    </dgm:pt>
    <dgm:pt modelId="{E32F0CA5-520C-40A2-986F-D09F7C5E33CD}" type="parTrans" cxnId="{8D574545-C63B-4D13-A88B-6D1A14033B75}">
      <dgm:prSet/>
      <dgm:spPr/>
      <dgm:t>
        <a:bodyPr/>
        <a:lstStyle/>
        <a:p>
          <a:endParaRPr lang="en-GB"/>
        </a:p>
      </dgm:t>
    </dgm:pt>
    <dgm:pt modelId="{B8C46A7C-5F9E-480E-B5D6-14C9A946B28E}" type="sibTrans" cxnId="{8D574545-C63B-4D13-A88B-6D1A14033B75}">
      <dgm:prSet/>
      <dgm:spPr/>
      <dgm:t>
        <a:bodyPr/>
        <a:lstStyle/>
        <a:p>
          <a:endParaRPr lang="en-GB"/>
        </a:p>
      </dgm:t>
    </dgm:pt>
    <dgm:pt modelId="{917266BD-4F2D-4B6D-8340-A16A8867D496}">
      <dgm:prSet phldrT="[Text]" phldr="0"/>
      <dgm:spPr/>
      <dgm:t>
        <a:bodyPr/>
        <a:lstStyle/>
        <a:p>
          <a:r>
            <a:rPr lang="en-GB" dirty="0"/>
            <a:t>Hexitec</a:t>
          </a:r>
        </a:p>
        <a:p>
          <a:r>
            <a:rPr lang="en-GB" dirty="0" err="1"/>
            <a:t>Mhz</a:t>
          </a:r>
          <a:endParaRPr lang="en-GB" dirty="0"/>
        </a:p>
      </dgm:t>
    </dgm:pt>
    <dgm:pt modelId="{1EA3D9A6-C539-4856-9629-0ECA4B391E4C}" type="parTrans" cxnId="{3E72D51E-49CA-4F27-B2FC-0A3F18912697}">
      <dgm:prSet/>
      <dgm:spPr/>
      <dgm:t>
        <a:bodyPr/>
        <a:lstStyle/>
        <a:p>
          <a:endParaRPr lang="en-GB"/>
        </a:p>
      </dgm:t>
    </dgm:pt>
    <dgm:pt modelId="{CE22337E-B193-4A52-BD02-ED84213FEEF7}" type="sibTrans" cxnId="{3E72D51E-49CA-4F27-B2FC-0A3F18912697}">
      <dgm:prSet/>
      <dgm:spPr/>
      <dgm:t>
        <a:bodyPr/>
        <a:lstStyle/>
        <a:p>
          <a:endParaRPr lang="en-GB"/>
        </a:p>
      </dgm:t>
    </dgm:pt>
    <dgm:pt modelId="{6287F7AD-7DD3-4851-B97B-E7DF1EF042DE}">
      <dgm:prSet phldrT="[Text]" phldr="0"/>
      <dgm:spPr/>
      <dgm:t>
        <a:bodyPr/>
        <a:lstStyle/>
        <a:p>
          <a:r>
            <a:rPr lang="en-GB" dirty="0" err="1"/>
            <a:t>BabyD</a:t>
          </a:r>
          <a:endParaRPr lang="en-GB" dirty="0"/>
        </a:p>
      </dgm:t>
    </dgm:pt>
    <dgm:pt modelId="{7781A0CB-791C-4867-AB07-8BE9C27853C9}" type="parTrans" cxnId="{86762978-7BD8-4E76-9D55-448F0243C12F}">
      <dgm:prSet/>
      <dgm:spPr/>
      <dgm:t>
        <a:bodyPr/>
        <a:lstStyle/>
        <a:p>
          <a:endParaRPr lang="en-GB"/>
        </a:p>
      </dgm:t>
    </dgm:pt>
    <dgm:pt modelId="{B22AF53A-8D38-4E02-96DB-A0C84E64E4C1}" type="sibTrans" cxnId="{86762978-7BD8-4E76-9D55-448F0243C12F}">
      <dgm:prSet/>
      <dgm:spPr/>
      <dgm:t>
        <a:bodyPr/>
        <a:lstStyle/>
        <a:p>
          <a:endParaRPr lang="en-GB"/>
        </a:p>
      </dgm:t>
    </dgm:pt>
    <dgm:pt modelId="{C4D959FE-9547-4AB4-8196-7577D634B600}">
      <dgm:prSet/>
      <dgm:spPr/>
      <dgm:t>
        <a:bodyPr/>
        <a:lstStyle/>
        <a:p>
          <a:r>
            <a:rPr lang="en-GB" dirty="0" err="1"/>
            <a:t>XiDyn</a:t>
          </a:r>
          <a:endParaRPr lang="en-GB" dirty="0"/>
        </a:p>
      </dgm:t>
    </dgm:pt>
    <dgm:pt modelId="{1D07DE34-FA58-48F6-8312-20329614A1E5}" type="parTrans" cxnId="{86267720-A885-46E9-8E05-00588ADC127C}">
      <dgm:prSet/>
      <dgm:spPr/>
      <dgm:t>
        <a:bodyPr/>
        <a:lstStyle/>
        <a:p>
          <a:endParaRPr lang="en-GB"/>
        </a:p>
      </dgm:t>
    </dgm:pt>
    <dgm:pt modelId="{7CCE6F3C-7194-4F54-93B5-87F83B649E94}" type="sibTrans" cxnId="{86267720-A885-46E9-8E05-00588ADC127C}">
      <dgm:prSet/>
      <dgm:spPr/>
      <dgm:t>
        <a:bodyPr/>
        <a:lstStyle/>
        <a:p>
          <a:endParaRPr lang="en-GB"/>
        </a:p>
      </dgm:t>
    </dgm:pt>
    <dgm:pt modelId="{14659E35-E318-46EF-BE7D-59B92B81E7E8}">
      <dgm:prSet/>
      <dgm:spPr/>
      <dgm:t>
        <a:bodyPr/>
        <a:lstStyle/>
        <a:p>
          <a:r>
            <a:rPr lang="en-GB" dirty="0"/>
            <a:t>RDP</a:t>
          </a:r>
        </a:p>
      </dgm:t>
    </dgm:pt>
    <dgm:pt modelId="{9AC67FF1-3439-4DA8-8B81-88235084FFF9}" type="parTrans" cxnId="{C779732F-43FA-44B4-9F35-4470F7854A39}">
      <dgm:prSet/>
      <dgm:spPr/>
      <dgm:t>
        <a:bodyPr/>
        <a:lstStyle/>
        <a:p>
          <a:endParaRPr lang="en-GB"/>
        </a:p>
      </dgm:t>
    </dgm:pt>
    <dgm:pt modelId="{EE315058-F2A0-4102-8718-08329C68728E}" type="sibTrans" cxnId="{C779732F-43FA-44B4-9F35-4470F7854A39}">
      <dgm:prSet/>
      <dgm:spPr/>
      <dgm:t>
        <a:bodyPr/>
        <a:lstStyle/>
        <a:p>
          <a:endParaRPr lang="en-GB"/>
        </a:p>
      </dgm:t>
    </dgm:pt>
    <dgm:pt modelId="{75CCA3A3-7A7B-4F15-9DAF-2239C58F5CEF}" type="pres">
      <dgm:prSet presAssocID="{3A848E1B-9CCA-44A9-8DC4-09938D8D6CC1}" presName="Name0" presStyleCnt="0">
        <dgm:presLayoutVars>
          <dgm:chMax val="11"/>
          <dgm:chPref val="11"/>
          <dgm:dir/>
          <dgm:resizeHandles/>
        </dgm:presLayoutVars>
      </dgm:prSet>
      <dgm:spPr/>
    </dgm:pt>
    <dgm:pt modelId="{18BB97B1-D118-4C52-9275-237AC41E0186}" type="pres">
      <dgm:prSet presAssocID="{C4D959FE-9547-4AB4-8196-7577D634B600}" presName="Accent5" presStyleCnt="0"/>
      <dgm:spPr/>
    </dgm:pt>
    <dgm:pt modelId="{72AA8DA7-1570-4CBD-BB85-11848EEE7D72}" type="pres">
      <dgm:prSet presAssocID="{C4D959FE-9547-4AB4-8196-7577D634B600}" presName="Accent" presStyleLbl="node1" presStyleIdx="0" presStyleCnt="5"/>
      <dgm:spPr/>
    </dgm:pt>
    <dgm:pt modelId="{1008335F-3341-4BF4-9B5B-91E45474169F}" type="pres">
      <dgm:prSet presAssocID="{C4D959FE-9547-4AB4-8196-7577D634B600}" presName="ParentBackground5" presStyleCnt="0"/>
      <dgm:spPr/>
    </dgm:pt>
    <dgm:pt modelId="{6443179D-2CB6-4E88-BF94-A1BE9339BFF5}" type="pres">
      <dgm:prSet presAssocID="{C4D959FE-9547-4AB4-8196-7577D634B600}" presName="ParentBackground" presStyleLbl="fgAcc1" presStyleIdx="0" presStyleCnt="5"/>
      <dgm:spPr/>
    </dgm:pt>
    <dgm:pt modelId="{0D3AB2A8-9B79-45F4-A6BF-6D934E012EA2}" type="pres">
      <dgm:prSet presAssocID="{C4D959FE-9547-4AB4-8196-7577D634B600}" presName="Parent5" presStyleLbl="revTx" presStyleIdx="0" presStyleCnt="0">
        <dgm:presLayoutVars>
          <dgm:chMax val="1"/>
          <dgm:chPref val="1"/>
          <dgm:bulletEnabled val="1"/>
        </dgm:presLayoutVars>
      </dgm:prSet>
      <dgm:spPr/>
    </dgm:pt>
    <dgm:pt modelId="{76E803EC-939E-4DAF-937A-D17123793D26}" type="pres">
      <dgm:prSet presAssocID="{6287F7AD-7DD3-4851-B97B-E7DF1EF042DE}" presName="Accent4" presStyleCnt="0"/>
      <dgm:spPr/>
    </dgm:pt>
    <dgm:pt modelId="{B73D3313-3B2A-4C89-AC05-05E8CE79992E}" type="pres">
      <dgm:prSet presAssocID="{6287F7AD-7DD3-4851-B97B-E7DF1EF042DE}" presName="Accent" presStyleLbl="node1" presStyleIdx="1" presStyleCnt="5"/>
      <dgm:spPr/>
    </dgm:pt>
    <dgm:pt modelId="{BCC55E61-50F5-46D9-A3F2-E5CE83043477}" type="pres">
      <dgm:prSet presAssocID="{6287F7AD-7DD3-4851-B97B-E7DF1EF042DE}" presName="ParentBackground4" presStyleCnt="0"/>
      <dgm:spPr/>
    </dgm:pt>
    <dgm:pt modelId="{5623AD1E-29DC-4DA9-9C7C-A407550E9D22}" type="pres">
      <dgm:prSet presAssocID="{6287F7AD-7DD3-4851-B97B-E7DF1EF042DE}" presName="ParentBackground" presStyleLbl="fgAcc1" presStyleIdx="1" presStyleCnt="5"/>
      <dgm:spPr/>
    </dgm:pt>
    <dgm:pt modelId="{51CD77B6-0201-49BA-88C9-977EBA19F68C}" type="pres">
      <dgm:prSet presAssocID="{6287F7AD-7DD3-4851-B97B-E7DF1EF042DE}" presName="Parent4" presStyleLbl="revTx" presStyleIdx="0" presStyleCnt="0">
        <dgm:presLayoutVars>
          <dgm:chMax val="1"/>
          <dgm:chPref val="1"/>
          <dgm:bulletEnabled val="1"/>
        </dgm:presLayoutVars>
      </dgm:prSet>
      <dgm:spPr/>
    </dgm:pt>
    <dgm:pt modelId="{9E6C33F2-6FCC-4BB7-92DF-AED1C32E5304}" type="pres">
      <dgm:prSet presAssocID="{14659E35-E318-46EF-BE7D-59B92B81E7E8}" presName="Accent3" presStyleCnt="0"/>
      <dgm:spPr/>
    </dgm:pt>
    <dgm:pt modelId="{6111B210-5A97-4295-B50B-5FC115E64F3D}" type="pres">
      <dgm:prSet presAssocID="{14659E35-E318-46EF-BE7D-59B92B81E7E8}" presName="Accent" presStyleLbl="node1" presStyleIdx="2" presStyleCnt="5"/>
      <dgm:spPr/>
    </dgm:pt>
    <dgm:pt modelId="{93D636DB-F015-4CEE-8B31-493BAB385139}" type="pres">
      <dgm:prSet presAssocID="{14659E35-E318-46EF-BE7D-59B92B81E7E8}" presName="ParentBackground3" presStyleCnt="0"/>
      <dgm:spPr/>
    </dgm:pt>
    <dgm:pt modelId="{966E7599-90EC-42C1-9001-1B739C613CC8}" type="pres">
      <dgm:prSet presAssocID="{14659E35-E318-46EF-BE7D-59B92B81E7E8}" presName="ParentBackground" presStyleLbl="fgAcc1" presStyleIdx="2" presStyleCnt="5"/>
      <dgm:spPr/>
    </dgm:pt>
    <dgm:pt modelId="{04AC55EA-FE90-4416-BA8F-90F8D454789C}" type="pres">
      <dgm:prSet presAssocID="{14659E35-E318-46EF-BE7D-59B92B81E7E8}" presName="Parent3" presStyleLbl="revTx" presStyleIdx="0" presStyleCnt="0">
        <dgm:presLayoutVars>
          <dgm:chMax val="1"/>
          <dgm:chPref val="1"/>
          <dgm:bulletEnabled val="1"/>
        </dgm:presLayoutVars>
      </dgm:prSet>
      <dgm:spPr/>
    </dgm:pt>
    <dgm:pt modelId="{EA8B4A59-3A81-44B2-AFD8-65283425F136}" type="pres">
      <dgm:prSet presAssocID="{917266BD-4F2D-4B6D-8340-A16A8867D496}" presName="Accent2" presStyleCnt="0"/>
      <dgm:spPr/>
    </dgm:pt>
    <dgm:pt modelId="{C0997E0E-5726-43E6-8434-A412F996E6FC}" type="pres">
      <dgm:prSet presAssocID="{917266BD-4F2D-4B6D-8340-A16A8867D496}" presName="Accent" presStyleLbl="node1" presStyleIdx="3" presStyleCnt="5"/>
      <dgm:spPr/>
    </dgm:pt>
    <dgm:pt modelId="{14C91808-3EE8-4BFA-9E32-F140EF0C04B3}" type="pres">
      <dgm:prSet presAssocID="{917266BD-4F2D-4B6D-8340-A16A8867D496}" presName="ParentBackground2" presStyleCnt="0"/>
      <dgm:spPr/>
    </dgm:pt>
    <dgm:pt modelId="{11D3D64C-4947-4516-A5AD-9A459C09AE5B}" type="pres">
      <dgm:prSet presAssocID="{917266BD-4F2D-4B6D-8340-A16A8867D496}" presName="ParentBackground" presStyleLbl="fgAcc1" presStyleIdx="3" presStyleCnt="5"/>
      <dgm:spPr/>
    </dgm:pt>
    <dgm:pt modelId="{F2A38857-C578-49D8-9148-C29FA799ABA2}" type="pres">
      <dgm:prSet presAssocID="{917266BD-4F2D-4B6D-8340-A16A8867D496}" presName="Parent2" presStyleLbl="revTx" presStyleIdx="0" presStyleCnt="0">
        <dgm:presLayoutVars>
          <dgm:chMax val="1"/>
          <dgm:chPref val="1"/>
          <dgm:bulletEnabled val="1"/>
        </dgm:presLayoutVars>
      </dgm:prSet>
      <dgm:spPr/>
    </dgm:pt>
    <dgm:pt modelId="{9002B5D4-A62D-4768-BF08-BBE333CE68EB}" type="pres">
      <dgm:prSet presAssocID="{0EA80C6A-F517-497D-B8BC-3A16B3B614E6}" presName="Accent1" presStyleCnt="0"/>
      <dgm:spPr/>
    </dgm:pt>
    <dgm:pt modelId="{41F81A0E-C077-4819-A479-268541ED91C1}" type="pres">
      <dgm:prSet presAssocID="{0EA80C6A-F517-497D-B8BC-3A16B3B614E6}" presName="Accent" presStyleLbl="node1" presStyleIdx="4" presStyleCnt="5"/>
      <dgm:spPr/>
    </dgm:pt>
    <dgm:pt modelId="{B6105993-60D7-40AC-BD67-6D8DD428B9E2}" type="pres">
      <dgm:prSet presAssocID="{0EA80C6A-F517-497D-B8BC-3A16B3B614E6}" presName="ParentBackground1" presStyleCnt="0"/>
      <dgm:spPr/>
    </dgm:pt>
    <dgm:pt modelId="{5CF89FFE-2714-46E9-ADD5-884A18197815}" type="pres">
      <dgm:prSet presAssocID="{0EA80C6A-F517-497D-B8BC-3A16B3B614E6}" presName="ParentBackground" presStyleLbl="fgAcc1" presStyleIdx="4" presStyleCnt="5"/>
      <dgm:spPr/>
    </dgm:pt>
    <dgm:pt modelId="{049539BB-DC6C-4C65-9838-FF02BEF851B2}" type="pres">
      <dgm:prSet presAssocID="{0EA80C6A-F517-497D-B8BC-3A16B3B614E6}" presName="Parent1" presStyleLbl="revTx" presStyleIdx="0" presStyleCnt="0">
        <dgm:presLayoutVars>
          <dgm:chMax val="1"/>
          <dgm:chPref val="1"/>
          <dgm:bulletEnabled val="1"/>
        </dgm:presLayoutVars>
      </dgm:prSet>
      <dgm:spPr/>
    </dgm:pt>
  </dgm:ptLst>
  <dgm:cxnLst>
    <dgm:cxn modelId="{4A987E10-7F0C-460D-B688-57AFB3EEEB10}" type="presOf" srcId="{C4D959FE-9547-4AB4-8196-7577D634B600}" destId="{0D3AB2A8-9B79-45F4-A6BF-6D934E012EA2}" srcOrd="1" destOrd="0" presId="urn:microsoft.com/office/officeart/2011/layout/CircleProcess"/>
    <dgm:cxn modelId="{EAAD3C13-A471-4AEA-8DCD-A428217899D9}" type="presOf" srcId="{14659E35-E318-46EF-BE7D-59B92B81E7E8}" destId="{966E7599-90EC-42C1-9001-1B739C613CC8}" srcOrd="0" destOrd="0" presId="urn:microsoft.com/office/officeart/2011/layout/CircleProcess"/>
    <dgm:cxn modelId="{3E72D51E-49CA-4F27-B2FC-0A3F18912697}" srcId="{3A848E1B-9CCA-44A9-8DC4-09938D8D6CC1}" destId="{917266BD-4F2D-4B6D-8340-A16A8867D496}" srcOrd="1" destOrd="0" parTransId="{1EA3D9A6-C539-4856-9629-0ECA4B391E4C}" sibTransId="{CE22337E-B193-4A52-BD02-ED84213FEEF7}"/>
    <dgm:cxn modelId="{86267720-A885-46E9-8E05-00588ADC127C}" srcId="{3A848E1B-9CCA-44A9-8DC4-09938D8D6CC1}" destId="{C4D959FE-9547-4AB4-8196-7577D634B600}" srcOrd="4" destOrd="0" parTransId="{1D07DE34-FA58-48F6-8312-20329614A1E5}" sibTransId="{7CCE6F3C-7194-4F54-93B5-87F83B649E94}"/>
    <dgm:cxn modelId="{6FEDE52B-64F2-4ED3-9060-1FEB20EC1A3D}" type="presOf" srcId="{917266BD-4F2D-4B6D-8340-A16A8867D496}" destId="{11D3D64C-4947-4516-A5AD-9A459C09AE5B}" srcOrd="0" destOrd="0" presId="urn:microsoft.com/office/officeart/2011/layout/CircleProcess"/>
    <dgm:cxn modelId="{C779732F-43FA-44B4-9F35-4470F7854A39}" srcId="{3A848E1B-9CCA-44A9-8DC4-09938D8D6CC1}" destId="{14659E35-E318-46EF-BE7D-59B92B81E7E8}" srcOrd="2" destOrd="0" parTransId="{9AC67FF1-3439-4DA8-8B81-88235084FFF9}" sibTransId="{EE315058-F2A0-4102-8718-08329C68728E}"/>
    <dgm:cxn modelId="{57311862-1FDB-439E-A0EA-7D236D6B75A5}" type="presOf" srcId="{0EA80C6A-F517-497D-B8BC-3A16B3B614E6}" destId="{049539BB-DC6C-4C65-9838-FF02BEF851B2}" srcOrd="1" destOrd="0" presId="urn:microsoft.com/office/officeart/2011/layout/CircleProcess"/>
    <dgm:cxn modelId="{8D574545-C63B-4D13-A88B-6D1A14033B75}" srcId="{3A848E1B-9CCA-44A9-8DC4-09938D8D6CC1}" destId="{0EA80C6A-F517-497D-B8BC-3A16B3B614E6}" srcOrd="0" destOrd="0" parTransId="{E32F0CA5-520C-40A2-986F-D09F7C5E33CD}" sibTransId="{B8C46A7C-5F9E-480E-B5D6-14C9A946B28E}"/>
    <dgm:cxn modelId="{5AFFF254-DE41-4973-B476-86B1CC4EE445}" type="presOf" srcId="{0EA80C6A-F517-497D-B8BC-3A16B3B614E6}" destId="{5CF89FFE-2714-46E9-ADD5-884A18197815}" srcOrd="0" destOrd="0" presId="urn:microsoft.com/office/officeart/2011/layout/CircleProcess"/>
    <dgm:cxn modelId="{86762978-7BD8-4E76-9D55-448F0243C12F}" srcId="{3A848E1B-9CCA-44A9-8DC4-09938D8D6CC1}" destId="{6287F7AD-7DD3-4851-B97B-E7DF1EF042DE}" srcOrd="3" destOrd="0" parTransId="{7781A0CB-791C-4867-AB07-8BE9C27853C9}" sibTransId="{B22AF53A-8D38-4E02-96DB-A0C84E64E4C1}"/>
    <dgm:cxn modelId="{51F9ED96-C211-4FDF-A193-C354DFA1E36F}" type="presOf" srcId="{C4D959FE-9547-4AB4-8196-7577D634B600}" destId="{6443179D-2CB6-4E88-BF94-A1BE9339BFF5}" srcOrd="0" destOrd="0" presId="urn:microsoft.com/office/officeart/2011/layout/CircleProcess"/>
    <dgm:cxn modelId="{98D880AC-9B31-4514-938B-C829288064E5}" type="presOf" srcId="{3A848E1B-9CCA-44A9-8DC4-09938D8D6CC1}" destId="{75CCA3A3-7A7B-4F15-9DAF-2239C58F5CEF}" srcOrd="0" destOrd="0" presId="urn:microsoft.com/office/officeart/2011/layout/CircleProcess"/>
    <dgm:cxn modelId="{E01B2ED1-30B9-4454-AC61-60E0BA5ECF45}" type="presOf" srcId="{917266BD-4F2D-4B6D-8340-A16A8867D496}" destId="{F2A38857-C578-49D8-9148-C29FA799ABA2}" srcOrd="1" destOrd="0" presId="urn:microsoft.com/office/officeart/2011/layout/CircleProcess"/>
    <dgm:cxn modelId="{7DEBD7D5-5AFF-4178-9459-29ABA81D4F3B}" type="presOf" srcId="{14659E35-E318-46EF-BE7D-59B92B81E7E8}" destId="{04AC55EA-FE90-4416-BA8F-90F8D454789C}" srcOrd="1" destOrd="0" presId="urn:microsoft.com/office/officeart/2011/layout/CircleProcess"/>
    <dgm:cxn modelId="{A3F38CE1-AFAA-4435-BC29-1E7672AD7DD1}" type="presOf" srcId="{6287F7AD-7DD3-4851-B97B-E7DF1EF042DE}" destId="{51CD77B6-0201-49BA-88C9-977EBA19F68C}" srcOrd="1" destOrd="0" presId="urn:microsoft.com/office/officeart/2011/layout/CircleProcess"/>
    <dgm:cxn modelId="{11F39EE8-CBF0-4519-96BC-D5B55BA1620D}" type="presOf" srcId="{6287F7AD-7DD3-4851-B97B-E7DF1EF042DE}" destId="{5623AD1E-29DC-4DA9-9C7C-A407550E9D22}" srcOrd="0" destOrd="0" presId="urn:microsoft.com/office/officeart/2011/layout/CircleProcess"/>
    <dgm:cxn modelId="{4820DC6D-3381-4F30-8BFF-9127FACB45BF}" type="presParOf" srcId="{75CCA3A3-7A7B-4F15-9DAF-2239C58F5CEF}" destId="{18BB97B1-D118-4C52-9275-237AC41E0186}" srcOrd="0" destOrd="0" presId="urn:microsoft.com/office/officeart/2011/layout/CircleProcess"/>
    <dgm:cxn modelId="{E653DC8E-B6FD-4D17-B479-0048F1D62739}" type="presParOf" srcId="{18BB97B1-D118-4C52-9275-237AC41E0186}" destId="{72AA8DA7-1570-4CBD-BB85-11848EEE7D72}" srcOrd="0" destOrd="0" presId="urn:microsoft.com/office/officeart/2011/layout/CircleProcess"/>
    <dgm:cxn modelId="{E8EEE282-C370-4E07-B7E7-305E6FE6D5F1}" type="presParOf" srcId="{75CCA3A3-7A7B-4F15-9DAF-2239C58F5CEF}" destId="{1008335F-3341-4BF4-9B5B-91E45474169F}" srcOrd="1" destOrd="0" presId="urn:microsoft.com/office/officeart/2011/layout/CircleProcess"/>
    <dgm:cxn modelId="{F2247AC4-81C0-4EF5-8269-BBD08827DCAB}" type="presParOf" srcId="{1008335F-3341-4BF4-9B5B-91E45474169F}" destId="{6443179D-2CB6-4E88-BF94-A1BE9339BFF5}" srcOrd="0" destOrd="0" presId="urn:microsoft.com/office/officeart/2011/layout/CircleProcess"/>
    <dgm:cxn modelId="{FEDA0F40-F343-4BF9-B32F-7289EB8C85F1}" type="presParOf" srcId="{75CCA3A3-7A7B-4F15-9DAF-2239C58F5CEF}" destId="{0D3AB2A8-9B79-45F4-A6BF-6D934E012EA2}" srcOrd="2" destOrd="0" presId="urn:microsoft.com/office/officeart/2011/layout/CircleProcess"/>
    <dgm:cxn modelId="{D8AC8F07-7F54-4170-8050-0B3AFB61F69A}" type="presParOf" srcId="{75CCA3A3-7A7B-4F15-9DAF-2239C58F5CEF}" destId="{76E803EC-939E-4DAF-937A-D17123793D26}" srcOrd="3" destOrd="0" presId="urn:microsoft.com/office/officeart/2011/layout/CircleProcess"/>
    <dgm:cxn modelId="{4D8E1372-EB0E-4CA0-A684-A222906F29D2}" type="presParOf" srcId="{76E803EC-939E-4DAF-937A-D17123793D26}" destId="{B73D3313-3B2A-4C89-AC05-05E8CE79992E}" srcOrd="0" destOrd="0" presId="urn:microsoft.com/office/officeart/2011/layout/CircleProcess"/>
    <dgm:cxn modelId="{19BDF6F5-CF69-4DCE-B295-22C2AC913EEE}" type="presParOf" srcId="{75CCA3A3-7A7B-4F15-9DAF-2239C58F5CEF}" destId="{BCC55E61-50F5-46D9-A3F2-E5CE83043477}" srcOrd="4" destOrd="0" presId="urn:microsoft.com/office/officeart/2011/layout/CircleProcess"/>
    <dgm:cxn modelId="{D0D33DF2-F748-47E4-B9B4-F80CE3372173}" type="presParOf" srcId="{BCC55E61-50F5-46D9-A3F2-E5CE83043477}" destId="{5623AD1E-29DC-4DA9-9C7C-A407550E9D22}" srcOrd="0" destOrd="0" presId="urn:microsoft.com/office/officeart/2011/layout/CircleProcess"/>
    <dgm:cxn modelId="{78C99B42-983C-4B72-895A-3AC1A0D9BB3F}" type="presParOf" srcId="{75CCA3A3-7A7B-4F15-9DAF-2239C58F5CEF}" destId="{51CD77B6-0201-49BA-88C9-977EBA19F68C}" srcOrd="5" destOrd="0" presId="urn:microsoft.com/office/officeart/2011/layout/CircleProcess"/>
    <dgm:cxn modelId="{1DB94896-CABD-4B80-B3F8-B5EBE33AAE2C}" type="presParOf" srcId="{75CCA3A3-7A7B-4F15-9DAF-2239C58F5CEF}" destId="{9E6C33F2-6FCC-4BB7-92DF-AED1C32E5304}" srcOrd="6" destOrd="0" presId="urn:microsoft.com/office/officeart/2011/layout/CircleProcess"/>
    <dgm:cxn modelId="{A772C442-F13B-48AD-AA50-98D804C610A9}" type="presParOf" srcId="{9E6C33F2-6FCC-4BB7-92DF-AED1C32E5304}" destId="{6111B210-5A97-4295-B50B-5FC115E64F3D}" srcOrd="0" destOrd="0" presId="urn:microsoft.com/office/officeart/2011/layout/CircleProcess"/>
    <dgm:cxn modelId="{4D777E9A-E4D2-4225-9CF0-346D5F39F845}" type="presParOf" srcId="{75CCA3A3-7A7B-4F15-9DAF-2239C58F5CEF}" destId="{93D636DB-F015-4CEE-8B31-493BAB385139}" srcOrd="7" destOrd="0" presId="urn:microsoft.com/office/officeart/2011/layout/CircleProcess"/>
    <dgm:cxn modelId="{83C97238-21C9-46E4-9B25-AE7C0AD96BB1}" type="presParOf" srcId="{93D636DB-F015-4CEE-8B31-493BAB385139}" destId="{966E7599-90EC-42C1-9001-1B739C613CC8}" srcOrd="0" destOrd="0" presId="urn:microsoft.com/office/officeart/2011/layout/CircleProcess"/>
    <dgm:cxn modelId="{E9741C24-E17B-4C8F-8443-6C20F3441AAA}" type="presParOf" srcId="{75CCA3A3-7A7B-4F15-9DAF-2239C58F5CEF}" destId="{04AC55EA-FE90-4416-BA8F-90F8D454789C}" srcOrd="8" destOrd="0" presId="urn:microsoft.com/office/officeart/2011/layout/CircleProcess"/>
    <dgm:cxn modelId="{CA58F2CF-9689-4B09-9DD1-C335C85110EA}" type="presParOf" srcId="{75CCA3A3-7A7B-4F15-9DAF-2239C58F5CEF}" destId="{EA8B4A59-3A81-44B2-AFD8-65283425F136}" srcOrd="9" destOrd="0" presId="urn:microsoft.com/office/officeart/2011/layout/CircleProcess"/>
    <dgm:cxn modelId="{6CDB8499-4C6A-4468-BB57-65EE6CE58B20}" type="presParOf" srcId="{EA8B4A59-3A81-44B2-AFD8-65283425F136}" destId="{C0997E0E-5726-43E6-8434-A412F996E6FC}" srcOrd="0" destOrd="0" presId="urn:microsoft.com/office/officeart/2011/layout/CircleProcess"/>
    <dgm:cxn modelId="{E3B74253-7DBB-4223-8626-0FD96FB31A7F}" type="presParOf" srcId="{75CCA3A3-7A7B-4F15-9DAF-2239C58F5CEF}" destId="{14C91808-3EE8-4BFA-9E32-F140EF0C04B3}" srcOrd="10" destOrd="0" presId="urn:microsoft.com/office/officeart/2011/layout/CircleProcess"/>
    <dgm:cxn modelId="{50685A31-1AF4-4403-8482-AAA9A95BE41F}" type="presParOf" srcId="{14C91808-3EE8-4BFA-9E32-F140EF0C04B3}" destId="{11D3D64C-4947-4516-A5AD-9A459C09AE5B}" srcOrd="0" destOrd="0" presId="urn:microsoft.com/office/officeart/2011/layout/CircleProcess"/>
    <dgm:cxn modelId="{A187783C-B5DD-4FE5-914A-8CE963720B5B}" type="presParOf" srcId="{75CCA3A3-7A7B-4F15-9DAF-2239C58F5CEF}" destId="{F2A38857-C578-49D8-9148-C29FA799ABA2}" srcOrd="11" destOrd="0" presId="urn:microsoft.com/office/officeart/2011/layout/CircleProcess"/>
    <dgm:cxn modelId="{20698F27-FD13-4BD8-8971-F4060192CA6F}" type="presParOf" srcId="{75CCA3A3-7A7B-4F15-9DAF-2239C58F5CEF}" destId="{9002B5D4-A62D-4768-BF08-BBE333CE68EB}" srcOrd="12" destOrd="0" presId="urn:microsoft.com/office/officeart/2011/layout/CircleProcess"/>
    <dgm:cxn modelId="{64B8584D-2820-4147-91F1-704C0A9D3B0E}" type="presParOf" srcId="{9002B5D4-A62D-4768-BF08-BBE333CE68EB}" destId="{41F81A0E-C077-4819-A479-268541ED91C1}" srcOrd="0" destOrd="0" presId="urn:microsoft.com/office/officeart/2011/layout/CircleProcess"/>
    <dgm:cxn modelId="{02BE5D4E-6845-40E7-9667-FF9F37CFF054}" type="presParOf" srcId="{75CCA3A3-7A7B-4F15-9DAF-2239C58F5CEF}" destId="{B6105993-60D7-40AC-BD67-6D8DD428B9E2}" srcOrd="13" destOrd="0" presId="urn:microsoft.com/office/officeart/2011/layout/CircleProcess"/>
    <dgm:cxn modelId="{1C268898-1238-4DDD-A913-EB16AF85FB45}" type="presParOf" srcId="{B6105993-60D7-40AC-BD67-6D8DD428B9E2}" destId="{5CF89FFE-2714-46E9-ADD5-884A18197815}" srcOrd="0" destOrd="0" presId="urn:microsoft.com/office/officeart/2011/layout/CircleProcess"/>
    <dgm:cxn modelId="{269211B1-52B6-4A04-9B44-C89462804986}" type="presParOf" srcId="{75CCA3A3-7A7B-4F15-9DAF-2239C58F5CEF}" destId="{049539BB-DC6C-4C65-9838-FF02BEF851B2}" srcOrd="14"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AA8DA7-1570-4CBD-BB85-11848EEE7D72}">
      <dsp:nvSpPr>
        <dsp:cNvPr id="0" name=""/>
        <dsp:cNvSpPr/>
      </dsp:nvSpPr>
      <dsp:spPr>
        <a:xfrm>
          <a:off x="8080581" y="2413792"/>
          <a:ext cx="1842503" cy="1842805"/>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6443179D-2CB6-4E88-BF94-A1BE9339BFF5}">
      <dsp:nvSpPr>
        <dsp:cNvPr id="0" name=""/>
        <dsp:cNvSpPr/>
      </dsp:nvSpPr>
      <dsp:spPr>
        <a:xfrm>
          <a:off x="8141377" y="2475230"/>
          <a:ext cx="1719931" cy="1719930"/>
        </a:xfrm>
        <a:prstGeom prst="ellipse">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en-GB" sz="2700" kern="1200" dirty="0" err="1"/>
            <a:t>XiDyn</a:t>
          </a:r>
          <a:endParaRPr lang="en-GB" sz="2700" kern="1200" dirty="0"/>
        </a:p>
      </dsp:txBody>
      <dsp:txXfrm>
        <a:off x="8387502" y="2720981"/>
        <a:ext cx="1228662" cy="1228429"/>
      </dsp:txXfrm>
    </dsp:sp>
    <dsp:sp modelId="{B73D3313-3B2A-4C89-AC05-05E8CE79992E}">
      <dsp:nvSpPr>
        <dsp:cNvPr id="0" name=""/>
        <dsp:cNvSpPr/>
      </dsp:nvSpPr>
      <dsp:spPr>
        <a:xfrm rot="2700000">
          <a:off x="6175427" y="2413888"/>
          <a:ext cx="1842290" cy="1842290"/>
        </a:xfrm>
        <a:prstGeom prst="teardrop">
          <a:avLst>
            <a:gd name="adj" fmla="val 10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5623AD1E-29DC-4DA9-9C7C-A407550E9D22}">
      <dsp:nvSpPr>
        <dsp:cNvPr id="0" name=""/>
        <dsp:cNvSpPr/>
      </dsp:nvSpPr>
      <dsp:spPr>
        <a:xfrm>
          <a:off x="6238077" y="2475230"/>
          <a:ext cx="1719931" cy="1719930"/>
        </a:xfrm>
        <a:prstGeom prst="ellipse">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en-GB" sz="2700" kern="1200" dirty="0" err="1"/>
            <a:t>BabyD</a:t>
          </a:r>
          <a:endParaRPr lang="en-GB" sz="2700" kern="1200" dirty="0"/>
        </a:p>
      </dsp:txBody>
      <dsp:txXfrm>
        <a:off x="6483221" y="2720981"/>
        <a:ext cx="1228662" cy="1228429"/>
      </dsp:txXfrm>
    </dsp:sp>
    <dsp:sp modelId="{6111B210-5A97-4295-B50B-5FC115E64F3D}">
      <dsp:nvSpPr>
        <dsp:cNvPr id="0" name=""/>
        <dsp:cNvSpPr/>
      </dsp:nvSpPr>
      <dsp:spPr>
        <a:xfrm rot="2700000">
          <a:off x="4272127" y="2413888"/>
          <a:ext cx="1842290" cy="1842290"/>
        </a:xfrm>
        <a:prstGeom prst="teardrop">
          <a:avLst>
            <a:gd name="adj" fmla="val 10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966E7599-90EC-42C1-9001-1B739C613CC8}">
      <dsp:nvSpPr>
        <dsp:cNvPr id="0" name=""/>
        <dsp:cNvSpPr/>
      </dsp:nvSpPr>
      <dsp:spPr>
        <a:xfrm>
          <a:off x="4333797" y="2475230"/>
          <a:ext cx="1719931" cy="1719930"/>
        </a:xfrm>
        <a:prstGeom prst="ellipse">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en-GB" sz="2700" kern="1200" dirty="0"/>
            <a:t>RDP</a:t>
          </a:r>
        </a:p>
      </dsp:txBody>
      <dsp:txXfrm>
        <a:off x="4578941" y="2720981"/>
        <a:ext cx="1228662" cy="1228429"/>
      </dsp:txXfrm>
    </dsp:sp>
    <dsp:sp modelId="{C0997E0E-5726-43E6-8434-A412F996E6FC}">
      <dsp:nvSpPr>
        <dsp:cNvPr id="0" name=""/>
        <dsp:cNvSpPr/>
      </dsp:nvSpPr>
      <dsp:spPr>
        <a:xfrm rot="2700000">
          <a:off x="2367847" y="2413888"/>
          <a:ext cx="1842290" cy="1842290"/>
        </a:xfrm>
        <a:prstGeom prst="teardrop">
          <a:avLst>
            <a:gd name="adj" fmla="val 10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11D3D64C-4947-4516-A5AD-9A459C09AE5B}">
      <dsp:nvSpPr>
        <dsp:cNvPr id="0" name=""/>
        <dsp:cNvSpPr/>
      </dsp:nvSpPr>
      <dsp:spPr>
        <a:xfrm>
          <a:off x="2429517" y="2475230"/>
          <a:ext cx="1719931" cy="1719930"/>
        </a:xfrm>
        <a:prstGeom prst="ellipse">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en-GB" sz="2700" kern="1200" dirty="0"/>
            <a:t>Hexitec</a:t>
          </a:r>
        </a:p>
        <a:p>
          <a:pPr marL="0" lvl="0" indent="0" algn="ctr" defTabSz="1200150">
            <a:lnSpc>
              <a:spcPct val="90000"/>
            </a:lnSpc>
            <a:spcBef>
              <a:spcPct val="0"/>
            </a:spcBef>
            <a:spcAft>
              <a:spcPct val="35000"/>
            </a:spcAft>
            <a:buNone/>
          </a:pPr>
          <a:r>
            <a:rPr lang="en-GB" sz="2700" kern="1200" dirty="0" err="1"/>
            <a:t>Mhz</a:t>
          </a:r>
          <a:endParaRPr lang="en-GB" sz="2700" kern="1200" dirty="0"/>
        </a:p>
      </dsp:txBody>
      <dsp:txXfrm>
        <a:off x="2675642" y="2720981"/>
        <a:ext cx="1228662" cy="1228429"/>
      </dsp:txXfrm>
    </dsp:sp>
    <dsp:sp modelId="{41F81A0E-C077-4819-A479-268541ED91C1}">
      <dsp:nvSpPr>
        <dsp:cNvPr id="0" name=""/>
        <dsp:cNvSpPr/>
      </dsp:nvSpPr>
      <dsp:spPr>
        <a:xfrm rot="2700000">
          <a:off x="463567" y="2413888"/>
          <a:ext cx="1842290" cy="1842290"/>
        </a:xfrm>
        <a:prstGeom prst="teardrop">
          <a:avLst>
            <a:gd name="adj" fmla="val 10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5CF89FFE-2714-46E9-ADD5-884A18197815}">
      <dsp:nvSpPr>
        <dsp:cNvPr id="0" name=""/>
        <dsp:cNvSpPr/>
      </dsp:nvSpPr>
      <dsp:spPr>
        <a:xfrm>
          <a:off x="525237" y="2475230"/>
          <a:ext cx="1719931" cy="1719930"/>
        </a:xfrm>
        <a:prstGeom prst="ellipse">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en-GB" sz="2700" kern="1200" dirty="0"/>
            <a:t>Hexitec 2x6</a:t>
          </a:r>
        </a:p>
      </dsp:txBody>
      <dsp:txXfrm>
        <a:off x="771362" y="2720981"/>
        <a:ext cx="1228662" cy="1228429"/>
      </dsp:txXfrm>
    </dsp:sp>
  </dsp:spTree>
</dsp:drawing>
</file>

<file path=ppt/diagrams/layout1.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90891A3-B3BF-EE4A-B72F-9DC5677D832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5CCA953-6AA9-784D-AA53-0836BF688D6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5219C7E-7B24-274E-8CB7-52C4522250E3}" type="datetimeFigureOut">
              <a:rPr lang="en-US" smtClean="0"/>
              <a:t>1/29/2026</a:t>
            </a:fld>
            <a:endParaRPr lang="en-US"/>
          </a:p>
        </p:txBody>
      </p:sp>
      <p:sp>
        <p:nvSpPr>
          <p:cNvPr id="4" name="Footer Placeholder 3">
            <a:extLst>
              <a:ext uri="{FF2B5EF4-FFF2-40B4-BE49-F238E27FC236}">
                <a16:creationId xmlns:a16="http://schemas.microsoft.com/office/drawing/2014/main" id="{C1F7EFAB-CFCF-A74D-B725-295B520F7A8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F8AB5E6-26B5-1D41-A451-AE363F4C6B0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2741029-40F4-D847-893E-D265EE59D33B}" type="slidenum">
              <a:rPr lang="en-US" smtClean="0"/>
              <a:t>‹#›</a:t>
            </a:fld>
            <a:endParaRPr lang="en-US"/>
          </a:p>
        </p:txBody>
      </p:sp>
    </p:spTree>
    <p:extLst>
      <p:ext uri="{BB962C8B-B14F-4D97-AF65-F5344CB8AC3E}">
        <p14:creationId xmlns:p14="http://schemas.microsoft.com/office/powerpoint/2010/main" val="8391450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Regular"/>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Regular"/>
              </a:defRPr>
            </a:lvl1pPr>
          </a:lstStyle>
          <a:p>
            <a:fld id="{48FE9A4A-3203-D544-A0F2-9B4A7A1B021E}" type="datetimeFigureOut">
              <a:rPr lang="en-US" smtClean="0"/>
              <a:pPr/>
              <a:t>1/29/2026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Regular"/>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Regular"/>
              </a:defRPr>
            </a:lvl1pPr>
          </a:lstStyle>
          <a:p>
            <a:fld id="{C0F3BA1D-A00F-DB41-84DA-BE26C4853B35}" type="slidenum">
              <a:rPr lang="en-US" smtClean="0"/>
              <a:pPr/>
              <a:t>‹#›</a:t>
            </a:fld>
            <a:endParaRPr lang="en-US" dirty="0"/>
          </a:p>
        </p:txBody>
      </p:sp>
    </p:spTree>
    <p:extLst>
      <p:ext uri="{BB962C8B-B14F-4D97-AF65-F5344CB8AC3E}">
        <p14:creationId xmlns:p14="http://schemas.microsoft.com/office/powerpoint/2010/main" val="661868616"/>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Regular"/>
        <a:ea typeface="+mn-ea"/>
        <a:cs typeface="+mn-cs"/>
      </a:defRPr>
    </a:lvl1pPr>
    <a:lvl2pPr marL="457200" algn="l" defTabSz="914400" rtl="0" eaLnBrk="1" latinLnBrk="0" hangingPunct="1">
      <a:defRPr sz="1200" b="0" i="0" kern="1200">
        <a:solidFill>
          <a:schemeClr val="tx1"/>
        </a:solidFill>
        <a:latin typeface="Arial Regular"/>
        <a:ea typeface="+mn-ea"/>
        <a:cs typeface="+mn-cs"/>
      </a:defRPr>
    </a:lvl2pPr>
    <a:lvl3pPr marL="914400" algn="l" defTabSz="914400" rtl="0" eaLnBrk="1" latinLnBrk="0" hangingPunct="1">
      <a:defRPr sz="1200" b="0" i="0" kern="1200">
        <a:solidFill>
          <a:schemeClr val="tx1"/>
        </a:solidFill>
        <a:latin typeface="Arial Regular"/>
        <a:ea typeface="+mn-ea"/>
        <a:cs typeface="+mn-cs"/>
      </a:defRPr>
    </a:lvl3pPr>
    <a:lvl4pPr marL="1371600" algn="l" defTabSz="914400" rtl="0" eaLnBrk="1" latinLnBrk="0" hangingPunct="1">
      <a:defRPr sz="1200" b="0" i="0" kern="1200">
        <a:solidFill>
          <a:schemeClr val="tx1"/>
        </a:solidFill>
        <a:latin typeface="Arial Regular"/>
        <a:ea typeface="+mn-ea"/>
        <a:cs typeface="+mn-cs"/>
      </a:defRPr>
    </a:lvl4pPr>
    <a:lvl5pPr marL="1828800" algn="l" defTabSz="914400" rtl="0" eaLnBrk="1" latinLnBrk="0" hangingPunct="1">
      <a:defRPr sz="1200" b="0" i="0" kern="1200">
        <a:solidFill>
          <a:schemeClr val="tx1"/>
        </a:solidFill>
        <a:latin typeface="Arial Regular"/>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edit the background image, select ‘Format’ from the PowerPoint menu and ‘Slide Background’ from the drop-down menu. Within the new list of options that appears on the right of the screen, select the ‘File’ button under ‘Insert picture from’ and select your image from your file browser. </a:t>
            </a:r>
            <a:r>
              <a:rPr lang="en-GB" sz="1200" b="0" i="0" kern="1200" dirty="0">
                <a:solidFill>
                  <a:schemeClr val="tx1"/>
                </a:solidFill>
                <a:effectLst/>
                <a:latin typeface="Arial Regular"/>
                <a:ea typeface="+mn-ea"/>
                <a:cs typeface="+mn-cs"/>
              </a:rPr>
              <a:t>Please remove or amend the image credit if you are using a different image to the one provided.</a:t>
            </a:r>
            <a:endParaRPr lang="en-US" dirty="0"/>
          </a:p>
        </p:txBody>
      </p:sp>
      <p:sp>
        <p:nvSpPr>
          <p:cNvPr id="4" name="Slide Number Placeholder 3"/>
          <p:cNvSpPr>
            <a:spLocks noGrp="1"/>
          </p:cNvSpPr>
          <p:nvPr>
            <p:ph type="sldNum" sz="quarter" idx="5"/>
          </p:nvPr>
        </p:nvSpPr>
        <p:spPr/>
        <p:txBody>
          <a:bodyPr/>
          <a:lstStyle/>
          <a:p>
            <a:fld id="{C0F3BA1D-A00F-DB41-84DA-BE26C4853B35}" type="slidenum">
              <a:rPr lang="en-US" smtClean="0"/>
              <a:t>1</a:t>
            </a:fld>
            <a:endParaRPr lang="en-US"/>
          </a:p>
        </p:txBody>
      </p:sp>
    </p:spTree>
    <p:extLst>
      <p:ext uri="{BB962C8B-B14F-4D97-AF65-F5344CB8AC3E}">
        <p14:creationId xmlns:p14="http://schemas.microsoft.com/office/powerpoint/2010/main" val="29376721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AF7E13-BB46-08DF-D606-A13CB361086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6D5C76-485A-80B7-FB12-87865DD603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D504C1-05E3-CD7E-931B-D1081D30E8E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abstract pattern can be removed or repositioned if required. Be careful to ‘Send to Back’ so that it does not obscure any important information.</a:t>
            </a:r>
          </a:p>
          <a:p>
            <a:endParaRPr lang="en-US" dirty="0"/>
          </a:p>
        </p:txBody>
      </p:sp>
      <p:sp>
        <p:nvSpPr>
          <p:cNvPr id="4" name="Slide Number Placeholder 3">
            <a:extLst>
              <a:ext uri="{FF2B5EF4-FFF2-40B4-BE49-F238E27FC236}">
                <a16:creationId xmlns:a16="http://schemas.microsoft.com/office/drawing/2014/main" id="{2B78E8FA-E28E-EC8A-5407-A4FD8EEA77D8}"/>
              </a:ext>
            </a:extLst>
          </p:cNvPr>
          <p:cNvSpPr>
            <a:spLocks noGrp="1"/>
          </p:cNvSpPr>
          <p:nvPr>
            <p:ph type="sldNum" sz="quarter" idx="5"/>
          </p:nvPr>
        </p:nvSpPr>
        <p:spPr/>
        <p:txBody>
          <a:bodyPr/>
          <a:lstStyle/>
          <a:p>
            <a:fld id="{C0F3BA1D-A00F-DB41-84DA-BE26C4853B35}" type="slidenum">
              <a:rPr lang="en-US" smtClean="0"/>
              <a:t>2</a:t>
            </a:fld>
            <a:endParaRPr lang="en-US"/>
          </a:p>
        </p:txBody>
      </p:sp>
    </p:spTree>
    <p:extLst>
      <p:ext uri="{BB962C8B-B14F-4D97-AF65-F5344CB8AC3E}">
        <p14:creationId xmlns:p14="http://schemas.microsoft.com/office/powerpoint/2010/main" val="42303528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0F3BA1D-A00F-DB41-84DA-BE26C4853B35}" type="slidenum">
              <a:rPr lang="en-US" smtClean="0"/>
              <a:pPr/>
              <a:t>3</a:t>
            </a:fld>
            <a:endParaRPr lang="en-US" dirty="0"/>
          </a:p>
        </p:txBody>
      </p:sp>
    </p:spTree>
    <p:extLst>
      <p:ext uri="{BB962C8B-B14F-4D97-AF65-F5344CB8AC3E}">
        <p14:creationId xmlns:p14="http://schemas.microsoft.com/office/powerpoint/2010/main" val="18237623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abstract pattern can be removed or repositioned if required. Be careful to ‘Send to Back’ so that it does not obscure any important information.</a:t>
            </a:r>
          </a:p>
          <a:p>
            <a:endParaRPr lang="en-US" dirty="0"/>
          </a:p>
        </p:txBody>
      </p:sp>
      <p:sp>
        <p:nvSpPr>
          <p:cNvPr id="4" name="Slide Number Placeholder 3"/>
          <p:cNvSpPr>
            <a:spLocks noGrp="1"/>
          </p:cNvSpPr>
          <p:nvPr>
            <p:ph type="sldNum" sz="quarter" idx="5"/>
          </p:nvPr>
        </p:nvSpPr>
        <p:spPr/>
        <p:txBody>
          <a:bodyPr/>
          <a:lstStyle/>
          <a:p>
            <a:fld id="{C0F3BA1D-A00F-DB41-84DA-BE26C4853B35}" type="slidenum">
              <a:rPr lang="en-US" smtClean="0"/>
              <a:t>10</a:t>
            </a:fld>
            <a:endParaRPr lang="en-US"/>
          </a:p>
        </p:txBody>
      </p:sp>
    </p:spTree>
    <p:extLst>
      <p:ext uri="{BB962C8B-B14F-4D97-AF65-F5344CB8AC3E}">
        <p14:creationId xmlns:p14="http://schemas.microsoft.com/office/powerpoint/2010/main" val="33759107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CAE69-592D-6D48-8D37-1AF709B0432E}"/>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1ECE34F9-FD31-954C-90A9-25364BF3A31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31381E6B-7D41-F84E-B286-61EBCE0535F6}"/>
              </a:ext>
            </a:extLst>
          </p:cNvPr>
          <p:cNvSpPr>
            <a:spLocks noGrp="1"/>
          </p:cNvSpPr>
          <p:nvPr>
            <p:ph type="dt" sz="half" idx="10"/>
          </p:nvPr>
        </p:nvSpPr>
        <p:spPr/>
        <p:txBody>
          <a:bodyPr/>
          <a:lstStyle/>
          <a:p>
            <a:fld id="{14BD68BC-1AD8-B640-8B1E-602BF3073AFD}" type="datetimeFigureOut">
              <a:rPr lang="en-US" smtClean="0"/>
              <a:t>1/29/2026</a:t>
            </a:fld>
            <a:endParaRPr lang="en-US"/>
          </a:p>
        </p:txBody>
      </p:sp>
      <p:sp>
        <p:nvSpPr>
          <p:cNvPr id="5" name="Footer Placeholder 4">
            <a:extLst>
              <a:ext uri="{FF2B5EF4-FFF2-40B4-BE49-F238E27FC236}">
                <a16:creationId xmlns:a16="http://schemas.microsoft.com/office/drawing/2014/main" id="{73CE29A8-E8C2-784C-9495-F0D437E955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4039A4-CB11-B346-94E7-20D66FCAC610}"/>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2293706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D39B2-85B2-8A4B-8008-EE871C7A57DC}"/>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562A1684-4147-4E4A-BE1D-647E280F6815}"/>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1E7061D-97DA-5D45-A717-D8A7EEF03D1B}"/>
              </a:ext>
            </a:extLst>
          </p:cNvPr>
          <p:cNvSpPr>
            <a:spLocks noGrp="1"/>
          </p:cNvSpPr>
          <p:nvPr>
            <p:ph type="dt" sz="half" idx="10"/>
          </p:nvPr>
        </p:nvSpPr>
        <p:spPr/>
        <p:txBody>
          <a:bodyPr/>
          <a:lstStyle/>
          <a:p>
            <a:fld id="{14BD68BC-1AD8-B640-8B1E-602BF3073AFD}" type="datetimeFigureOut">
              <a:rPr lang="en-US" smtClean="0"/>
              <a:t>1/29/2026</a:t>
            </a:fld>
            <a:endParaRPr lang="en-US"/>
          </a:p>
        </p:txBody>
      </p:sp>
      <p:sp>
        <p:nvSpPr>
          <p:cNvPr id="5" name="Footer Placeholder 4">
            <a:extLst>
              <a:ext uri="{FF2B5EF4-FFF2-40B4-BE49-F238E27FC236}">
                <a16:creationId xmlns:a16="http://schemas.microsoft.com/office/drawing/2014/main" id="{F08C7700-26C6-804B-9BEF-4E4886CEB3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8D442D-6AED-C347-A737-1092964EAE82}"/>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17491457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CF360F0-A2C2-BC4E-AC8F-28FB5C10E34A}"/>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635D444D-2CB3-C84E-AFAB-6E36673058E8}"/>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1CCCC5E-1493-D445-AD8B-A3A5697A2531}"/>
              </a:ext>
            </a:extLst>
          </p:cNvPr>
          <p:cNvSpPr>
            <a:spLocks noGrp="1"/>
          </p:cNvSpPr>
          <p:nvPr>
            <p:ph type="dt" sz="half" idx="10"/>
          </p:nvPr>
        </p:nvSpPr>
        <p:spPr/>
        <p:txBody>
          <a:bodyPr/>
          <a:lstStyle/>
          <a:p>
            <a:fld id="{14BD68BC-1AD8-B640-8B1E-602BF3073AFD}" type="datetimeFigureOut">
              <a:rPr lang="en-US" smtClean="0"/>
              <a:t>1/29/2026</a:t>
            </a:fld>
            <a:endParaRPr lang="en-US"/>
          </a:p>
        </p:txBody>
      </p:sp>
      <p:sp>
        <p:nvSpPr>
          <p:cNvPr id="5" name="Footer Placeholder 4">
            <a:extLst>
              <a:ext uri="{FF2B5EF4-FFF2-40B4-BE49-F238E27FC236}">
                <a16:creationId xmlns:a16="http://schemas.microsoft.com/office/drawing/2014/main" id="{0036B37B-4148-1847-B7D0-E506A8B43B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948933-1B9F-6140-A9E4-6AC0E5BF3C61}"/>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36006703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82781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bg>
      <p:bgPr>
        <a:solidFill>
          <a:srgbClr val="F1F2F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01614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51A27-3A46-6548-A658-AF078FEDCD4C}"/>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053235BA-4644-F742-B68A-58857ABFA7D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AA3258F6-501F-DF4D-BC61-AD3F27C1AF26}"/>
              </a:ext>
            </a:extLst>
          </p:cNvPr>
          <p:cNvSpPr>
            <a:spLocks noGrp="1"/>
          </p:cNvSpPr>
          <p:nvPr>
            <p:ph type="dt" sz="half" idx="10"/>
          </p:nvPr>
        </p:nvSpPr>
        <p:spPr/>
        <p:txBody>
          <a:bodyPr/>
          <a:lstStyle/>
          <a:p>
            <a:fld id="{388F4130-B4A6-894D-B490-953E3F85E7B4}" type="datetimeFigureOut">
              <a:rPr lang="en-US" smtClean="0"/>
              <a:t>1/29/2026</a:t>
            </a:fld>
            <a:endParaRPr lang="en-US"/>
          </a:p>
        </p:txBody>
      </p:sp>
      <p:sp>
        <p:nvSpPr>
          <p:cNvPr id="5" name="Footer Placeholder 4">
            <a:extLst>
              <a:ext uri="{FF2B5EF4-FFF2-40B4-BE49-F238E27FC236}">
                <a16:creationId xmlns:a16="http://schemas.microsoft.com/office/drawing/2014/main" id="{B851A04B-89FD-BB4A-BE38-11423AD0E8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282FEF-A672-D74A-818C-FD7E25F8DB7A}"/>
              </a:ext>
            </a:extLst>
          </p:cNvPr>
          <p:cNvSpPr>
            <a:spLocks noGrp="1"/>
          </p:cNvSpPr>
          <p:nvPr>
            <p:ph type="sldNum" sz="quarter" idx="12"/>
          </p:nvPr>
        </p:nvSpPr>
        <p:spPr/>
        <p:txBody>
          <a:bodyPr/>
          <a:lstStyle/>
          <a:p>
            <a:fld id="{E4036594-A73E-E649-A4D8-85AD0E0F546E}" type="slidenum">
              <a:rPr lang="en-US" smtClean="0"/>
              <a:t>‹#›</a:t>
            </a:fld>
            <a:endParaRPr lang="en-US"/>
          </a:p>
        </p:txBody>
      </p:sp>
    </p:spTree>
    <p:extLst>
      <p:ext uri="{BB962C8B-B14F-4D97-AF65-F5344CB8AC3E}">
        <p14:creationId xmlns:p14="http://schemas.microsoft.com/office/powerpoint/2010/main" val="20703971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7BE78-2DAE-784C-8BDD-1ACFE9325020}"/>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1B5A6CBD-752B-C54A-9472-476012303DC4}"/>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7EEB16F-2AF7-AF4F-BAC0-66A9F203FCDF}"/>
              </a:ext>
            </a:extLst>
          </p:cNvPr>
          <p:cNvSpPr>
            <a:spLocks noGrp="1"/>
          </p:cNvSpPr>
          <p:nvPr>
            <p:ph type="dt" sz="half" idx="10"/>
          </p:nvPr>
        </p:nvSpPr>
        <p:spPr/>
        <p:txBody>
          <a:bodyPr/>
          <a:lstStyle/>
          <a:p>
            <a:fld id="{388F4130-B4A6-894D-B490-953E3F85E7B4}" type="datetimeFigureOut">
              <a:rPr lang="en-US" smtClean="0"/>
              <a:t>1/29/2026</a:t>
            </a:fld>
            <a:endParaRPr lang="en-US"/>
          </a:p>
        </p:txBody>
      </p:sp>
      <p:sp>
        <p:nvSpPr>
          <p:cNvPr id="5" name="Footer Placeholder 4">
            <a:extLst>
              <a:ext uri="{FF2B5EF4-FFF2-40B4-BE49-F238E27FC236}">
                <a16:creationId xmlns:a16="http://schemas.microsoft.com/office/drawing/2014/main" id="{23C97A28-8E57-8849-B304-4BD747CD24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F34E1A-BF2D-3F43-B5E9-97AA6F77E6FA}"/>
              </a:ext>
            </a:extLst>
          </p:cNvPr>
          <p:cNvSpPr>
            <a:spLocks noGrp="1"/>
          </p:cNvSpPr>
          <p:nvPr>
            <p:ph type="sldNum" sz="quarter" idx="12"/>
          </p:nvPr>
        </p:nvSpPr>
        <p:spPr/>
        <p:txBody>
          <a:bodyPr/>
          <a:lstStyle/>
          <a:p>
            <a:fld id="{E4036594-A73E-E649-A4D8-85AD0E0F546E}" type="slidenum">
              <a:rPr lang="en-US" smtClean="0"/>
              <a:t>‹#›</a:t>
            </a:fld>
            <a:endParaRPr lang="en-US"/>
          </a:p>
        </p:txBody>
      </p:sp>
    </p:spTree>
    <p:extLst>
      <p:ext uri="{BB962C8B-B14F-4D97-AF65-F5344CB8AC3E}">
        <p14:creationId xmlns:p14="http://schemas.microsoft.com/office/powerpoint/2010/main" val="32093339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4472D-C6B8-F544-BCBA-6D34B6B81A3A}"/>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90E73B32-686A-E649-86AB-3479FB66E9E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5FF5A8D1-9377-1742-BBD6-21C94A27ED6A}"/>
              </a:ext>
            </a:extLst>
          </p:cNvPr>
          <p:cNvSpPr>
            <a:spLocks noGrp="1"/>
          </p:cNvSpPr>
          <p:nvPr>
            <p:ph type="dt" sz="half" idx="10"/>
          </p:nvPr>
        </p:nvSpPr>
        <p:spPr/>
        <p:txBody>
          <a:bodyPr/>
          <a:lstStyle/>
          <a:p>
            <a:fld id="{388F4130-B4A6-894D-B490-953E3F85E7B4}" type="datetimeFigureOut">
              <a:rPr lang="en-US" smtClean="0"/>
              <a:t>1/29/2026</a:t>
            </a:fld>
            <a:endParaRPr lang="en-US"/>
          </a:p>
        </p:txBody>
      </p:sp>
      <p:sp>
        <p:nvSpPr>
          <p:cNvPr id="5" name="Footer Placeholder 4">
            <a:extLst>
              <a:ext uri="{FF2B5EF4-FFF2-40B4-BE49-F238E27FC236}">
                <a16:creationId xmlns:a16="http://schemas.microsoft.com/office/drawing/2014/main" id="{B2D9E8E3-692C-EB47-AE32-1D59637AE6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C299E9-66F9-CC49-AF60-86ECA79F2AA8}"/>
              </a:ext>
            </a:extLst>
          </p:cNvPr>
          <p:cNvSpPr>
            <a:spLocks noGrp="1"/>
          </p:cNvSpPr>
          <p:nvPr>
            <p:ph type="sldNum" sz="quarter" idx="12"/>
          </p:nvPr>
        </p:nvSpPr>
        <p:spPr/>
        <p:txBody>
          <a:bodyPr/>
          <a:lstStyle/>
          <a:p>
            <a:fld id="{E4036594-A73E-E649-A4D8-85AD0E0F546E}" type="slidenum">
              <a:rPr lang="en-US" smtClean="0"/>
              <a:t>‹#›</a:t>
            </a:fld>
            <a:endParaRPr lang="en-US"/>
          </a:p>
        </p:txBody>
      </p:sp>
    </p:spTree>
    <p:extLst>
      <p:ext uri="{BB962C8B-B14F-4D97-AF65-F5344CB8AC3E}">
        <p14:creationId xmlns:p14="http://schemas.microsoft.com/office/powerpoint/2010/main" val="26997617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E006E-3602-3240-801F-364000B45F1F}"/>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C5A57B7-EF2C-3044-B58B-175EDDFEAF59}"/>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6D875FEF-E26D-7D4C-9207-D0510ACF4D4A}"/>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130407D9-439C-464B-B83C-AD392B6C6CF6}"/>
              </a:ext>
            </a:extLst>
          </p:cNvPr>
          <p:cNvSpPr>
            <a:spLocks noGrp="1"/>
          </p:cNvSpPr>
          <p:nvPr>
            <p:ph type="dt" sz="half" idx="10"/>
          </p:nvPr>
        </p:nvSpPr>
        <p:spPr/>
        <p:txBody>
          <a:bodyPr/>
          <a:lstStyle/>
          <a:p>
            <a:fld id="{388F4130-B4A6-894D-B490-953E3F85E7B4}" type="datetimeFigureOut">
              <a:rPr lang="en-US" smtClean="0"/>
              <a:t>1/29/2026</a:t>
            </a:fld>
            <a:endParaRPr lang="en-US"/>
          </a:p>
        </p:txBody>
      </p:sp>
      <p:sp>
        <p:nvSpPr>
          <p:cNvPr id="6" name="Footer Placeholder 5">
            <a:extLst>
              <a:ext uri="{FF2B5EF4-FFF2-40B4-BE49-F238E27FC236}">
                <a16:creationId xmlns:a16="http://schemas.microsoft.com/office/drawing/2014/main" id="{2AFBC8E8-C96E-A644-AFCF-9A484B2E303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F4BDBDA-2F87-E140-8669-57B9B7121EFC}"/>
              </a:ext>
            </a:extLst>
          </p:cNvPr>
          <p:cNvSpPr>
            <a:spLocks noGrp="1"/>
          </p:cNvSpPr>
          <p:nvPr>
            <p:ph type="sldNum" sz="quarter" idx="12"/>
          </p:nvPr>
        </p:nvSpPr>
        <p:spPr/>
        <p:txBody>
          <a:bodyPr/>
          <a:lstStyle/>
          <a:p>
            <a:fld id="{E4036594-A73E-E649-A4D8-85AD0E0F546E}" type="slidenum">
              <a:rPr lang="en-US" smtClean="0"/>
              <a:t>‹#›</a:t>
            </a:fld>
            <a:endParaRPr lang="en-US"/>
          </a:p>
        </p:txBody>
      </p:sp>
    </p:spTree>
    <p:extLst>
      <p:ext uri="{BB962C8B-B14F-4D97-AF65-F5344CB8AC3E}">
        <p14:creationId xmlns:p14="http://schemas.microsoft.com/office/powerpoint/2010/main" val="11562972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C6AA6-F7E1-E941-BB92-88330D63E919}"/>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D4413033-E229-2848-A214-6BD8D631DBF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EBB6FF0D-44BC-1845-ADBF-A1BDA30F40CA}"/>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4E43DBC9-6028-9A46-8CF4-7F90F03B2D4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4B30AFFD-F8E0-FA48-8C05-C1EA3B817498}"/>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7A2EF13E-80AE-2F4B-99DD-2E1E85DF1FD7}"/>
              </a:ext>
            </a:extLst>
          </p:cNvPr>
          <p:cNvSpPr>
            <a:spLocks noGrp="1"/>
          </p:cNvSpPr>
          <p:nvPr>
            <p:ph type="dt" sz="half" idx="10"/>
          </p:nvPr>
        </p:nvSpPr>
        <p:spPr/>
        <p:txBody>
          <a:bodyPr/>
          <a:lstStyle/>
          <a:p>
            <a:fld id="{388F4130-B4A6-894D-B490-953E3F85E7B4}" type="datetimeFigureOut">
              <a:rPr lang="en-US" smtClean="0"/>
              <a:t>1/29/2026</a:t>
            </a:fld>
            <a:endParaRPr lang="en-US"/>
          </a:p>
        </p:txBody>
      </p:sp>
      <p:sp>
        <p:nvSpPr>
          <p:cNvPr id="8" name="Footer Placeholder 7">
            <a:extLst>
              <a:ext uri="{FF2B5EF4-FFF2-40B4-BE49-F238E27FC236}">
                <a16:creationId xmlns:a16="http://schemas.microsoft.com/office/drawing/2014/main" id="{265D6405-91B4-B742-BE0F-74FC84097E5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647248F-EB72-3A40-8C00-44A631D3466B}"/>
              </a:ext>
            </a:extLst>
          </p:cNvPr>
          <p:cNvSpPr>
            <a:spLocks noGrp="1"/>
          </p:cNvSpPr>
          <p:nvPr>
            <p:ph type="sldNum" sz="quarter" idx="12"/>
          </p:nvPr>
        </p:nvSpPr>
        <p:spPr/>
        <p:txBody>
          <a:bodyPr/>
          <a:lstStyle/>
          <a:p>
            <a:fld id="{E4036594-A73E-E649-A4D8-85AD0E0F546E}" type="slidenum">
              <a:rPr lang="en-US" smtClean="0"/>
              <a:t>‹#›</a:t>
            </a:fld>
            <a:endParaRPr lang="en-US"/>
          </a:p>
        </p:txBody>
      </p:sp>
    </p:spTree>
    <p:extLst>
      <p:ext uri="{BB962C8B-B14F-4D97-AF65-F5344CB8AC3E}">
        <p14:creationId xmlns:p14="http://schemas.microsoft.com/office/powerpoint/2010/main" val="27144871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29E50-BA89-B14D-B9B0-2C2D41422DF0}"/>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3B63D20A-A613-5C4C-A2D9-3F3716F248FE}"/>
              </a:ext>
            </a:extLst>
          </p:cNvPr>
          <p:cNvSpPr>
            <a:spLocks noGrp="1"/>
          </p:cNvSpPr>
          <p:nvPr>
            <p:ph type="dt" sz="half" idx="10"/>
          </p:nvPr>
        </p:nvSpPr>
        <p:spPr/>
        <p:txBody>
          <a:bodyPr/>
          <a:lstStyle/>
          <a:p>
            <a:fld id="{388F4130-B4A6-894D-B490-953E3F85E7B4}" type="datetimeFigureOut">
              <a:rPr lang="en-US" smtClean="0"/>
              <a:t>1/29/2026</a:t>
            </a:fld>
            <a:endParaRPr lang="en-US"/>
          </a:p>
        </p:txBody>
      </p:sp>
      <p:sp>
        <p:nvSpPr>
          <p:cNvPr id="4" name="Footer Placeholder 3">
            <a:extLst>
              <a:ext uri="{FF2B5EF4-FFF2-40B4-BE49-F238E27FC236}">
                <a16:creationId xmlns:a16="http://schemas.microsoft.com/office/drawing/2014/main" id="{2B434657-A7D5-C94F-8190-795F9A70A36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7F68932-BF18-6D41-AAA1-AA62712FCFF6}"/>
              </a:ext>
            </a:extLst>
          </p:cNvPr>
          <p:cNvSpPr>
            <a:spLocks noGrp="1"/>
          </p:cNvSpPr>
          <p:nvPr>
            <p:ph type="sldNum" sz="quarter" idx="12"/>
          </p:nvPr>
        </p:nvSpPr>
        <p:spPr/>
        <p:txBody>
          <a:bodyPr/>
          <a:lstStyle/>
          <a:p>
            <a:fld id="{E4036594-A73E-E649-A4D8-85AD0E0F546E}" type="slidenum">
              <a:rPr lang="en-US" smtClean="0"/>
              <a:t>‹#›</a:t>
            </a:fld>
            <a:endParaRPr lang="en-US"/>
          </a:p>
        </p:txBody>
      </p:sp>
    </p:spTree>
    <p:extLst>
      <p:ext uri="{BB962C8B-B14F-4D97-AF65-F5344CB8AC3E}">
        <p14:creationId xmlns:p14="http://schemas.microsoft.com/office/powerpoint/2010/main" val="42766636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EF2C8-66D4-EF4A-AAFD-01BC50FA7EA5}"/>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5AD9361-0DDC-EE4E-A740-F93892B36938}"/>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AD9F65C-3FCD-8B46-A28D-257FA8F28C4F}"/>
              </a:ext>
            </a:extLst>
          </p:cNvPr>
          <p:cNvSpPr>
            <a:spLocks noGrp="1"/>
          </p:cNvSpPr>
          <p:nvPr>
            <p:ph type="dt" sz="half" idx="10"/>
          </p:nvPr>
        </p:nvSpPr>
        <p:spPr/>
        <p:txBody>
          <a:bodyPr/>
          <a:lstStyle/>
          <a:p>
            <a:fld id="{14BD68BC-1AD8-B640-8B1E-602BF3073AFD}" type="datetimeFigureOut">
              <a:rPr lang="en-US" smtClean="0"/>
              <a:t>1/29/2026</a:t>
            </a:fld>
            <a:endParaRPr lang="en-US"/>
          </a:p>
        </p:txBody>
      </p:sp>
      <p:sp>
        <p:nvSpPr>
          <p:cNvPr id="5" name="Footer Placeholder 4">
            <a:extLst>
              <a:ext uri="{FF2B5EF4-FFF2-40B4-BE49-F238E27FC236}">
                <a16:creationId xmlns:a16="http://schemas.microsoft.com/office/drawing/2014/main" id="{1A88163C-7F3C-9B44-A028-C4886506FC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47796D-644C-B740-8C2E-356ECAB6D301}"/>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20239290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504FA24-B38B-8E42-AD9A-46A8FE7451A1}"/>
              </a:ext>
            </a:extLst>
          </p:cNvPr>
          <p:cNvSpPr>
            <a:spLocks noGrp="1"/>
          </p:cNvSpPr>
          <p:nvPr>
            <p:ph type="dt" sz="half" idx="10"/>
          </p:nvPr>
        </p:nvSpPr>
        <p:spPr/>
        <p:txBody>
          <a:bodyPr/>
          <a:lstStyle/>
          <a:p>
            <a:fld id="{388F4130-B4A6-894D-B490-953E3F85E7B4}" type="datetimeFigureOut">
              <a:rPr lang="en-US" smtClean="0"/>
              <a:t>1/29/2026</a:t>
            </a:fld>
            <a:endParaRPr lang="en-US"/>
          </a:p>
        </p:txBody>
      </p:sp>
      <p:sp>
        <p:nvSpPr>
          <p:cNvPr id="3" name="Footer Placeholder 2">
            <a:extLst>
              <a:ext uri="{FF2B5EF4-FFF2-40B4-BE49-F238E27FC236}">
                <a16:creationId xmlns:a16="http://schemas.microsoft.com/office/drawing/2014/main" id="{845B9E2C-DF1C-3348-A7D0-868403EF107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70C3B7E-3AE4-3248-816B-42AEABE3282A}"/>
              </a:ext>
            </a:extLst>
          </p:cNvPr>
          <p:cNvSpPr>
            <a:spLocks noGrp="1"/>
          </p:cNvSpPr>
          <p:nvPr>
            <p:ph type="sldNum" sz="quarter" idx="12"/>
          </p:nvPr>
        </p:nvSpPr>
        <p:spPr/>
        <p:txBody>
          <a:bodyPr/>
          <a:lstStyle/>
          <a:p>
            <a:fld id="{E4036594-A73E-E649-A4D8-85AD0E0F546E}" type="slidenum">
              <a:rPr lang="en-US" smtClean="0"/>
              <a:t>‹#›</a:t>
            </a:fld>
            <a:endParaRPr lang="en-US"/>
          </a:p>
        </p:txBody>
      </p:sp>
    </p:spTree>
    <p:extLst>
      <p:ext uri="{BB962C8B-B14F-4D97-AF65-F5344CB8AC3E}">
        <p14:creationId xmlns:p14="http://schemas.microsoft.com/office/powerpoint/2010/main" val="30162979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46E7B-2B21-4349-A5E8-F51BDA4FDD7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34800EC2-20B6-564C-B497-8BC94D18A0C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2A3D7AB7-03F9-CB44-8B65-1FA6515812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8543C11-7DE1-A040-A366-66CFE0770690}"/>
              </a:ext>
            </a:extLst>
          </p:cNvPr>
          <p:cNvSpPr>
            <a:spLocks noGrp="1"/>
          </p:cNvSpPr>
          <p:nvPr>
            <p:ph type="dt" sz="half" idx="10"/>
          </p:nvPr>
        </p:nvSpPr>
        <p:spPr/>
        <p:txBody>
          <a:bodyPr/>
          <a:lstStyle/>
          <a:p>
            <a:fld id="{388F4130-B4A6-894D-B490-953E3F85E7B4}" type="datetimeFigureOut">
              <a:rPr lang="en-US" smtClean="0"/>
              <a:t>1/29/2026</a:t>
            </a:fld>
            <a:endParaRPr lang="en-US"/>
          </a:p>
        </p:txBody>
      </p:sp>
      <p:sp>
        <p:nvSpPr>
          <p:cNvPr id="6" name="Footer Placeholder 5">
            <a:extLst>
              <a:ext uri="{FF2B5EF4-FFF2-40B4-BE49-F238E27FC236}">
                <a16:creationId xmlns:a16="http://schemas.microsoft.com/office/drawing/2014/main" id="{F6F8A39E-CEDC-5D45-B7A7-427E12ADCB6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F53EE87-F227-0641-991C-BC2504CBAFD1}"/>
              </a:ext>
            </a:extLst>
          </p:cNvPr>
          <p:cNvSpPr>
            <a:spLocks noGrp="1"/>
          </p:cNvSpPr>
          <p:nvPr>
            <p:ph type="sldNum" sz="quarter" idx="12"/>
          </p:nvPr>
        </p:nvSpPr>
        <p:spPr/>
        <p:txBody>
          <a:bodyPr/>
          <a:lstStyle/>
          <a:p>
            <a:fld id="{E4036594-A73E-E649-A4D8-85AD0E0F546E}" type="slidenum">
              <a:rPr lang="en-US" smtClean="0"/>
              <a:t>‹#›</a:t>
            </a:fld>
            <a:endParaRPr lang="en-US"/>
          </a:p>
        </p:txBody>
      </p:sp>
    </p:spTree>
    <p:extLst>
      <p:ext uri="{BB962C8B-B14F-4D97-AF65-F5344CB8AC3E}">
        <p14:creationId xmlns:p14="http://schemas.microsoft.com/office/powerpoint/2010/main" val="34558507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36682-8C5D-5446-8420-6965F374F31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FA959B58-CA83-2541-BFBB-72A596B18F1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269452C-75B1-A440-9A3E-16096BEAA1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03ABED3-0D2E-C24F-AB08-D6551BC9B18D}"/>
              </a:ext>
            </a:extLst>
          </p:cNvPr>
          <p:cNvSpPr>
            <a:spLocks noGrp="1"/>
          </p:cNvSpPr>
          <p:nvPr>
            <p:ph type="dt" sz="half" idx="10"/>
          </p:nvPr>
        </p:nvSpPr>
        <p:spPr/>
        <p:txBody>
          <a:bodyPr/>
          <a:lstStyle/>
          <a:p>
            <a:fld id="{388F4130-B4A6-894D-B490-953E3F85E7B4}" type="datetimeFigureOut">
              <a:rPr lang="en-US" smtClean="0"/>
              <a:t>1/29/2026</a:t>
            </a:fld>
            <a:endParaRPr lang="en-US"/>
          </a:p>
        </p:txBody>
      </p:sp>
      <p:sp>
        <p:nvSpPr>
          <p:cNvPr id="6" name="Footer Placeholder 5">
            <a:extLst>
              <a:ext uri="{FF2B5EF4-FFF2-40B4-BE49-F238E27FC236}">
                <a16:creationId xmlns:a16="http://schemas.microsoft.com/office/drawing/2014/main" id="{9EDB2E6C-CD2C-CD47-A952-D2C835A6B46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CFB704-2EF3-024E-A7B5-B19083B6B48F}"/>
              </a:ext>
            </a:extLst>
          </p:cNvPr>
          <p:cNvSpPr>
            <a:spLocks noGrp="1"/>
          </p:cNvSpPr>
          <p:nvPr>
            <p:ph type="sldNum" sz="quarter" idx="12"/>
          </p:nvPr>
        </p:nvSpPr>
        <p:spPr/>
        <p:txBody>
          <a:bodyPr/>
          <a:lstStyle/>
          <a:p>
            <a:fld id="{E4036594-A73E-E649-A4D8-85AD0E0F546E}" type="slidenum">
              <a:rPr lang="en-US" smtClean="0"/>
              <a:t>‹#›</a:t>
            </a:fld>
            <a:endParaRPr lang="en-US"/>
          </a:p>
        </p:txBody>
      </p:sp>
    </p:spTree>
    <p:extLst>
      <p:ext uri="{BB962C8B-B14F-4D97-AF65-F5344CB8AC3E}">
        <p14:creationId xmlns:p14="http://schemas.microsoft.com/office/powerpoint/2010/main" val="34004491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64499-2F4D-F54B-B034-112AA6F67809}"/>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F182BD32-AEFC-9C43-9EC4-4770BA5A5BBD}"/>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F9B193B-4C5C-8349-A401-B84C817E4DEA}"/>
              </a:ext>
            </a:extLst>
          </p:cNvPr>
          <p:cNvSpPr>
            <a:spLocks noGrp="1"/>
          </p:cNvSpPr>
          <p:nvPr>
            <p:ph type="dt" sz="half" idx="10"/>
          </p:nvPr>
        </p:nvSpPr>
        <p:spPr/>
        <p:txBody>
          <a:bodyPr/>
          <a:lstStyle/>
          <a:p>
            <a:fld id="{388F4130-B4A6-894D-B490-953E3F85E7B4}" type="datetimeFigureOut">
              <a:rPr lang="en-US" smtClean="0"/>
              <a:t>1/29/2026</a:t>
            </a:fld>
            <a:endParaRPr lang="en-US"/>
          </a:p>
        </p:txBody>
      </p:sp>
      <p:sp>
        <p:nvSpPr>
          <p:cNvPr id="5" name="Footer Placeholder 4">
            <a:extLst>
              <a:ext uri="{FF2B5EF4-FFF2-40B4-BE49-F238E27FC236}">
                <a16:creationId xmlns:a16="http://schemas.microsoft.com/office/drawing/2014/main" id="{90025579-668C-6E4A-9506-5AD2E00C52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093645-915D-A945-A086-86CD13508646}"/>
              </a:ext>
            </a:extLst>
          </p:cNvPr>
          <p:cNvSpPr>
            <a:spLocks noGrp="1"/>
          </p:cNvSpPr>
          <p:nvPr>
            <p:ph type="sldNum" sz="quarter" idx="12"/>
          </p:nvPr>
        </p:nvSpPr>
        <p:spPr/>
        <p:txBody>
          <a:bodyPr/>
          <a:lstStyle/>
          <a:p>
            <a:fld id="{E4036594-A73E-E649-A4D8-85AD0E0F546E}" type="slidenum">
              <a:rPr lang="en-US" smtClean="0"/>
              <a:t>‹#›</a:t>
            </a:fld>
            <a:endParaRPr lang="en-US"/>
          </a:p>
        </p:txBody>
      </p:sp>
    </p:spTree>
    <p:extLst>
      <p:ext uri="{BB962C8B-B14F-4D97-AF65-F5344CB8AC3E}">
        <p14:creationId xmlns:p14="http://schemas.microsoft.com/office/powerpoint/2010/main" val="24201992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3D6932E-B973-1440-8C8A-A20FC31CE298}"/>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63C55602-66E9-6A44-8E3B-7944447C1121}"/>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4D233EE-C4AC-3944-8F41-167DE075E4B3}"/>
              </a:ext>
            </a:extLst>
          </p:cNvPr>
          <p:cNvSpPr>
            <a:spLocks noGrp="1"/>
          </p:cNvSpPr>
          <p:nvPr>
            <p:ph type="dt" sz="half" idx="10"/>
          </p:nvPr>
        </p:nvSpPr>
        <p:spPr/>
        <p:txBody>
          <a:bodyPr/>
          <a:lstStyle/>
          <a:p>
            <a:fld id="{388F4130-B4A6-894D-B490-953E3F85E7B4}" type="datetimeFigureOut">
              <a:rPr lang="en-US" smtClean="0"/>
              <a:t>1/29/2026</a:t>
            </a:fld>
            <a:endParaRPr lang="en-US"/>
          </a:p>
        </p:txBody>
      </p:sp>
      <p:sp>
        <p:nvSpPr>
          <p:cNvPr id="5" name="Footer Placeholder 4">
            <a:extLst>
              <a:ext uri="{FF2B5EF4-FFF2-40B4-BE49-F238E27FC236}">
                <a16:creationId xmlns:a16="http://schemas.microsoft.com/office/drawing/2014/main" id="{3FFDC9E0-7443-FC45-B98E-6EEECFAD31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0199EE-E38E-C842-82B0-22CAA11BEA07}"/>
              </a:ext>
            </a:extLst>
          </p:cNvPr>
          <p:cNvSpPr>
            <a:spLocks noGrp="1"/>
          </p:cNvSpPr>
          <p:nvPr>
            <p:ph type="sldNum" sz="quarter" idx="12"/>
          </p:nvPr>
        </p:nvSpPr>
        <p:spPr/>
        <p:txBody>
          <a:bodyPr/>
          <a:lstStyle/>
          <a:p>
            <a:fld id="{E4036594-A73E-E649-A4D8-85AD0E0F546E}" type="slidenum">
              <a:rPr lang="en-US" smtClean="0"/>
              <a:t>‹#›</a:t>
            </a:fld>
            <a:endParaRPr lang="en-US"/>
          </a:p>
        </p:txBody>
      </p:sp>
    </p:spTree>
    <p:extLst>
      <p:ext uri="{BB962C8B-B14F-4D97-AF65-F5344CB8AC3E}">
        <p14:creationId xmlns:p14="http://schemas.microsoft.com/office/powerpoint/2010/main" val="20977073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CAE69-592D-6D48-8D37-1AF709B0432E}"/>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1ECE34F9-FD31-954C-90A9-25364BF3A31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31381E6B-7D41-F84E-B286-61EBCE0535F6}"/>
              </a:ext>
            </a:extLst>
          </p:cNvPr>
          <p:cNvSpPr>
            <a:spLocks noGrp="1"/>
          </p:cNvSpPr>
          <p:nvPr>
            <p:ph type="dt" sz="half" idx="10"/>
          </p:nvPr>
        </p:nvSpPr>
        <p:spPr/>
        <p:txBody>
          <a:bodyPr/>
          <a:lstStyle/>
          <a:p>
            <a:fld id="{14BD68BC-1AD8-B640-8B1E-602BF3073AFD}" type="datetimeFigureOut">
              <a:rPr lang="en-US" smtClean="0"/>
              <a:t>1/29/2026</a:t>
            </a:fld>
            <a:endParaRPr lang="en-US"/>
          </a:p>
        </p:txBody>
      </p:sp>
      <p:sp>
        <p:nvSpPr>
          <p:cNvPr id="5" name="Footer Placeholder 4">
            <a:extLst>
              <a:ext uri="{FF2B5EF4-FFF2-40B4-BE49-F238E27FC236}">
                <a16:creationId xmlns:a16="http://schemas.microsoft.com/office/drawing/2014/main" id="{73CE29A8-E8C2-784C-9495-F0D437E955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4039A4-CB11-B346-94E7-20D66FCAC610}"/>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6363703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EF2C8-66D4-EF4A-AAFD-01BC50FA7EA5}"/>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5AD9361-0DDC-EE4E-A740-F93892B36938}"/>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AD9F65C-3FCD-8B46-A28D-257FA8F28C4F}"/>
              </a:ext>
            </a:extLst>
          </p:cNvPr>
          <p:cNvSpPr>
            <a:spLocks noGrp="1"/>
          </p:cNvSpPr>
          <p:nvPr>
            <p:ph type="dt" sz="half" idx="10"/>
          </p:nvPr>
        </p:nvSpPr>
        <p:spPr/>
        <p:txBody>
          <a:bodyPr/>
          <a:lstStyle/>
          <a:p>
            <a:fld id="{14BD68BC-1AD8-B640-8B1E-602BF3073AFD}" type="datetimeFigureOut">
              <a:rPr lang="en-US" smtClean="0"/>
              <a:t>1/29/2026</a:t>
            </a:fld>
            <a:endParaRPr lang="en-US"/>
          </a:p>
        </p:txBody>
      </p:sp>
      <p:sp>
        <p:nvSpPr>
          <p:cNvPr id="5" name="Footer Placeholder 4">
            <a:extLst>
              <a:ext uri="{FF2B5EF4-FFF2-40B4-BE49-F238E27FC236}">
                <a16:creationId xmlns:a16="http://schemas.microsoft.com/office/drawing/2014/main" id="{1A88163C-7F3C-9B44-A028-C4886506FC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47796D-644C-B740-8C2E-356ECAB6D301}"/>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3453743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1CB58-4758-1C42-8DAA-2AAA3F98FED3}"/>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6AB7D025-4B39-8D45-811F-5B1E30D5E7B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42683CA-90A4-5E49-AA2C-3DCED63A8EBC}"/>
              </a:ext>
            </a:extLst>
          </p:cNvPr>
          <p:cNvSpPr>
            <a:spLocks noGrp="1"/>
          </p:cNvSpPr>
          <p:nvPr>
            <p:ph type="dt" sz="half" idx="10"/>
          </p:nvPr>
        </p:nvSpPr>
        <p:spPr/>
        <p:txBody>
          <a:bodyPr/>
          <a:lstStyle/>
          <a:p>
            <a:fld id="{14BD68BC-1AD8-B640-8B1E-602BF3073AFD}" type="datetimeFigureOut">
              <a:rPr lang="en-US" smtClean="0"/>
              <a:t>1/29/2026</a:t>
            </a:fld>
            <a:endParaRPr lang="en-US"/>
          </a:p>
        </p:txBody>
      </p:sp>
      <p:sp>
        <p:nvSpPr>
          <p:cNvPr id="5" name="Footer Placeholder 4">
            <a:extLst>
              <a:ext uri="{FF2B5EF4-FFF2-40B4-BE49-F238E27FC236}">
                <a16:creationId xmlns:a16="http://schemas.microsoft.com/office/drawing/2014/main" id="{97E1DED1-CD68-AC4C-ABC6-F8EEE292B7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A83341-F52D-D14B-A417-6C66E51D03C1}"/>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13914999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351C6-2D17-C14E-8DC1-418227C69860}"/>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A0F791E-6CBD-2747-86C9-A91E120F506B}"/>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676279C1-F68E-7E4B-B565-93EC951F8AFD}"/>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ACD866C6-99FF-2F4A-936E-613FC9DB3BB2}"/>
              </a:ext>
            </a:extLst>
          </p:cNvPr>
          <p:cNvSpPr>
            <a:spLocks noGrp="1"/>
          </p:cNvSpPr>
          <p:nvPr>
            <p:ph type="dt" sz="half" idx="10"/>
          </p:nvPr>
        </p:nvSpPr>
        <p:spPr/>
        <p:txBody>
          <a:bodyPr/>
          <a:lstStyle/>
          <a:p>
            <a:fld id="{14BD68BC-1AD8-B640-8B1E-602BF3073AFD}" type="datetimeFigureOut">
              <a:rPr lang="en-US" smtClean="0"/>
              <a:t>1/29/2026</a:t>
            </a:fld>
            <a:endParaRPr lang="en-US"/>
          </a:p>
        </p:txBody>
      </p:sp>
      <p:sp>
        <p:nvSpPr>
          <p:cNvPr id="6" name="Footer Placeholder 5">
            <a:extLst>
              <a:ext uri="{FF2B5EF4-FFF2-40B4-BE49-F238E27FC236}">
                <a16:creationId xmlns:a16="http://schemas.microsoft.com/office/drawing/2014/main" id="{45D0DB7C-BDCE-D146-9584-809FFC25DD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FD1283-F062-2E4B-8DD8-A11DB5311AFE}"/>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31716614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DCD01-DE9B-A849-A35D-9F761E7A293A}"/>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B213394-3DB5-5A4C-965B-35CC3D1F298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80C87B7-015A-EE48-9BA2-392DACDC00EA}"/>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83A97E02-FB0B-A048-9274-06CF174361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CADCF4DD-E248-C543-910E-BAFFB18831D9}"/>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8C573B90-35AD-3E43-B0CA-8BA2F2BBBC62}"/>
              </a:ext>
            </a:extLst>
          </p:cNvPr>
          <p:cNvSpPr>
            <a:spLocks noGrp="1"/>
          </p:cNvSpPr>
          <p:nvPr>
            <p:ph type="dt" sz="half" idx="10"/>
          </p:nvPr>
        </p:nvSpPr>
        <p:spPr/>
        <p:txBody>
          <a:bodyPr/>
          <a:lstStyle/>
          <a:p>
            <a:fld id="{14BD68BC-1AD8-B640-8B1E-602BF3073AFD}" type="datetimeFigureOut">
              <a:rPr lang="en-US" smtClean="0"/>
              <a:t>1/29/2026</a:t>
            </a:fld>
            <a:endParaRPr lang="en-US"/>
          </a:p>
        </p:txBody>
      </p:sp>
      <p:sp>
        <p:nvSpPr>
          <p:cNvPr id="8" name="Footer Placeholder 7">
            <a:extLst>
              <a:ext uri="{FF2B5EF4-FFF2-40B4-BE49-F238E27FC236}">
                <a16:creationId xmlns:a16="http://schemas.microsoft.com/office/drawing/2014/main" id="{126E709E-0F2B-524A-BB14-376202A2698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B8CED43-5180-C24B-8196-24914383E7BA}"/>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19815096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1CB58-4758-1C42-8DAA-2AAA3F98FED3}"/>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6AB7D025-4B39-8D45-811F-5B1E30D5E7B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42683CA-90A4-5E49-AA2C-3DCED63A8EBC}"/>
              </a:ext>
            </a:extLst>
          </p:cNvPr>
          <p:cNvSpPr>
            <a:spLocks noGrp="1"/>
          </p:cNvSpPr>
          <p:nvPr>
            <p:ph type="dt" sz="half" idx="10"/>
          </p:nvPr>
        </p:nvSpPr>
        <p:spPr/>
        <p:txBody>
          <a:bodyPr/>
          <a:lstStyle/>
          <a:p>
            <a:fld id="{14BD68BC-1AD8-B640-8B1E-602BF3073AFD}" type="datetimeFigureOut">
              <a:rPr lang="en-US" smtClean="0"/>
              <a:t>1/29/2026</a:t>
            </a:fld>
            <a:endParaRPr lang="en-US"/>
          </a:p>
        </p:txBody>
      </p:sp>
      <p:sp>
        <p:nvSpPr>
          <p:cNvPr id="5" name="Footer Placeholder 4">
            <a:extLst>
              <a:ext uri="{FF2B5EF4-FFF2-40B4-BE49-F238E27FC236}">
                <a16:creationId xmlns:a16="http://schemas.microsoft.com/office/drawing/2014/main" id="{97E1DED1-CD68-AC4C-ABC6-F8EEE292B7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A83341-F52D-D14B-A417-6C66E51D03C1}"/>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411899875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E4D60-AC0C-044F-8925-BE12978C5543}"/>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A080422E-D871-AC4C-A0FF-BA911179FDAA}"/>
              </a:ext>
            </a:extLst>
          </p:cNvPr>
          <p:cNvSpPr>
            <a:spLocks noGrp="1"/>
          </p:cNvSpPr>
          <p:nvPr>
            <p:ph type="dt" sz="half" idx="10"/>
          </p:nvPr>
        </p:nvSpPr>
        <p:spPr/>
        <p:txBody>
          <a:bodyPr/>
          <a:lstStyle/>
          <a:p>
            <a:fld id="{14BD68BC-1AD8-B640-8B1E-602BF3073AFD}" type="datetimeFigureOut">
              <a:rPr lang="en-US" smtClean="0"/>
              <a:t>1/29/2026</a:t>
            </a:fld>
            <a:endParaRPr lang="en-US"/>
          </a:p>
        </p:txBody>
      </p:sp>
      <p:sp>
        <p:nvSpPr>
          <p:cNvPr id="4" name="Footer Placeholder 3">
            <a:extLst>
              <a:ext uri="{FF2B5EF4-FFF2-40B4-BE49-F238E27FC236}">
                <a16:creationId xmlns:a16="http://schemas.microsoft.com/office/drawing/2014/main" id="{3FA61A44-CE7E-2E47-A2C7-EFD19C4D40C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3A8DBD8-7206-5A45-8701-1C5BFDD6468E}"/>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30759581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3A31B14-AAAA-D746-8A4F-C3E1BB0AC402}"/>
              </a:ext>
            </a:extLst>
          </p:cNvPr>
          <p:cNvSpPr>
            <a:spLocks noGrp="1"/>
          </p:cNvSpPr>
          <p:nvPr>
            <p:ph type="dt" sz="half" idx="10"/>
          </p:nvPr>
        </p:nvSpPr>
        <p:spPr/>
        <p:txBody>
          <a:bodyPr/>
          <a:lstStyle/>
          <a:p>
            <a:fld id="{14BD68BC-1AD8-B640-8B1E-602BF3073AFD}" type="datetimeFigureOut">
              <a:rPr lang="en-US" smtClean="0"/>
              <a:t>1/29/2026</a:t>
            </a:fld>
            <a:endParaRPr lang="en-US"/>
          </a:p>
        </p:txBody>
      </p:sp>
      <p:sp>
        <p:nvSpPr>
          <p:cNvPr id="3" name="Footer Placeholder 2">
            <a:extLst>
              <a:ext uri="{FF2B5EF4-FFF2-40B4-BE49-F238E27FC236}">
                <a16:creationId xmlns:a16="http://schemas.microsoft.com/office/drawing/2014/main" id="{0E54D6A3-2EE2-B640-B0F3-7408BA955A6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93CF3B5-8136-464C-B9CE-C289E9FE88E2}"/>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29673849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BD96A-43E5-A645-B273-977F074EA43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C02B250C-BB32-7348-BE3C-383B51A8F8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2C78973E-998F-6D41-9801-A30991298D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745CC00-44DF-1E48-95F7-E532F4C69D56}"/>
              </a:ext>
            </a:extLst>
          </p:cNvPr>
          <p:cNvSpPr>
            <a:spLocks noGrp="1"/>
          </p:cNvSpPr>
          <p:nvPr>
            <p:ph type="dt" sz="half" idx="10"/>
          </p:nvPr>
        </p:nvSpPr>
        <p:spPr/>
        <p:txBody>
          <a:bodyPr/>
          <a:lstStyle/>
          <a:p>
            <a:fld id="{14BD68BC-1AD8-B640-8B1E-602BF3073AFD}" type="datetimeFigureOut">
              <a:rPr lang="en-US" smtClean="0"/>
              <a:t>1/29/2026</a:t>
            </a:fld>
            <a:endParaRPr lang="en-US"/>
          </a:p>
        </p:txBody>
      </p:sp>
      <p:sp>
        <p:nvSpPr>
          <p:cNvPr id="6" name="Footer Placeholder 5">
            <a:extLst>
              <a:ext uri="{FF2B5EF4-FFF2-40B4-BE49-F238E27FC236}">
                <a16:creationId xmlns:a16="http://schemas.microsoft.com/office/drawing/2014/main" id="{B984893D-3FFC-6749-AD92-18B78F33AD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03AAAD-3463-B142-AEB9-CFB5F3DCA4FF}"/>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9409198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9AEEA-03B0-C845-83C2-A99DE7CF457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D4D0810E-8148-AB45-8D0B-5492633BCB6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4CE66B3-4F01-3148-9B21-03E05C5998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180305A-EC70-204D-A203-97127CF60F29}"/>
              </a:ext>
            </a:extLst>
          </p:cNvPr>
          <p:cNvSpPr>
            <a:spLocks noGrp="1"/>
          </p:cNvSpPr>
          <p:nvPr>
            <p:ph type="dt" sz="half" idx="10"/>
          </p:nvPr>
        </p:nvSpPr>
        <p:spPr/>
        <p:txBody>
          <a:bodyPr/>
          <a:lstStyle/>
          <a:p>
            <a:fld id="{14BD68BC-1AD8-B640-8B1E-602BF3073AFD}" type="datetimeFigureOut">
              <a:rPr lang="en-US" smtClean="0"/>
              <a:t>1/29/2026</a:t>
            </a:fld>
            <a:endParaRPr lang="en-US"/>
          </a:p>
        </p:txBody>
      </p:sp>
      <p:sp>
        <p:nvSpPr>
          <p:cNvPr id="6" name="Footer Placeholder 5">
            <a:extLst>
              <a:ext uri="{FF2B5EF4-FFF2-40B4-BE49-F238E27FC236}">
                <a16:creationId xmlns:a16="http://schemas.microsoft.com/office/drawing/2014/main" id="{0FCDF6F2-688B-AC47-8BE3-B3918FD0BB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5DCE4F3-8FAC-C647-B187-2C76584703EE}"/>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17314143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D39B2-85B2-8A4B-8008-EE871C7A57DC}"/>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562A1684-4147-4E4A-BE1D-647E280F6815}"/>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1E7061D-97DA-5D45-A717-D8A7EEF03D1B}"/>
              </a:ext>
            </a:extLst>
          </p:cNvPr>
          <p:cNvSpPr>
            <a:spLocks noGrp="1"/>
          </p:cNvSpPr>
          <p:nvPr>
            <p:ph type="dt" sz="half" idx="10"/>
          </p:nvPr>
        </p:nvSpPr>
        <p:spPr/>
        <p:txBody>
          <a:bodyPr/>
          <a:lstStyle/>
          <a:p>
            <a:fld id="{14BD68BC-1AD8-B640-8B1E-602BF3073AFD}" type="datetimeFigureOut">
              <a:rPr lang="en-US" smtClean="0"/>
              <a:t>1/29/2026</a:t>
            </a:fld>
            <a:endParaRPr lang="en-US"/>
          </a:p>
        </p:txBody>
      </p:sp>
      <p:sp>
        <p:nvSpPr>
          <p:cNvPr id="5" name="Footer Placeholder 4">
            <a:extLst>
              <a:ext uri="{FF2B5EF4-FFF2-40B4-BE49-F238E27FC236}">
                <a16:creationId xmlns:a16="http://schemas.microsoft.com/office/drawing/2014/main" id="{F08C7700-26C6-804B-9BEF-4E4886CEB3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8D442D-6AED-C347-A737-1092964EAE82}"/>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263696922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CF360F0-A2C2-BC4E-AC8F-28FB5C10E34A}"/>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635D444D-2CB3-C84E-AFAB-6E36673058E8}"/>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1CCCC5E-1493-D445-AD8B-A3A5697A2531}"/>
              </a:ext>
            </a:extLst>
          </p:cNvPr>
          <p:cNvSpPr>
            <a:spLocks noGrp="1"/>
          </p:cNvSpPr>
          <p:nvPr>
            <p:ph type="dt" sz="half" idx="10"/>
          </p:nvPr>
        </p:nvSpPr>
        <p:spPr/>
        <p:txBody>
          <a:bodyPr/>
          <a:lstStyle/>
          <a:p>
            <a:fld id="{14BD68BC-1AD8-B640-8B1E-602BF3073AFD}" type="datetimeFigureOut">
              <a:rPr lang="en-US" smtClean="0"/>
              <a:t>1/29/2026</a:t>
            </a:fld>
            <a:endParaRPr lang="en-US"/>
          </a:p>
        </p:txBody>
      </p:sp>
      <p:sp>
        <p:nvSpPr>
          <p:cNvPr id="5" name="Footer Placeholder 4">
            <a:extLst>
              <a:ext uri="{FF2B5EF4-FFF2-40B4-BE49-F238E27FC236}">
                <a16:creationId xmlns:a16="http://schemas.microsoft.com/office/drawing/2014/main" id="{0036B37B-4148-1847-B7D0-E506A8B43B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948933-1B9F-6140-A9E4-6AC0E5BF3C61}"/>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61335601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722869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63806709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rgbClr val="F1F2F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45486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351C6-2D17-C14E-8DC1-418227C69860}"/>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A0F791E-6CBD-2747-86C9-A91E120F506B}"/>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676279C1-F68E-7E4B-B565-93EC951F8AFD}"/>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ACD866C6-99FF-2F4A-936E-613FC9DB3BB2}"/>
              </a:ext>
            </a:extLst>
          </p:cNvPr>
          <p:cNvSpPr>
            <a:spLocks noGrp="1"/>
          </p:cNvSpPr>
          <p:nvPr>
            <p:ph type="dt" sz="half" idx="10"/>
          </p:nvPr>
        </p:nvSpPr>
        <p:spPr/>
        <p:txBody>
          <a:bodyPr/>
          <a:lstStyle/>
          <a:p>
            <a:fld id="{14BD68BC-1AD8-B640-8B1E-602BF3073AFD}" type="datetimeFigureOut">
              <a:rPr lang="en-US" smtClean="0"/>
              <a:t>1/29/2026</a:t>
            </a:fld>
            <a:endParaRPr lang="en-US"/>
          </a:p>
        </p:txBody>
      </p:sp>
      <p:sp>
        <p:nvSpPr>
          <p:cNvPr id="6" name="Footer Placeholder 5">
            <a:extLst>
              <a:ext uri="{FF2B5EF4-FFF2-40B4-BE49-F238E27FC236}">
                <a16:creationId xmlns:a16="http://schemas.microsoft.com/office/drawing/2014/main" id="{45D0DB7C-BDCE-D146-9584-809FFC25DD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FD1283-F062-2E4B-8DD8-A11DB5311AFE}"/>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15946729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DCD01-DE9B-A849-A35D-9F761E7A293A}"/>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B213394-3DB5-5A4C-965B-35CC3D1F298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80C87B7-015A-EE48-9BA2-392DACDC00EA}"/>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83A97E02-FB0B-A048-9274-06CF174361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CADCF4DD-E248-C543-910E-BAFFB18831D9}"/>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8C573B90-35AD-3E43-B0CA-8BA2F2BBBC62}"/>
              </a:ext>
            </a:extLst>
          </p:cNvPr>
          <p:cNvSpPr>
            <a:spLocks noGrp="1"/>
          </p:cNvSpPr>
          <p:nvPr>
            <p:ph type="dt" sz="half" idx="10"/>
          </p:nvPr>
        </p:nvSpPr>
        <p:spPr/>
        <p:txBody>
          <a:bodyPr/>
          <a:lstStyle/>
          <a:p>
            <a:fld id="{14BD68BC-1AD8-B640-8B1E-602BF3073AFD}" type="datetimeFigureOut">
              <a:rPr lang="en-US" smtClean="0"/>
              <a:t>1/29/2026</a:t>
            </a:fld>
            <a:endParaRPr lang="en-US"/>
          </a:p>
        </p:txBody>
      </p:sp>
      <p:sp>
        <p:nvSpPr>
          <p:cNvPr id="8" name="Footer Placeholder 7">
            <a:extLst>
              <a:ext uri="{FF2B5EF4-FFF2-40B4-BE49-F238E27FC236}">
                <a16:creationId xmlns:a16="http://schemas.microsoft.com/office/drawing/2014/main" id="{126E709E-0F2B-524A-BB14-376202A2698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B8CED43-5180-C24B-8196-24914383E7BA}"/>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384870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E4D60-AC0C-044F-8925-BE12978C5543}"/>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A080422E-D871-AC4C-A0FF-BA911179FDAA}"/>
              </a:ext>
            </a:extLst>
          </p:cNvPr>
          <p:cNvSpPr>
            <a:spLocks noGrp="1"/>
          </p:cNvSpPr>
          <p:nvPr>
            <p:ph type="dt" sz="half" idx="10"/>
          </p:nvPr>
        </p:nvSpPr>
        <p:spPr/>
        <p:txBody>
          <a:bodyPr/>
          <a:lstStyle/>
          <a:p>
            <a:fld id="{14BD68BC-1AD8-B640-8B1E-602BF3073AFD}" type="datetimeFigureOut">
              <a:rPr lang="en-US" smtClean="0"/>
              <a:t>1/29/2026</a:t>
            </a:fld>
            <a:endParaRPr lang="en-US"/>
          </a:p>
        </p:txBody>
      </p:sp>
      <p:sp>
        <p:nvSpPr>
          <p:cNvPr id="4" name="Footer Placeholder 3">
            <a:extLst>
              <a:ext uri="{FF2B5EF4-FFF2-40B4-BE49-F238E27FC236}">
                <a16:creationId xmlns:a16="http://schemas.microsoft.com/office/drawing/2014/main" id="{3FA61A44-CE7E-2E47-A2C7-EFD19C4D40C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3A8DBD8-7206-5A45-8701-1C5BFDD6468E}"/>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39189618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3A31B14-AAAA-D746-8A4F-C3E1BB0AC402}"/>
              </a:ext>
            </a:extLst>
          </p:cNvPr>
          <p:cNvSpPr>
            <a:spLocks noGrp="1"/>
          </p:cNvSpPr>
          <p:nvPr>
            <p:ph type="dt" sz="half" idx="10"/>
          </p:nvPr>
        </p:nvSpPr>
        <p:spPr/>
        <p:txBody>
          <a:bodyPr/>
          <a:lstStyle/>
          <a:p>
            <a:fld id="{14BD68BC-1AD8-B640-8B1E-602BF3073AFD}" type="datetimeFigureOut">
              <a:rPr lang="en-US" smtClean="0"/>
              <a:t>1/29/2026</a:t>
            </a:fld>
            <a:endParaRPr lang="en-US"/>
          </a:p>
        </p:txBody>
      </p:sp>
      <p:sp>
        <p:nvSpPr>
          <p:cNvPr id="3" name="Footer Placeholder 2">
            <a:extLst>
              <a:ext uri="{FF2B5EF4-FFF2-40B4-BE49-F238E27FC236}">
                <a16:creationId xmlns:a16="http://schemas.microsoft.com/office/drawing/2014/main" id="{0E54D6A3-2EE2-B640-B0F3-7408BA955A6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93CF3B5-8136-464C-B9CE-C289E9FE88E2}"/>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39954559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BD96A-43E5-A645-B273-977F074EA43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C02B250C-BB32-7348-BE3C-383B51A8F8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2C78973E-998F-6D41-9801-A30991298D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745CC00-44DF-1E48-95F7-E532F4C69D56}"/>
              </a:ext>
            </a:extLst>
          </p:cNvPr>
          <p:cNvSpPr>
            <a:spLocks noGrp="1"/>
          </p:cNvSpPr>
          <p:nvPr>
            <p:ph type="dt" sz="half" idx="10"/>
          </p:nvPr>
        </p:nvSpPr>
        <p:spPr/>
        <p:txBody>
          <a:bodyPr/>
          <a:lstStyle/>
          <a:p>
            <a:fld id="{14BD68BC-1AD8-B640-8B1E-602BF3073AFD}" type="datetimeFigureOut">
              <a:rPr lang="en-US" smtClean="0"/>
              <a:t>1/29/2026</a:t>
            </a:fld>
            <a:endParaRPr lang="en-US"/>
          </a:p>
        </p:txBody>
      </p:sp>
      <p:sp>
        <p:nvSpPr>
          <p:cNvPr id="6" name="Footer Placeholder 5">
            <a:extLst>
              <a:ext uri="{FF2B5EF4-FFF2-40B4-BE49-F238E27FC236}">
                <a16:creationId xmlns:a16="http://schemas.microsoft.com/office/drawing/2014/main" id="{B984893D-3FFC-6749-AD92-18B78F33AD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03AAAD-3463-B142-AEB9-CFB5F3DCA4FF}"/>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8185966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9AEEA-03B0-C845-83C2-A99DE7CF457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D4D0810E-8148-AB45-8D0B-5492633BCB6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4CE66B3-4F01-3148-9B21-03E05C5998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180305A-EC70-204D-A203-97127CF60F29}"/>
              </a:ext>
            </a:extLst>
          </p:cNvPr>
          <p:cNvSpPr>
            <a:spLocks noGrp="1"/>
          </p:cNvSpPr>
          <p:nvPr>
            <p:ph type="dt" sz="half" idx="10"/>
          </p:nvPr>
        </p:nvSpPr>
        <p:spPr/>
        <p:txBody>
          <a:bodyPr/>
          <a:lstStyle/>
          <a:p>
            <a:fld id="{14BD68BC-1AD8-B640-8B1E-602BF3073AFD}" type="datetimeFigureOut">
              <a:rPr lang="en-US" smtClean="0"/>
              <a:t>1/29/2026</a:t>
            </a:fld>
            <a:endParaRPr lang="en-US"/>
          </a:p>
        </p:txBody>
      </p:sp>
      <p:sp>
        <p:nvSpPr>
          <p:cNvPr id="6" name="Footer Placeholder 5">
            <a:extLst>
              <a:ext uri="{FF2B5EF4-FFF2-40B4-BE49-F238E27FC236}">
                <a16:creationId xmlns:a16="http://schemas.microsoft.com/office/drawing/2014/main" id="{0FCDF6F2-688B-AC47-8BE3-B3918FD0BB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5DCE4F3-8FAC-C647-B187-2C76584703EE}"/>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2985277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2.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theme" Target="../theme/theme3.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1F2F3"/>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944EB6-27EE-0E47-84EB-753C79CA3B8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151CE029-EB58-6B41-8EAC-704F548C31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2134E693-13CD-E14F-A36D-9E3FC3ABCD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BD68BC-1AD8-B640-8B1E-602BF3073AFD}" type="datetimeFigureOut">
              <a:rPr lang="en-US" smtClean="0"/>
              <a:t>1/29/2026</a:t>
            </a:fld>
            <a:endParaRPr lang="en-US"/>
          </a:p>
        </p:txBody>
      </p:sp>
      <p:sp>
        <p:nvSpPr>
          <p:cNvPr id="5" name="Footer Placeholder 4">
            <a:extLst>
              <a:ext uri="{FF2B5EF4-FFF2-40B4-BE49-F238E27FC236}">
                <a16:creationId xmlns:a16="http://schemas.microsoft.com/office/drawing/2014/main" id="{A5C84B2D-1B08-DB46-ACAA-271FBB7351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7BDCA95-5F3D-D940-BE0E-5DFB110309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AAB195-B577-5546-8349-9DDA93B6129E}" type="slidenum">
              <a:rPr lang="en-US" smtClean="0"/>
              <a:t>‹#›</a:t>
            </a:fld>
            <a:endParaRPr lang="en-US"/>
          </a:p>
        </p:txBody>
      </p:sp>
      <p:pic>
        <p:nvPicPr>
          <p:cNvPr id="8" name="Picture 7">
            <a:extLst>
              <a:ext uri="{FF2B5EF4-FFF2-40B4-BE49-F238E27FC236}">
                <a16:creationId xmlns:a16="http://schemas.microsoft.com/office/drawing/2014/main" id="{F77BCA0C-E5AA-3243-B2EA-E5EC8B2E2C11}"/>
              </a:ext>
            </a:extLst>
          </p:cNvPr>
          <p:cNvPicPr>
            <a:picLocks noChangeAspect="1"/>
          </p:cNvPicPr>
          <p:nvPr userDrawn="1"/>
        </p:nvPicPr>
        <p:blipFill>
          <a:blip r:embed="rId15"/>
          <a:stretch>
            <a:fillRect/>
          </a:stretch>
        </p:blipFill>
        <p:spPr>
          <a:xfrm>
            <a:off x="97200" y="5760000"/>
            <a:ext cx="2352675" cy="1010412"/>
          </a:xfrm>
          <a:prstGeom prst="rect">
            <a:avLst/>
          </a:prstGeom>
        </p:spPr>
      </p:pic>
    </p:spTree>
    <p:extLst>
      <p:ext uri="{BB962C8B-B14F-4D97-AF65-F5344CB8AC3E}">
        <p14:creationId xmlns:p14="http://schemas.microsoft.com/office/powerpoint/2010/main" val="967685184"/>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8" r:id="rId12"/>
    <p:sldLayoutId id="2147483699" r:id="rId13"/>
  </p:sldLayoutIdLst>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tx1"/>
        </a:buClr>
        <a:buFont typeface="Wingdings" pitchFamily="2" charset="2"/>
        <a:buChar char="§"/>
        <a:defRPr sz="2800" kern="1200">
          <a:solidFill>
            <a:srgbClr val="505050"/>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tx1"/>
        </a:buClr>
        <a:buFont typeface="Wingdings" pitchFamily="2" charset="2"/>
        <a:buChar char="§"/>
        <a:defRPr sz="2400" kern="1200">
          <a:solidFill>
            <a:srgbClr val="505050"/>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tx1"/>
        </a:buClr>
        <a:buFont typeface="Wingdings" pitchFamily="2" charset="2"/>
        <a:buChar char="§"/>
        <a:defRPr sz="2000" kern="1200">
          <a:solidFill>
            <a:srgbClr val="505050"/>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tx1"/>
        </a:buClr>
        <a:buFont typeface="Wingdings" pitchFamily="2" charset="2"/>
        <a:buChar char="§"/>
        <a:defRPr sz="1800" kern="1200">
          <a:solidFill>
            <a:srgbClr val="505050"/>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tx1"/>
        </a:buClr>
        <a:buFont typeface="Wingdings" pitchFamily="2" charset="2"/>
        <a:buChar char="§"/>
        <a:defRPr sz="1800" kern="1200">
          <a:solidFill>
            <a:srgbClr val="50505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alphaModFix amt="0"/>
            <a:lum/>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EF700E1-8806-684B-92DD-38F427D72C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5064E7C5-4BAD-EE4F-97FA-4ABC35C182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BC4F891B-020E-3848-8F43-83411742EA8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8F4130-B4A6-894D-B490-953E3F85E7B4}" type="datetimeFigureOut">
              <a:rPr lang="en-US" smtClean="0"/>
              <a:t>1/29/2026</a:t>
            </a:fld>
            <a:endParaRPr lang="en-US"/>
          </a:p>
        </p:txBody>
      </p:sp>
      <p:sp>
        <p:nvSpPr>
          <p:cNvPr id="5" name="Footer Placeholder 4">
            <a:extLst>
              <a:ext uri="{FF2B5EF4-FFF2-40B4-BE49-F238E27FC236}">
                <a16:creationId xmlns:a16="http://schemas.microsoft.com/office/drawing/2014/main" id="{55EB35C3-6F52-0E4C-9B18-32A0FD1E72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EF25824-A379-764C-93C6-08FD5AE01C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036594-A73E-E649-A4D8-85AD0E0F546E}" type="slidenum">
              <a:rPr lang="en-US" smtClean="0"/>
              <a:t>‹#›</a:t>
            </a:fld>
            <a:endParaRPr lang="en-US"/>
          </a:p>
        </p:txBody>
      </p:sp>
      <p:pic>
        <p:nvPicPr>
          <p:cNvPr id="8" name="Picture 7">
            <a:extLst>
              <a:ext uri="{FF2B5EF4-FFF2-40B4-BE49-F238E27FC236}">
                <a16:creationId xmlns:a16="http://schemas.microsoft.com/office/drawing/2014/main" id="{784BD82D-B190-444B-A1A7-01C985CCD029}"/>
              </a:ext>
            </a:extLst>
          </p:cNvPr>
          <p:cNvPicPr>
            <a:picLocks noChangeAspect="1"/>
          </p:cNvPicPr>
          <p:nvPr userDrawn="1"/>
        </p:nvPicPr>
        <p:blipFill>
          <a:blip r:embed="rId14"/>
          <a:stretch>
            <a:fillRect/>
          </a:stretch>
        </p:blipFill>
        <p:spPr>
          <a:xfrm>
            <a:off x="97200" y="5760000"/>
            <a:ext cx="2352675" cy="1010412"/>
          </a:xfrm>
          <a:prstGeom prst="rect">
            <a:avLst/>
          </a:prstGeom>
        </p:spPr>
      </p:pic>
    </p:spTree>
    <p:extLst>
      <p:ext uri="{BB962C8B-B14F-4D97-AF65-F5344CB8AC3E}">
        <p14:creationId xmlns:p14="http://schemas.microsoft.com/office/powerpoint/2010/main" val="4293283017"/>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Lst>
  <p:txStyles>
    <p:titleStyle>
      <a:lvl1pPr algn="l" defTabSz="914400" rtl="0" eaLnBrk="1" latinLnBrk="0" hangingPunct="1">
        <a:lnSpc>
          <a:spcPct val="90000"/>
        </a:lnSpc>
        <a:spcBef>
          <a:spcPct val="0"/>
        </a:spcBef>
        <a:buNone/>
        <a:defRPr sz="4400" b="1" kern="1200">
          <a:solidFill>
            <a:srgbClr val="00206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50505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50505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50505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50505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50505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1F2F3"/>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944EB6-27EE-0E47-84EB-753C79CA3B8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151CE029-EB58-6B41-8EAC-704F548C31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2134E693-13CD-E14F-A36D-9E3FC3ABCD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BD68BC-1AD8-B640-8B1E-602BF3073AFD}" type="datetimeFigureOut">
              <a:rPr lang="en-US" smtClean="0"/>
              <a:t>1/29/2026</a:t>
            </a:fld>
            <a:endParaRPr lang="en-US"/>
          </a:p>
        </p:txBody>
      </p:sp>
      <p:sp>
        <p:nvSpPr>
          <p:cNvPr id="5" name="Footer Placeholder 4">
            <a:extLst>
              <a:ext uri="{FF2B5EF4-FFF2-40B4-BE49-F238E27FC236}">
                <a16:creationId xmlns:a16="http://schemas.microsoft.com/office/drawing/2014/main" id="{A5C84B2D-1B08-DB46-ACAA-271FBB7351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7BDCA95-5F3D-D940-BE0E-5DFB110309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AAB195-B577-5546-8349-9DDA93B6129E}" type="slidenum">
              <a:rPr lang="en-US" smtClean="0"/>
              <a:t>‹#›</a:t>
            </a:fld>
            <a:endParaRPr lang="en-US"/>
          </a:p>
        </p:txBody>
      </p:sp>
    </p:spTree>
    <p:extLst>
      <p:ext uri="{BB962C8B-B14F-4D97-AF65-F5344CB8AC3E}">
        <p14:creationId xmlns:p14="http://schemas.microsoft.com/office/powerpoint/2010/main" val="3143380421"/>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Lst>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tx1"/>
        </a:buClr>
        <a:buFont typeface="Wingdings" pitchFamily="2" charset="2"/>
        <a:buChar char="§"/>
        <a:defRPr sz="2800" kern="1200">
          <a:solidFill>
            <a:srgbClr val="505050"/>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tx1"/>
        </a:buClr>
        <a:buFont typeface="Wingdings" pitchFamily="2" charset="2"/>
        <a:buChar char="§"/>
        <a:defRPr sz="2400" kern="1200">
          <a:solidFill>
            <a:srgbClr val="505050"/>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tx1"/>
        </a:buClr>
        <a:buFont typeface="Wingdings" pitchFamily="2" charset="2"/>
        <a:buChar char="§"/>
        <a:defRPr sz="2000" kern="1200">
          <a:solidFill>
            <a:srgbClr val="505050"/>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tx1"/>
        </a:buClr>
        <a:buFont typeface="Wingdings" pitchFamily="2" charset="2"/>
        <a:buChar char="§"/>
        <a:defRPr sz="1800" kern="1200">
          <a:solidFill>
            <a:srgbClr val="505050"/>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tx1"/>
        </a:buClr>
        <a:buFont typeface="Wingdings" pitchFamily="2" charset="2"/>
        <a:buChar char="§"/>
        <a:defRPr sz="1800" kern="1200">
          <a:solidFill>
            <a:srgbClr val="50505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showMasterSp="0" show="0">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506B235-72F8-C744-9DF8-2D00DEE30257}"/>
              </a:ext>
            </a:extLst>
          </p:cNvPr>
          <p:cNvPicPr>
            <a:picLocks noChangeAspect="1"/>
          </p:cNvPicPr>
          <p:nvPr/>
        </p:nvPicPr>
        <p:blipFill>
          <a:blip r:embed="rId4"/>
          <a:stretch>
            <a:fillRect/>
          </a:stretch>
        </p:blipFill>
        <p:spPr>
          <a:xfrm>
            <a:off x="0" y="0"/>
            <a:ext cx="12192000" cy="6858000"/>
          </a:xfrm>
          <a:prstGeom prst="rect">
            <a:avLst/>
          </a:prstGeom>
        </p:spPr>
      </p:pic>
      <p:pic>
        <p:nvPicPr>
          <p:cNvPr id="3" name="Picture 2">
            <a:extLst>
              <a:ext uri="{FF2B5EF4-FFF2-40B4-BE49-F238E27FC236}">
                <a16:creationId xmlns:a16="http://schemas.microsoft.com/office/drawing/2014/main" id="{918E61CF-6A1E-7240-AEAA-F64CABE831F2}"/>
              </a:ext>
            </a:extLst>
          </p:cNvPr>
          <p:cNvPicPr>
            <a:picLocks noChangeAspect="1"/>
          </p:cNvPicPr>
          <p:nvPr/>
        </p:nvPicPr>
        <p:blipFill>
          <a:blip r:embed="rId5"/>
          <a:stretch>
            <a:fillRect/>
          </a:stretch>
        </p:blipFill>
        <p:spPr>
          <a:xfrm>
            <a:off x="1108498" y="2736000"/>
            <a:ext cx="6489700" cy="977900"/>
          </a:xfrm>
          <a:prstGeom prst="rect">
            <a:avLst/>
          </a:prstGeom>
        </p:spPr>
      </p:pic>
      <p:pic>
        <p:nvPicPr>
          <p:cNvPr id="6" name="Picture 5">
            <a:extLst>
              <a:ext uri="{FF2B5EF4-FFF2-40B4-BE49-F238E27FC236}">
                <a16:creationId xmlns:a16="http://schemas.microsoft.com/office/drawing/2014/main" id="{057C834B-33DA-6B47-A9C9-6D22BEE97253}"/>
              </a:ext>
            </a:extLst>
          </p:cNvPr>
          <p:cNvPicPr>
            <a:picLocks noChangeAspect="1"/>
          </p:cNvPicPr>
          <p:nvPr/>
        </p:nvPicPr>
        <p:blipFill>
          <a:blip r:embed="rId6"/>
          <a:stretch>
            <a:fillRect/>
          </a:stretch>
        </p:blipFill>
        <p:spPr>
          <a:xfrm>
            <a:off x="151200" y="140400"/>
            <a:ext cx="3619500" cy="1554480"/>
          </a:xfrm>
          <a:prstGeom prst="rect">
            <a:avLst/>
          </a:prstGeom>
        </p:spPr>
      </p:pic>
    </p:spTree>
    <p:extLst>
      <p:ext uri="{BB962C8B-B14F-4D97-AF65-F5344CB8AC3E}">
        <p14:creationId xmlns:p14="http://schemas.microsoft.com/office/powerpoint/2010/main" val="33254823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8E133348-B8DB-E749-97F6-0A2C4338B7A8}"/>
              </a:ext>
            </a:extLst>
          </p:cNvPr>
          <p:cNvSpPr/>
          <p:nvPr/>
        </p:nvSpPr>
        <p:spPr>
          <a:xfrm>
            <a:off x="272643" y="5904254"/>
            <a:ext cx="2312408" cy="338554"/>
          </a:xfrm>
          <a:prstGeom prst="rect">
            <a:avLst/>
          </a:prstGeom>
        </p:spPr>
        <p:txBody>
          <a:bodyPr wrap="square">
            <a:spAutoFit/>
          </a:bodyPr>
          <a:lstStyle/>
          <a:p>
            <a:r>
              <a:rPr lang="en-GB" sz="1600" dirty="0" err="1">
                <a:solidFill>
                  <a:srgbClr val="2E2D62"/>
                </a:solidFill>
                <a:latin typeface="Arial" panose="020B0604020202020204" pitchFamily="34" charset="0"/>
                <a:cs typeface="Arial" panose="020B0604020202020204" pitchFamily="34" charset="0"/>
              </a:rPr>
              <a:t>technologysi.stfc.ac.uk</a:t>
            </a:r>
            <a:endParaRPr lang="en-GB" sz="1600" dirty="0">
              <a:solidFill>
                <a:srgbClr val="2E2D62"/>
              </a:solidFill>
              <a:latin typeface="Arial" panose="020B060402020202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59FDF245-5C78-294A-8C87-C34063E7EF1D}"/>
              </a:ext>
            </a:extLst>
          </p:cNvPr>
          <p:cNvPicPr>
            <a:picLocks noChangeAspect="1"/>
          </p:cNvPicPr>
          <p:nvPr/>
        </p:nvPicPr>
        <p:blipFill>
          <a:blip r:embed="rId4"/>
          <a:stretch>
            <a:fillRect/>
          </a:stretch>
        </p:blipFill>
        <p:spPr>
          <a:xfrm>
            <a:off x="151200" y="140400"/>
            <a:ext cx="3619500" cy="1554480"/>
          </a:xfrm>
          <a:prstGeom prst="rect">
            <a:avLst/>
          </a:prstGeom>
        </p:spPr>
      </p:pic>
      <p:sp>
        <p:nvSpPr>
          <p:cNvPr id="2" name="Rectangle 1">
            <a:extLst>
              <a:ext uri="{FF2B5EF4-FFF2-40B4-BE49-F238E27FC236}">
                <a16:creationId xmlns:a16="http://schemas.microsoft.com/office/drawing/2014/main" id="{B087EE4A-3A12-E204-8471-BAD543EE668B}"/>
              </a:ext>
            </a:extLst>
          </p:cNvPr>
          <p:cNvSpPr/>
          <p:nvPr/>
        </p:nvSpPr>
        <p:spPr>
          <a:xfrm>
            <a:off x="3183313" y="5904254"/>
            <a:ext cx="1850507" cy="338554"/>
          </a:xfrm>
          <a:prstGeom prst="rect">
            <a:avLst/>
          </a:prstGeom>
        </p:spPr>
        <p:txBody>
          <a:bodyPr wrap="square">
            <a:spAutoFit/>
          </a:bodyPr>
          <a:lstStyle/>
          <a:p>
            <a:r>
              <a:rPr lang="en-GB" sz="1600" dirty="0">
                <a:latin typeface="Arial" panose="020B0604020202020204" pitchFamily="34" charset="0"/>
                <a:cs typeface="Arial" panose="020B0604020202020204" pitchFamily="34" charset="0"/>
              </a:rPr>
              <a:t>@</a:t>
            </a:r>
            <a:r>
              <a:rPr lang="en-GB" sz="1600" dirty="0" err="1">
                <a:latin typeface="Arial" panose="020B0604020202020204" pitchFamily="34" charset="0"/>
                <a:cs typeface="Arial" panose="020B0604020202020204" pitchFamily="34" charset="0"/>
              </a:rPr>
              <a:t>STFC_Matters</a:t>
            </a:r>
            <a:endParaRPr lang="en-GB" sz="1600" dirty="0">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A27356FB-D11F-9AC7-E9E3-86AF93E7B05A}"/>
              </a:ext>
            </a:extLst>
          </p:cNvPr>
          <p:cNvSpPr/>
          <p:nvPr/>
        </p:nvSpPr>
        <p:spPr>
          <a:xfrm>
            <a:off x="5705718" y="5904254"/>
            <a:ext cx="2387724" cy="830997"/>
          </a:xfrm>
          <a:prstGeom prst="rect">
            <a:avLst/>
          </a:prstGeom>
        </p:spPr>
        <p:txBody>
          <a:bodyPr wrap="square">
            <a:spAutoFit/>
          </a:bodyPr>
          <a:lstStyle/>
          <a:p>
            <a:r>
              <a:rPr lang="en-GB" sz="1600" dirty="0"/>
              <a:t>Science and Technology Facilities Council</a:t>
            </a:r>
            <a:endParaRPr lang="en-GB" sz="1600" dirty="0">
              <a:latin typeface="Arial" panose="020B0604020202020204" pitchFamily="34" charset="0"/>
              <a:cs typeface="Arial" panose="020B0604020202020204" pitchFamily="34" charset="0"/>
            </a:endParaRPr>
          </a:p>
          <a:p>
            <a:endParaRPr lang="en-GB" sz="1600" dirty="0">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292C4C0E-6E00-4C86-5641-A01D88DC81B3}"/>
              </a:ext>
            </a:extLst>
          </p:cNvPr>
          <p:cNvSpPr/>
          <p:nvPr/>
        </p:nvSpPr>
        <p:spPr>
          <a:xfrm>
            <a:off x="8950745" y="5912978"/>
            <a:ext cx="2735600" cy="584775"/>
          </a:xfrm>
          <a:prstGeom prst="rect">
            <a:avLst/>
          </a:prstGeom>
        </p:spPr>
        <p:txBody>
          <a:bodyPr wrap="square">
            <a:spAutoFit/>
          </a:bodyPr>
          <a:lstStyle/>
          <a:p>
            <a:r>
              <a:rPr lang="en-GB" sz="1600" dirty="0"/>
              <a:t>Science and Technology Facilities Council</a:t>
            </a:r>
            <a:endParaRPr lang="en-GB" sz="1600" dirty="0">
              <a:latin typeface="Arial" panose="020B0604020202020204" pitchFamily="34" charset="0"/>
              <a:cs typeface="Arial" panose="020B0604020202020204" pitchFamily="34" charset="0"/>
            </a:endParaRPr>
          </a:p>
        </p:txBody>
      </p:sp>
      <p:pic>
        <p:nvPicPr>
          <p:cNvPr id="6" name="Picture 5" descr="A blue circle with a letter f in it&#10;&#10;Description automatically generated">
            <a:extLst>
              <a:ext uri="{FF2B5EF4-FFF2-40B4-BE49-F238E27FC236}">
                <a16:creationId xmlns:a16="http://schemas.microsoft.com/office/drawing/2014/main" id="{8E52B5C4-64E4-9409-6971-2DB9A0D7087A}"/>
              </a:ext>
            </a:extLst>
          </p:cNvPr>
          <p:cNvPicPr>
            <a:picLocks noChangeAspect="1"/>
          </p:cNvPicPr>
          <p:nvPr/>
        </p:nvPicPr>
        <p:blipFill>
          <a:blip r:embed="rId5"/>
          <a:stretch>
            <a:fillRect/>
          </a:stretch>
        </p:blipFill>
        <p:spPr>
          <a:xfrm>
            <a:off x="5218337" y="5904254"/>
            <a:ext cx="371343" cy="371343"/>
          </a:xfrm>
          <a:prstGeom prst="rect">
            <a:avLst/>
          </a:prstGeom>
        </p:spPr>
      </p:pic>
      <p:pic>
        <p:nvPicPr>
          <p:cNvPr id="8" name="Picture 7" descr="A black bird in a blue circle&#10;&#10;Description automatically generated">
            <a:extLst>
              <a:ext uri="{FF2B5EF4-FFF2-40B4-BE49-F238E27FC236}">
                <a16:creationId xmlns:a16="http://schemas.microsoft.com/office/drawing/2014/main" id="{02481BB0-9BA5-F0F4-C9CA-BBB45218B8B8}"/>
              </a:ext>
            </a:extLst>
          </p:cNvPr>
          <p:cNvPicPr>
            <a:picLocks noChangeAspect="1"/>
          </p:cNvPicPr>
          <p:nvPr/>
        </p:nvPicPr>
        <p:blipFill>
          <a:blip r:embed="rId6"/>
          <a:stretch>
            <a:fillRect/>
          </a:stretch>
        </p:blipFill>
        <p:spPr>
          <a:xfrm>
            <a:off x="2813124" y="5889740"/>
            <a:ext cx="370189" cy="370189"/>
          </a:xfrm>
          <a:prstGeom prst="rect">
            <a:avLst/>
          </a:prstGeom>
        </p:spPr>
      </p:pic>
      <p:pic>
        <p:nvPicPr>
          <p:cNvPr id="9" name="Picture 8" descr="A blue play button in a circle&#10;&#10;Description automatically generated">
            <a:extLst>
              <a:ext uri="{FF2B5EF4-FFF2-40B4-BE49-F238E27FC236}">
                <a16:creationId xmlns:a16="http://schemas.microsoft.com/office/drawing/2014/main" id="{7165817D-05CE-755F-37BB-5AEDCFC53271}"/>
              </a:ext>
            </a:extLst>
          </p:cNvPr>
          <p:cNvPicPr>
            <a:picLocks noChangeAspect="1"/>
          </p:cNvPicPr>
          <p:nvPr/>
        </p:nvPicPr>
        <p:blipFill>
          <a:blip r:embed="rId7"/>
          <a:stretch>
            <a:fillRect/>
          </a:stretch>
        </p:blipFill>
        <p:spPr>
          <a:xfrm>
            <a:off x="8533639" y="5920743"/>
            <a:ext cx="341357" cy="341357"/>
          </a:xfrm>
          <a:prstGeom prst="rect">
            <a:avLst/>
          </a:prstGeom>
        </p:spPr>
      </p:pic>
    </p:spTree>
    <p:extLst>
      <p:ext uri="{BB962C8B-B14F-4D97-AF65-F5344CB8AC3E}">
        <p14:creationId xmlns:p14="http://schemas.microsoft.com/office/powerpoint/2010/main" val="2827309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1A6DFD0A-256D-EFD9-4ED5-E5EFB3C896A3}"/>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628F3420-1F42-FAEC-24CC-42EE2145677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7583" r="5272" b="21301"/>
          <a:stretch/>
        </p:blipFill>
        <p:spPr>
          <a:xfrm>
            <a:off x="4075838" y="4533898"/>
            <a:ext cx="8116162" cy="2356170"/>
          </a:xfrm>
          <a:prstGeom prst="rect">
            <a:avLst/>
          </a:prstGeom>
        </p:spPr>
      </p:pic>
      <p:sp>
        <p:nvSpPr>
          <p:cNvPr id="8" name="TextBox 7">
            <a:extLst>
              <a:ext uri="{FF2B5EF4-FFF2-40B4-BE49-F238E27FC236}">
                <a16:creationId xmlns:a16="http://schemas.microsoft.com/office/drawing/2014/main" id="{D65C0BC9-0166-4161-7475-5D39B71D8892}"/>
              </a:ext>
            </a:extLst>
          </p:cNvPr>
          <p:cNvSpPr txBox="1"/>
          <p:nvPr/>
        </p:nvSpPr>
        <p:spPr>
          <a:xfrm>
            <a:off x="987040" y="3189600"/>
            <a:ext cx="8316591" cy="830997"/>
          </a:xfrm>
          <a:prstGeom prst="rect">
            <a:avLst/>
          </a:prstGeom>
          <a:noFill/>
        </p:spPr>
        <p:txBody>
          <a:bodyPr wrap="square" rtlCol="0" anchor="t">
            <a:spAutoFit/>
          </a:bodyPr>
          <a:lstStyle/>
          <a:p>
            <a:r>
              <a:rPr lang="en-US" sz="4800" b="1" spc="-160" dirty="0">
                <a:solidFill>
                  <a:srgbClr val="2E2D62"/>
                </a:solidFill>
                <a:latin typeface="Arial" panose="020B0604020202020204" pitchFamily="34" charset="0"/>
                <a:cs typeface="Arial" panose="020B0604020202020204" pitchFamily="34" charset="0"/>
              </a:rPr>
              <a:t>Detector Hub</a:t>
            </a:r>
            <a:endParaRPr lang="en-US" sz="4800" b="1" spc="-150" dirty="0">
              <a:solidFill>
                <a:srgbClr val="002060"/>
              </a:solidFill>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F04A2AA1-DCA7-5158-F842-FD59CA2CC852}"/>
              </a:ext>
            </a:extLst>
          </p:cNvPr>
          <p:cNvSpPr/>
          <p:nvPr/>
        </p:nvSpPr>
        <p:spPr>
          <a:xfrm>
            <a:off x="987040" y="4118400"/>
            <a:ext cx="5745669" cy="830997"/>
          </a:xfrm>
          <a:prstGeom prst="rect">
            <a:avLst/>
          </a:prstGeom>
        </p:spPr>
        <p:txBody>
          <a:bodyPr wrap="square">
            <a:spAutoFit/>
          </a:bodyPr>
          <a:lstStyle/>
          <a:p>
            <a:r>
              <a:rPr lang="en-GB" sz="2400" dirty="0">
                <a:solidFill>
                  <a:srgbClr val="505050"/>
                </a:solidFill>
                <a:latin typeface="Arial" panose="020B0604020202020204" pitchFamily="34" charset="0"/>
                <a:cs typeface="Arial" panose="020B0604020202020204" pitchFamily="34" charset="0"/>
              </a:rPr>
              <a:t>Sooraj Pradeep</a:t>
            </a:r>
          </a:p>
          <a:p>
            <a:r>
              <a:rPr lang="en-GB" sz="2400" dirty="0">
                <a:solidFill>
                  <a:srgbClr val="505050"/>
                </a:solidFill>
                <a:latin typeface="Arial" panose="020B0604020202020204" pitchFamily="34" charset="0"/>
                <a:cs typeface="Arial" panose="020B0604020202020204" pitchFamily="34" charset="0"/>
              </a:rPr>
              <a:t>ESDG</a:t>
            </a:r>
          </a:p>
        </p:txBody>
      </p:sp>
      <p:pic>
        <p:nvPicPr>
          <p:cNvPr id="6" name="Picture 5">
            <a:extLst>
              <a:ext uri="{FF2B5EF4-FFF2-40B4-BE49-F238E27FC236}">
                <a16:creationId xmlns:a16="http://schemas.microsoft.com/office/drawing/2014/main" id="{20AA7E15-9400-971D-A94E-23AC5EF6546B}"/>
              </a:ext>
            </a:extLst>
          </p:cNvPr>
          <p:cNvPicPr>
            <a:picLocks noChangeAspect="1"/>
          </p:cNvPicPr>
          <p:nvPr/>
        </p:nvPicPr>
        <p:blipFill>
          <a:blip r:embed="rId5"/>
          <a:stretch>
            <a:fillRect/>
          </a:stretch>
        </p:blipFill>
        <p:spPr>
          <a:xfrm>
            <a:off x="151200" y="140400"/>
            <a:ext cx="3619500" cy="1554480"/>
          </a:xfrm>
          <a:prstGeom prst="rect">
            <a:avLst/>
          </a:prstGeom>
        </p:spPr>
      </p:pic>
    </p:spTree>
    <p:extLst>
      <p:ext uri="{BB962C8B-B14F-4D97-AF65-F5344CB8AC3E}">
        <p14:creationId xmlns:p14="http://schemas.microsoft.com/office/powerpoint/2010/main" val="2896466830"/>
      </p:ext>
    </p:extLst>
  </p:cSld>
  <p:clrMapOvr>
    <a:masterClrMapping/>
  </p:clrMapOvr>
  <mc:AlternateContent xmlns:mc="http://schemas.openxmlformats.org/markup-compatibility/2006" xmlns:p14="http://schemas.microsoft.com/office/powerpoint/2010/main">
    <mc:Choice Requires="p14">
      <p:transition p14:dur="0" advTm="350"/>
    </mc:Choice>
    <mc:Fallback xmlns="">
      <p:transition advTm="35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8565FD-F664-59C3-512C-E6AEF47D8D21}"/>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4B97D83C-176E-FF97-AD94-857BA1E3139C}"/>
              </a:ext>
            </a:extLst>
          </p:cNvPr>
          <p:cNvSpPr txBox="1"/>
          <p:nvPr/>
        </p:nvSpPr>
        <p:spPr>
          <a:xfrm>
            <a:off x="567315" y="187932"/>
            <a:ext cx="8316591" cy="830997"/>
          </a:xfrm>
          <a:prstGeom prst="rect">
            <a:avLst/>
          </a:prstGeom>
          <a:noFill/>
        </p:spPr>
        <p:txBody>
          <a:bodyPr wrap="square" rtlCol="0" anchor="t">
            <a:spAutoFit/>
          </a:bodyPr>
          <a:lstStyle/>
          <a:p>
            <a:r>
              <a:rPr lang="en-US" sz="4800" b="1" spc="-160" dirty="0">
                <a:solidFill>
                  <a:srgbClr val="2E2D62"/>
                </a:solidFill>
                <a:latin typeface="Arial" panose="020B0604020202020204" pitchFamily="34" charset="0"/>
                <a:cs typeface="Arial" panose="020B0604020202020204" pitchFamily="34" charset="0"/>
              </a:rPr>
              <a:t>Detector Hub</a:t>
            </a:r>
            <a:endParaRPr lang="en-US" sz="4800" b="1" spc="-150" dirty="0">
              <a:solidFill>
                <a:srgbClr val="002060"/>
              </a:solidFill>
              <a:latin typeface="Arial" panose="020B0604020202020204" pitchFamily="34" charset="0"/>
              <a:cs typeface="Arial" panose="020B0604020202020204" pitchFamily="34" charset="0"/>
            </a:endParaRPr>
          </a:p>
        </p:txBody>
      </p:sp>
      <p:graphicFrame>
        <p:nvGraphicFramePr>
          <p:cNvPr id="9" name="Diagram 8">
            <a:extLst>
              <a:ext uri="{FF2B5EF4-FFF2-40B4-BE49-F238E27FC236}">
                <a16:creationId xmlns:a16="http://schemas.microsoft.com/office/drawing/2014/main" id="{C9E7F4A2-5791-05A4-7209-5F7683F423A2}"/>
              </a:ext>
            </a:extLst>
          </p:cNvPr>
          <p:cNvGraphicFramePr/>
          <p:nvPr>
            <p:extLst>
              <p:ext uri="{D42A27DB-BD31-4B8C-83A1-F6EECF244321}">
                <p14:modId xmlns:p14="http://schemas.microsoft.com/office/powerpoint/2010/main" val="3770508789"/>
              </p:ext>
            </p:extLst>
          </p:nvPr>
        </p:nvGraphicFramePr>
        <p:xfrm>
          <a:off x="1093449" y="0"/>
          <a:ext cx="10005102" cy="66700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256366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8">
        <p159:morph option="byObject"/>
      </p:transition>
    </mc:Choice>
    <mc:Fallback xmlns="">
      <p:transition spd="slow" advTm="8">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E1DB4E81-E915-02CE-5A42-C73803A1CBE3}"/>
            </a:ext>
          </a:extLst>
        </p:cNvPr>
        <p:cNvGrpSpPr/>
        <p:nvPr/>
      </p:nvGrpSpPr>
      <p:grpSpPr>
        <a:xfrm>
          <a:off x="0" y="0"/>
          <a:ext cx="0" cy="0"/>
          <a:chOff x="0" y="0"/>
          <a:chExt cx="0" cy="0"/>
        </a:xfrm>
      </p:grpSpPr>
      <p:pic>
        <p:nvPicPr>
          <p:cNvPr id="4" name="Graphic 3">
            <a:extLst>
              <a:ext uri="{FF2B5EF4-FFF2-40B4-BE49-F238E27FC236}">
                <a16:creationId xmlns:a16="http://schemas.microsoft.com/office/drawing/2014/main" id="{940508F5-363E-0C3F-99AA-5752B978563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480406" y="1121860"/>
            <a:ext cx="9231187" cy="5410986"/>
          </a:xfrm>
          <a:prstGeom prst="rect">
            <a:avLst/>
          </a:prstGeom>
        </p:spPr>
      </p:pic>
      <p:sp>
        <p:nvSpPr>
          <p:cNvPr id="5" name="TextBox 4">
            <a:extLst>
              <a:ext uri="{FF2B5EF4-FFF2-40B4-BE49-F238E27FC236}">
                <a16:creationId xmlns:a16="http://schemas.microsoft.com/office/drawing/2014/main" id="{7105C74C-5B0B-E9F9-4465-3D88C18AFF4A}"/>
              </a:ext>
            </a:extLst>
          </p:cNvPr>
          <p:cNvSpPr txBox="1"/>
          <p:nvPr/>
        </p:nvSpPr>
        <p:spPr>
          <a:xfrm>
            <a:off x="567315" y="187932"/>
            <a:ext cx="8316591" cy="830997"/>
          </a:xfrm>
          <a:prstGeom prst="rect">
            <a:avLst/>
          </a:prstGeom>
          <a:noFill/>
        </p:spPr>
        <p:txBody>
          <a:bodyPr wrap="square" rtlCol="0" anchor="t">
            <a:spAutoFit/>
          </a:bodyPr>
          <a:lstStyle/>
          <a:p>
            <a:r>
              <a:rPr lang="en-US" sz="4800" b="1" spc="-160" dirty="0">
                <a:solidFill>
                  <a:srgbClr val="2E2D62"/>
                </a:solidFill>
                <a:latin typeface="Arial" panose="020B0604020202020204" pitchFamily="34" charset="0"/>
                <a:cs typeface="Arial" panose="020B0604020202020204" pitchFamily="34" charset="0"/>
              </a:rPr>
              <a:t>Detector Hub</a:t>
            </a:r>
            <a:endParaRPr lang="en-US" sz="4800" b="1" spc="-150" dirty="0">
              <a:solidFill>
                <a:srgbClr val="002060"/>
              </a:solidFill>
              <a:latin typeface="Arial" panose="020B0604020202020204" pitchFamily="34" charset="0"/>
              <a:cs typeface="Arial" panose="020B0604020202020204" pitchFamily="34" charset="0"/>
            </a:endParaRPr>
          </a:p>
        </p:txBody>
      </p:sp>
      <p:cxnSp>
        <p:nvCxnSpPr>
          <p:cNvPr id="7" name="Straight Connector 6">
            <a:extLst>
              <a:ext uri="{FF2B5EF4-FFF2-40B4-BE49-F238E27FC236}">
                <a16:creationId xmlns:a16="http://schemas.microsoft.com/office/drawing/2014/main" id="{A8DEB92E-EB1D-9840-69A0-50D465106D67}"/>
              </a:ext>
            </a:extLst>
          </p:cNvPr>
          <p:cNvCxnSpPr/>
          <p:nvPr/>
        </p:nvCxnSpPr>
        <p:spPr>
          <a:xfrm>
            <a:off x="4436533" y="632178"/>
            <a:ext cx="8026400" cy="0"/>
          </a:xfrm>
          <a:prstGeom prst="line">
            <a:avLst/>
          </a:prstGeom>
          <a:ln w="57150">
            <a:solidFill>
              <a:srgbClr val="2E2D6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558464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advTm="2138">
        <p159:morph option="byObject"/>
      </p:transition>
    </mc:Choice>
    <mc:Fallback>
      <p:transition spd="slow" advTm="2138">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6A226BA2-21B4-EE37-1DE5-EEEC648B1162}"/>
            </a:ext>
          </a:extLst>
        </p:cNvPr>
        <p:cNvGrpSpPr/>
        <p:nvPr/>
      </p:nvGrpSpPr>
      <p:grpSpPr>
        <a:xfrm>
          <a:off x="0" y="0"/>
          <a:ext cx="0" cy="0"/>
          <a:chOff x="0" y="0"/>
          <a:chExt cx="0" cy="0"/>
        </a:xfrm>
      </p:grpSpPr>
      <p:pic>
        <p:nvPicPr>
          <p:cNvPr id="4" name="Graphic 3">
            <a:extLst>
              <a:ext uri="{FF2B5EF4-FFF2-40B4-BE49-F238E27FC236}">
                <a16:creationId xmlns:a16="http://schemas.microsoft.com/office/drawing/2014/main" id="{D82E28E7-0271-7E41-C3BC-9FAE04AFDC08}"/>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480406" y="1146193"/>
            <a:ext cx="9231187" cy="5362320"/>
          </a:xfrm>
          <a:prstGeom prst="rect">
            <a:avLst/>
          </a:prstGeom>
        </p:spPr>
      </p:pic>
      <p:sp>
        <p:nvSpPr>
          <p:cNvPr id="3" name="TextBox 2">
            <a:extLst>
              <a:ext uri="{FF2B5EF4-FFF2-40B4-BE49-F238E27FC236}">
                <a16:creationId xmlns:a16="http://schemas.microsoft.com/office/drawing/2014/main" id="{A23E2C90-6910-0754-45F1-0A2198551CB0}"/>
              </a:ext>
            </a:extLst>
          </p:cNvPr>
          <p:cNvSpPr txBox="1"/>
          <p:nvPr/>
        </p:nvSpPr>
        <p:spPr>
          <a:xfrm>
            <a:off x="567315" y="187932"/>
            <a:ext cx="8316591" cy="830997"/>
          </a:xfrm>
          <a:prstGeom prst="rect">
            <a:avLst/>
          </a:prstGeom>
          <a:noFill/>
        </p:spPr>
        <p:txBody>
          <a:bodyPr wrap="square" rtlCol="0" anchor="t">
            <a:spAutoFit/>
          </a:bodyPr>
          <a:lstStyle/>
          <a:p>
            <a:r>
              <a:rPr lang="en-US" sz="4800" b="1" spc="-160" dirty="0">
                <a:solidFill>
                  <a:srgbClr val="2E2D62"/>
                </a:solidFill>
                <a:latin typeface="Arial" panose="020B0604020202020204" pitchFamily="34" charset="0"/>
                <a:cs typeface="Arial" panose="020B0604020202020204" pitchFamily="34" charset="0"/>
              </a:rPr>
              <a:t>Hexitec 2x6</a:t>
            </a:r>
            <a:endParaRPr lang="en-US" sz="4800" b="1" spc="-150" dirty="0">
              <a:solidFill>
                <a:srgbClr val="002060"/>
              </a:solidFill>
              <a:latin typeface="Arial" panose="020B0604020202020204" pitchFamily="34" charset="0"/>
              <a:cs typeface="Arial" panose="020B0604020202020204" pitchFamily="34" charset="0"/>
            </a:endParaRPr>
          </a:p>
        </p:txBody>
      </p:sp>
      <p:cxnSp>
        <p:nvCxnSpPr>
          <p:cNvPr id="5" name="Straight Connector 4">
            <a:extLst>
              <a:ext uri="{FF2B5EF4-FFF2-40B4-BE49-F238E27FC236}">
                <a16:creationId xmlns:a16="http://schemas.microsoft.com/office/drawing/2014/main" id="{CEE74EF4-38A0-4584-B7B2-6B612CA730BD}"/>
              </a:ext>
            </a:extLst>
          </p:cNvPr>
          <p:cNvCxnSpPr>
            <a:cxnSpLocks/>
          </p:cNvCxnSpPr>
          <p:nvPr/>
        </p:nvCxnSpPr>
        <p:spPr>
          <a:xfrm>
            <a:off x="3951111" y="632178"/>
            <a:ext cx="8511822" cy="0"/>
          </a:xfrm>
          <a:prstGeom prst="line">
            <a:avLst/>
          </a:prstGeom>
          <a:ln w="57150">
            <a:solidFill>
              <a:srgbClr val="2E2D62"/>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1847D2A8-DE38-019F-9F9C-8D012A663886}"/>
              </a:ext>
            </a:extLst>
          </p:cNvPr>
          <p:cNvCxnSpPr>
            <a:cxnSpLocks/>
          </p:cNvCxnSpPr>
          <p:nvPr/>
        </p:nvCxnSpPr>
        <p:spPr>
          <a:xfrm>
            <a:off x="-925689" y="632178"/>
            <a:ext cx="1444977" cy="0"/>
          </a:xfrm>
          <a:prstGeom prst="line">
            <a:avLst/>
          </a:prstGeom>
          <a:ln w="57150">
            <a:solidFill>
              <a:srgbClr val="2E2D6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920805"/>
      </p:ext>
    </p:extLst>
  </p:cSld>
  <p:clrMapOvr>
    <a:masterClrMapping/>
  </p:clrMapOvr>
  <p:transition spd="slow">
    <p:push/>
  </p:transition>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21ABD153-0EF3-2B69-FB2B-9D71F0C654AE}"/>
            </a:ext>
          </a:extLst>
        </p:cNvPr>
        <p:cNvGrpSpPr/>
        <p:nvPr/>
      </p:nvGrpSpPr>
      <p:grpSpPr>
        <a:xfrm>
          <a:off x="0" y="0"/>
          <a:ext cx="0" cy="0"/>
          <a:chOff x="0" y="0"/>
          <a:chExt cx="0" cy="0"/>
        </a:xfrm>
      </p:grpSpPr>
      <p:pic>
        <p:nvPicPr>
          <p:cNvPr id="4" name="Graphic 3">
            <a:extLst>
              <a:ext uri="{FF2B5EF4-FFF2-40B4-BE49-F238E27FC236}">
                <a16:creationId xmlns:a16="http://schemas.microsoft.com/office/drawing/2014/main" id="{6FDEFC6E-5817-19F7-8E00-A54B74CDFE53}"/>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488397" y="1147900"/>
            <a:ext cx="9215205" cy="5358906"/>
          </a:xfrm>
          <a:prstGeom prst="rect">
            <a:avLst/>
          </a:prstGeom>
        </p:spPr>
      </p:pic>
      <p:sp>
        <p:nvSpPr>
          <p:cNvPr id="3" name="TextBox 2">
            <a:extLst>
              <a:ext uri="{FF2B5EF4-FFF2-40B4-BE49-F238E27FC236}">
                <a16:creationId xmlns:a16="http://schemas.microsoft.com/office/drawing/2014/main" id="{63EADC20-4452-2E28-F163-59B68A978DAA}"/>
              </a:ext>
            </a:extLst>
          </p:cNvPr>
          <p:cNvSpPr txBox="1"/>
          <p:nvPr/>
        </p:nvSpPr>
        <p:spPr>
          <a:xfrm>
            <a:off x="567315" y="187932"/>
            <a:ext cx="8316591" cy="830997"/>
          </a:xfrm>
          <a:prstGeom prst="rect">
            <a:avLst/>
          </a:prstGeom>
          <a:noFill/>
        </p:spPr>
        <p:txBody>
          <a:bodyPr wrap="square" rtlCol="0" anchor="t">
            <a:spAutoFit/>
          </a:bodyPr>
          <a:lstStyle/>
          <a:p>
            <a:r>
              <a:rPr lang="en-US" sz="4800" b="1" spc="-160" dirty="0">
                <a:solidFill>
                  <a:srgbClr val="2E2D62"/>
                </a:solidFill>
                <a:latin typeface="Arial" panose="020B0604020202020204" pitchFamily="34" charset="0"/>
                <a:cs typeface="Arial" panose="020B0604020202020204" pitchFamily="34" charset="0"/>
              </a:rPr>
              <a:t>Hexitec </a:t>
            </a:r>
            <a:r>
              <a:rPr lang="en-US" sz="4800" b="1" spc="-160" dirty="0" err="1">
                <a:solidFill>
                  <a:srgbClr val="2E2D62"/>
                </a:solidFill>
                <a:latin typeface="Arial" panose="020B0604020202020204" pitchFamily="34" charset="0"/>
                <a:cs typeface="Arial" panose="020B0604020202020204" pitchFamily="34" charset="0"/>
              </a:rPr>
              <a:t>MegaHertz</a:t>
            </a:r>
            <a:endParaRPr lang="en-US" sz="4800" b="1" spc="-150" dirty="0">
              <a:solidFill>
                <a:srgbClr val="002060"/>
              </a:solidFill>
              <a:latin typeface="Arial" panose="020B0604020202020204" pitchFamily="34" charset="0"/>
              <a:cs typeface="Arial" panose="020B0604020202020204" pitchFamily="34" charset="0"/>
            </a:endParaRPr>
          </a:p>
        </p:txBody>
      </p:sp>
      <p:cxnSp>
        <p:nvCxnSpPr>
          <p:cNvPr id="5" name="Straight Connector 4">
            <a:extLst>
              <a:ext uri="{FF2B5EF4-FFF2-40B4-BE49-F238E27FC236}">
                <a16:creationId xmlns:a16="http://schemas.microsoft.com/office/drawing/2014/main" id="{A944E1F9-6CDE-C964-2B63-9E83B234A73B}"/>
              </a:ext>
            </a:extLst>
          </p:cNvPr>
          <p:cNvCxnSpPr>
            <a:cxnSpLocks/>
          </p:cNvCxnSpPr>
          <p:nvPr/>
        </p:nvCxnSpPr>
        <p:spPr>
          <a:xfrm>
            <a:off x="5971822" y="632178"/>
            <a:ext cx="6491111" cy="0"/>
          </a:xfrm>
          <a:prstGeom prst="line">
            <a:avLst/>
          </a:prstGeom>
          <a:ln w="57150">
            <a:solidFill>
              <a:srgbClr val="2E2D62"/>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5916DA59-0873-84C9-CDF3-33E3DE508719}"/>
              </a:ext>
            </a:extLst>
          </p:cNvPr>
          <p:cNvCxnSpPr>
            <a:cxnSpLocks/>
          </p:cNvCxnSpPr>
          <p:nvPr/>
        </p:nvCxnSpPr>
        <p:spPr>
          <a:xfrm>
            <a:off x="-925689" y="632178"/>
            <a:ext cx="1444977" cy="0"/>
          </a:xfrm>
          <a:prstGeom prst="line">
            <a:avLst/>
          </a:prstGeom>
          <a:ln w="57150">
            <a:solidFill>
              <a:srgbClr val="2E2D6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8578596"/>
      </p:ext>
    </p:extLst>
  </p:cSld>
  <p:clrMapOvr>
    <a:masterClrMapping/>
  </p:clrMapOvr>
  <p:transition spd="slow">
    <p:push/>
  </p:transition>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5179A922-8375-196F-AEEA-69D7892ED0C4}"/>
            </a:ext>
          </a:extLst>
        </p:cNvPr>
        <p:cNvGrpSpPr/>
        <p:nvPr/>
      </p:nvGrpSpPr>
      <p:grpSpPr>
        <a:xfrm>
          <a:off x="0" y="0"/>
          <a:ext cx="0" cy="0"/>
          <a:chOff x="0" y="0"/>
          <a:chExt cx="0" cy="0"/>
        </a:xfrm>
      </p:grpSpPr>
      <p:pic>
        <p:nvPicPr>
          <p:cNvPr id="4" name="Graphic 3">
            <a:extLst>
              <a:ext uri="{FF2B5EF4-FFF2-40B4-BE49-F238E27FC236}">
                <a16:creationId xmlns:a16="http://schemas.microsoft.com/office/drawing/2014/main" id="{7FF8F024-1BBD-1E59-2647-D9EAEFD710CD}"/>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488397" y="1147900"/>
            <a:ext cx="9215205" cy="5358905"/>
          </a:xfrm>
          <a:prstGeom prst="rect">
            <a:avLst/>
          </a:prstGeom>
        </p:spPr>
      </p:pic>
      <p:sp>
        <p:nvSpPr>
          <p:cNvPr id="3" name="TextBox 2">
            <a:extLst>
              <a:ext uri="{FF2B5EF4-FFF2-40B4-BE49-F238E27FC236}">
                <a16:creationId xmlns:a16="http://schemas.microsoft.com/office/drawing/2014/main" id="{8AA80755-8847-0C26-7A32-7BE032BE47B8}"/>
              </a:ext>
            </a:extLst>
          </p:cNvPr>
          <p:cNvSpPr txBox="1"/>
          <p:nvPr/>
        </p:nvSpPr>
        <p:spPr>
          <a:xfrm>
            <a:off x="567315" y="187932"/>
            <a:ext cx="8316591" cy="830997"/>
          </a:xfrm>
          <a:prstGeom prst="rect">
            <a:avLst/>
          </a:prstGeom>
          <a:noFill/>
        </p:spPr>
        <p:txBody>
          <a:bodyPr wrap="square" rtlCol="0" anchor="t">
            <a:spAutoFit/>
          </a:bodyPr>
          <a:lstStyle/>
          <a:p>
            <a:r>
              <a:rPr lang="en-US" sz="4800" b="1" spc="-160" dirty="0">
                <a:solidFill>
                  <a:srgbClr val="2E2D62"/>
                </a:solidFill>
                <a:latin typeface="Arial" panose="020B0604020202020204" pitchFamily="34" charset="0"/>
                <a:cs typeface="Arial" panose="020B0604020202020204" pitchFamily="34" charset="0"/>
              </a:rPr>
              <a:t>Raw Data Processor</a:t>
            </a:r>
            <a:endParaRPr lang="en-US" sz="4800" b="1" spc="-150" dirty="0">
              <a:solidFill>
                <a:srgbClr val="002060"/>
              </a:solidFill>
              <a:latin typeface="Arial" panose="020B0604020202020204" pitchFamily="34" charset="0"/>
              <a:cs typeface="Arial" panose="020B0604020202020204" pitchFamily="34" charset="0"/>
            </a:endParaRPr>
          </a:p>
        </p:txBody>
      </p:sp>
      <p:cxnSp>
        <p:nvCxnSpPr>
          <p:cNvPr id="5" name="Straight Connector 4">
            <a:extLst>
              <a:ext uri="{FF2B5EF4-FFF2-40B4-BE49-F238E27FC236}">
                <a16:creationId xmlns:a16="http://schemas.microsoft.com/office/drawing/2014/main" id="{3110D717-5D2F-6A0A-E1E1-725A596ECCF7}"/>
              </a:ext>
            </a:extLst>
          </p:cNvPr>
          <p:cNvCxnSpPr>
            <a:cxnSpLocks/>
          </p:cNvCxnSpPr>
          <p:nvPr/>
        </p:nvCxnSpPr>
        <p:spPr>
          <a:xfrm>
            <a:off x="6423378" y="632178"/>
            <a:ext cx="6039555" cy="0"/>
          </a:xfrm>
          <a:prstGeom prst="line">
            <a:avLst/>
          </a:prstGeom>
          <a:ln w="57150">
            <a:solidFill>
              <a:srgbClr val="2E2D62"/>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26FD1A4A-C067-5DF2-5F11-61A2E1AA64A7}"/>
              </a:ext>
            </a:extLst>
          </p:cNvPr>
          <p:cNvCxnSpPr>
            <a:cxnSpLocks/>
          </p:cNvCxnSpPr>
          <p:nvPr/>
        </p:nvCxnSpPr>
        <p:spPr>
          <a:xfrm>
            <a:off x="-925689" y="632178"/>
            <a:ext cx="1444977" cy="0"/>
          </a:xfrm>
          <a:prstGeom prst="line">
            <a:avLst/>
          </a:prstGeom>
          <a:ln w="57150">
            <a:solidFill>
              <a:srgbClr val="2E2D6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2089520"/>
      </p:ext>
    </p:extLst>
  </p:cSld>
  <p:clrMapOvr>
    <a:masterClrMapping/>
  </p:clrMapOvr>
  <p:transition spd="slow">
    <p:push/>
  </p:transition>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215EFB08-B08A-A75F-3129-FD6229541C93}"/>
            </a:ext>
          </a:extLst>
        </p:cNvPr>
        <p:cNvGrpSpPr/>
        <p:nvPr/>
      </p:nvGrpSpPr>
      <p:grpSpPr>
        <a:xfrm>
          <a:off x="0" y="0"/>
          <a:ext cx="0" cy="0"/>
          <a:chOff x="0" y="0"/>
          <a:chExt cx="0" cy="0"/>
        </a:xfrm>
      </p:grpSpPr>
      <p:pic>
        <p:nvPicPr>
          <p:cNvPr id="4" name="Graphic 3">
            <a:extLst>
              <a:ext uri="{FF2B5EF4-FFF2-40B4-BE49-F238E27FC236}">
                <a16:creationId xmlns:a16="http://schemas.microsoft.com/office/drawing/2014/main" id="{046399AA-4F44-BF88-F6BA-FAABE9AE0EC1}"/>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488398" y="1147900"/>
            <a:ext cx="9215203" cy="5358905"/>
          </a:xfrm>
          <a:prstGeom prst="rect">
            <a:avLst/>
          </a:prstGeom>
        </p:spPr>
      </p:pic>
      <p:sp>
        <p:nvSpPr>
          <p:cNvPr id="3" name="TextBox 2">
            <a:extLst>
              <a:ext uri="{FF2B5EF4-FFF2-40B4-BE49-F238E27FC236}">
                <a16:creationId xmlns:a16="http://schemas.microsoft.com/office/drawing/2014/main" id="{DEB00481-23A1-8BCD-B6B3-79296840CE2D}"/>
              </a:ext>
            </a:extLst>
          </p:cNvPr>
          <p:cNvSpPr txBox="1"/>
          <p:nvPr/>
        </p:nvSpPr>
        <p:spPr>
          <a:xfrm>
            <a:off x="567315" y="187932"/>
            <a:ext cx="8316591" cy="830997"/>
          </a:xfrm>
          <a:prstGeom prst="rect">
            <a:avLst/>
          </a:prstGeom>
          <a:noFill/>
        </p:spPr>
        <p:txBody>
          <a:bodyPr wrap="square" rtlCol="0" anchor="t">
            <a:spAutoFit/>
          </a:bodyPr>
          <a:lstStyle/>
          <a:p>
            <a:r>
              <a:rPr lang="en-US" sz="4800" b="1" spc="-150" dirty="0" err="1">
                <a:solidFill>
                  <a:srgbClr val="002060"/>
                </a:solidFill>
                <a:latin typeface="Arial" panose="020B0604020202020204" pitchFamily="34" charset="0"/>
                <a:cs typeface="Arial" panose="020B0604020202020204" pitchFamily="34" charset="0"/>
              </a:rPr>
              <a:t>BabyD</a:t>
            </a:r>
            <a:endParaRPr lang="en-US" sz="4800" b="1" spc="-150" dirty="0">
              <a:solidFill>
                <a:srgbClr val="002060"/>
              </a:solidFill>
              <a:latin typeface="Arial" panose="020B0604020202020204" pitchFamily="34" charset="0"/>
              <a:cs typeface="Arial" panose="020B0604020202020204" pitchFamily="34" charset="0"/>
            </a:endParaRPr>
          </a:p>
        </p:txBody>
      </p:sp>
      <p:cxnSp>
        <p:nvCxnSpPr>
          <p:cNvPr id="2" name="Straight Connector 1">
            <a:extLst>
              <a:ext uri="{FF2B5EF4-FFF2-40B4-BE49-F238E27FC236}">
                <a16:creationId xmlns:a16="http://schemas.microsoft.com/office/drawing/2014/main" id="{E56174E2-861C-82DD-0A80-8F82A858B8B0}"/>
              </a:ext>
            </a:extLst>
          </p:cNvPr>
          <p:cNvCxnSpPr>
            <a:cxnSpLocks/>
          </p:cNvCxnSpPr>
          <p:nvPr/>
        </p:nvCxnSpPr>
        <p:spPr>
          <a:xfrm>
            <a:off x="2720622" y="632178"/>
            <a:ext cx="9742311" cy="0"/>
          </a:xfrm>
          <a:prstGeom prst="line">
            <a:avLst/>
          </a:prstGeom>
          <a:ln w="57150">
            <a:solidFill>
              <a:srgbClr val="2E2D62"/>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45E06C0B-9C1A-1B9A-2E71-5DB5955C46EB}"/>
              </a:ext>
            </a:extLst>
          </p:cNvPr>
          <p:cNvCxnSpPr>
            <a:cxnSpLocks/>
          </p:cNvCxnSpPr>
          <p:nvPr/>
        </p:nvCxnSpPr>
        <p:spPr>
          <a:xfrm>
            <a:off x="-925689" y="632178"/>
            <a:ext cx="1444977" cy="0"/>
          </a:xfrm>
          <a:prstGeom prst="line">
            <a:avLst/>
          </a:prstGeom>
          <a:ln w="57150">
            <a:solidFill>
              <a:srgbClr val="2E2D6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8376440"/>
      </p:ext>
    </p:extLst>
  </p:cSld>
  <p:clrMapOvr>
    <a:masterClrMapping/>
  </p:clrMapOvr>
  <p:transition spd="slow">
    <p:push/>
  </p:transition>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15712B82-D2D2-FBE3-33E5-CFBDA1B39CEC}"/>
            </a:ext>
          </a:extLst>
        </p:cNvPr>
        <p:cNvGrpSpPr/>
        <p:nvPr/>
      </p:nvGrpSpPr>
      <p:grpSpPr>
        <a:xfrm>
          <a:off x="0" y="0"/>
          <a:ext cx="0" cy="0"/>
          <a:chOff x="0" y="0"/>
          <a:chExt cx="0" cy="0"/>
        </a:xfrm>
      </p:grpSpPr>
      <p:pic>
        <p:nvPicPr>
          <p:cNvPr id="4" name="Graphic 3">
            <a:extLst>
              <a:ext uri="{FF2B5EF4-FFF2-40B4-BE49-F238E27FC236}">
                <a16:creationId xmlns:a16="http://schemas.microsoft.com/office/drawing/2014/main" id="{8D830614-C4FD-838B-DBAB-D163F9F74360}"/>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488398" y="1147900"/>
            <a:ext cx="9215203" cy="5358904"/>
          </a:xfrm>
          <a:prstGeom prst="rect">
            <a:avLst/>
          </a:prstGeom>
        </p:spPr>
      </p:pic>
      <p:sp>
        <p:nvSpPr>
          <p:cNvPr id="3" name="TextBox 2">
            <a:extLst>
              <a:ext uri="{FF2B5EF4-FFF2-40B4-BE49-F238E27FC236}">
                <a16:creationId xmlns:a16="http://schemas.microsoft.com/office/drawing/2014/main" id="{0FB63CD8-4A8E-F6BC-C717-28983F0E8E41}"/>
              </a:ext>
            </a:extLst>
          </p:cNvPr>
          <p:cNvSpPr txBox="1"/>
          <p:nvPr/>
        </p:nvSpPr>
        <p:spPr>
          <a:xfrm>
            <a:off x="567315" y="187932"/>
            <a:ext cx="8316591" cy="830997"/>
          </a:xfrm>
          <a:prstGeom prst="rect">
            <a:avLst/>
          </a:prstGeom>
          <a:noFill/>
        </p:spPr>
        <p:txBody>
          <a:bodyPr wrap="square" rtlCol="0" anchor="t">
            <a:spAutoFit/>
          </a:bodyPr>
          <a:lstStyle/>
          <a:p>
            <a:r>
              <a:rPr lang="en-US" sz="4800" b="1" spc="-150" dirty="0" err="1">
                <a:solidFill>
                  <a:srgbClr val="002060"/>
                </a:solidFill>
                <a:latin typeface="Arial" panose="020B0604020202020204" pitchFamily="34" charset="0"/>
                <a:cs typeface="Arial" panose="020B0604020202020204" pitchFamily="34" charset="0"/>
              </a:rPr>
              <a:t>XiDyn</a:t>
            </a:r>
            <a:endParaRPr lang="en-US" sz="4800" b="1" spc="-150" dirty="0">
              <a:solidFill>
                <a:srgbClr val="002060"/>
              </a:solidFill>
              <a:latin typeface="Arial" panose="020B0604020202020204" pitchFamily="34" charset="0"/>
              <a:cs typeface="Arial" panose="020B0604020202020204" pitchFamily="34" charset="0"/>
            </a:endParaRPr>
          </a:p>
        </p:txBody>
      </p:sp>
      <p:cxnSp>
        <p:nvCxnSpPr>
          <p:cNvPr id="5" name="Straight Connector 4">
            <a:extLst>
              <a:ext uri="{FF2B5EF4-FFF2-40B4-BE49-F238E27FC236}">
                <a16:creationId xmlns:a16="http://schemas.microsoft.com/office/drawing/2014/main" id="{4903F954-9BC5-4F38-873B-4BA72FC960D0}"/>
              </a:ext>
            </a:extLst>
          </p:cNvPr>
          <p:cNvCxnSpPr>
            <a:cxnSpLocks/>
          </p:cNvCxnSpPr>
          <p:nvPr/>
        </p:nvCxnSpPr>
        <p:spPr>
          <a:xfrm>
            <a:off x="-925689" y="632178"/>
            <a:ext cx="1444977" cy="0"/>
          </a:xfrm>
          <a:prstGeom prst="line">
            <a:avLst/>
          </a:prstGeom>
          <a:ln w="57150">
            <a:solidFill>
              <a:srgbClr val="2E2D6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2121258"/>
      </p:ext>
    </p:extLst>
  </p:cSld>
  <p:clrMapOvr>
    <a:masterClrMapping/>
  </p:clrMapOvr>
  <p:transition spd="slow">
    <p:push/>
  </p:transition>
</p:sld>
</file>

<file path=ppt/theme/theme1.xml><?xml version="1.0" encoding="utf-8"?>
<a:theme xmlns:a="http://schemas.openxmlformats.org/drawingml/2006/main" name="Font and logo master">
  <a:themeElements>
    <a:clrScheme name="STFC theme">
      <a:dk1>
        <a:srgbClr val="2E2C61"/>
      </a:dk1>
      <a:lt1>
        <a:srgbClr val="FFFFFF"/>
      </a:lt1>
      <a:dk2>
        <a:srgbClr val="2E2C61"/>
      </a:dk2>
      <a:lt2>
        <a:srgbClr val="FFFFFF"/>
      </a:lt2>
      <a:accent1>
        <a:srgbClr val="1E5DF8"/>
      </a:accent1>
      <a:accent2>
        <a:srgbClr val="003088"/>
      </a:accent2>
      <a:accent3>
        <a:srgbClr val="F08900"/>
      </a:accent3>
      <a:accent4>
        <a:srgbClr val="616161"/>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Font WITHOUT logo master">
  <a:themeElements>
    <a:clrScheme name="STFC theme">
      <a:dk1>
        <a:srgbClr val="2E2C61"/>
      </a:dk1>
      <a:lt1>
        <a:srgbClr val="FFFFFF"/>
      </a:lt1>
      <a:dk2>
        <a:srgbClr val="2E2C61"/>
      </a:dk2>
      <a:lt2>
        <a:srgbClr val="FFFFFF"/>
      </a:lt2>
      <a:accent1>
        <a:srgbClr val="1E5DF8"/>
      </a:accent1>
      <a:accent2>
        <a:srgbClr val="003088"/>
      </a:accent2>
      <a:accent3>
        <a:srgbClr val="F08900"/>
      </a:accent3>
      <a:accent4>
        <a:srgbClr val="616161"/>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450D9C1E5C8444EA140DC9D90F911A4" ma:contentTypeVersion="16" ma:contentTypeDescription="Create a new document." ma:contentTypeScope="" ma:versionID="00135f1a7e0e4298e695b52ac88e2097">
  <xsd:schema xmlns:xsd="http://www.w3.org/2001/XMLSchema" xmlns:xs="http://www.w3.org/2001/XMLSchema" xmlns:p="http://schemas.microsoft.com/office/2006/metadata/properties" xmlns:ns2="aa646d20-2591-4897-979a-12ac5f348ea0" xmlns:ns3="834c96a2-eb0c-4033-b35f-0261faddef2d" xmlns:ns4="2e24dfb7-a69e-40eb-b94f-44b9ca9c25ed" targetNamespace="http://schemas.microsoft.com/office/2006/metadata/properties" ma:root="true" ma:fieldsID="f0c37f257b7adf18731bc60a2790bc51" ns2:_="" ns3:_="" ns4:_="">
    <xsd:import namespace="aa646d20-2591-4897-979a-12ac5f348ea0"/>
    <xsd:import namespace="834c96a2-eb0c-4033-b35f-0261faddef2d"/>
    <xsd:import namespace="2e24dfb7-a69e-40eb-b94f-44b9ca9c25ed"/>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lcf76f155ced4ddcb4097134ff3c332f" minOccurs="0"/>
                <xsd:element ref="ns4:TaxCatchAll" minOccurs="0"/>
                <xsd:element ref="ns2:MediaServiceDateTake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646d20-2591-4897-979a-12ac5f348ea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2f5dd817-92c5-4985-aefa-795407915ae2" ma:termSetId="09814cd3-568e-fe90-9814-8d621ff8fb84" ma:anchorId="fba54fb3-c3e1-fe81-a776-ca4b69148c4d" ma:open="true" ma:isKeyword="false">
      <xsd:complexType>
        <xsd:sequence>
          <xsd:element ref="pc:Terms" minOccurs="0" maxOccurs="1"/>
        </xsd:sequence>
      </xsd:complexType>
    </xsd:element>
    <xsd:element name="MediaServiceDateTaken" ma:index="21" nillable="true" ma:displayName="MediaServiceDateTaken" ma:hidden="true" ma:indexed="true" ma:internalName="MediaServiceDateTaken"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34c96a2-eb0c-4033-b35f-0261faddef2d"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e24dfb7-a69e-40eb-b94f-44b9ca9c25ed"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d9ed5b63-0131-4ace-bf46-6cdcdbaff1d9}" ma:internalName="TaxCatchAll" ma:showField="CatchAllData" ma:web="834c96a2-eb0c-4033-b35f-0261faddef2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a646d20-2591-4897-979a-12ac5f348ea0">
      <Terms xmlns="http://schemas.microsoft.com/office/infopath/2007/PartnerControls"/>
    </lcf76f155ced4ddcb4097134ff3c332f>
    <TaxCatchAll xmlns="2e24dfb7-a69e-40eb-b94f-44b9ca9c25ed" xsi:nil="true"/>
  </documentManagement>
</p:properties>
</file>

<file path=customXml/itemProps1.xml><?xml version="1.0" encoding="utf-8"?>
<ds:datastoreItem xmlns:ds="http://schemas.openxmlformats.org/officeDocument/2006/customXml" ds:itemID="{65D5D5B8-BF10-44EC-A741-7A15D8CEAE99}">
  <ds:schemaRefs>
    <ds:schemaRef ds:uri="http://schemas.microsoft.com/sharepoint/v3/contenttype/forms"/>
  </ds:schemaRefs>
</ds:datastoreItem>
</file>

<file path=customXml/itemProps2.xml><?xml version="1.0" encoding="utf-8"?>
<ds:datastoreItem xmlns:ds="http://schemas.openxmlformats.org/officeDocument/2006/customXml" ds:itemID="{ADE3038E-AC5F-4ABA-A7CF-C3649779DFF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a646d20-2591-4897-979a-12ac5f348ea0"/>
    <ds:schemaRef ds:uri="834c96a2-eb0c-4033-b35f-0261faddef2d"/>
    <ds:schemaRef ds:uri="2e24dfb7-a69e-40eb-b94f-44b9ca9c25e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5F1C4F4-B514-46B5-BA53-F3136A038A55}">
  <ds:schemaRefs>
    <ds:schemaRef ds:uri="http://schemas.microsoft.com/office/2006/documentManagement/types"/>
    <ds:schemaRef ds:uri="e5ebcf68-ced2-4a98-b72f-28c94d1ed58b"/>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7e30df28-d906-45ca-99b3-b21bab123d78"/>
    <ds:schemaRef ds:uri="http://www.w3.org/XML/1998/namespace"/>
    <ds:schemaRef ds:uri="aa646d20-2591-4897-979a-12ac5f348ea0"/>
    <ds:schemaRef ds:uri="2e24dfb7-a69e-40eb-b94f-44b9ca9c25ed"/>
  </ds:schemaRefs>
</ds:datastoreItem>
</file>

<file path=docProps/app.xml><?xml version="1.0" encoding="utf-8"?>
<Properties xmlns="http://schemas.openxmlformats.org/officeDocument/2006/extended-properties" xmlns:vt="http://schemas.openxmlformats.org/officeDocument/2006/docPropsVTypes">
  <Template>Office Theme</Template>
  <TotalTime>14158</TotalTime>
  <Words>187</Words>
  <Application>Microsoft Office PowerPoint</Application>
  <PresentationFormat>Widescreen</PresentationFormat>
  <Paragraphs>27</Paragraphs>
  <Slides>10</Slides>
  <Notes>4</Notes>
  <HiddenSlides>1</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10</vt:i4>
      </vt:variant>
    </vt:vector>
  </HeadingPairs>
  <TitlesOfParts>
    <vt:vector size="17" baseType="lpstr">
      <vt:lpstr>Arial</vt:lpstr>
      <vt:lpstr>Arial Regular</vt:lpstr>
      <vt:lpstr>Calibri</vt:lpstr>
      <vt:lpstr>Wingdings</vt:lpstr>
      <vt:lpstr>Font and logo master</vt:lpstr>
      <vt:lpstr>Custom Design</vt:lpstr>
      <vt:lpstr>Font WITHOUT logo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Philip Millard</dc:creator>
  <cp:lastModifiedBy>Pradeep, Sooraj (STFC,RAL,TECH)</cp:lastModifiedBy>
  <cp:revision>267</cp:revision>
  <cp:lastPrinted>2019-10-02T08:27:37Z</cp:lastPrinted>
  <dcterms:created xsi:type="dcterms:W3CDTF">2019-09-17T08:04:08Z</dcterms:created>
  <dcterms:modified xsi:type="dcterms:W3CDTF">2026-01-29T09:37:57Z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0x0101009450D9C1E5C8444EA140DC9D90F911A4</vt:lpwstr>
  </property>
  <property fmtid="{D5CDD505-2E9C-101B-9397-08002B2CF9AE}" pid="3" name="_dlc_DocIdItemGuid">
    <vt:lpwstr>7d6dd9f8-2757-4d2f-b6c5-c8fdb553a0d1</vt:lpwstr>
  </property>
</Properties>
</file>