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 id="2147483715" r:id="rId5"/>
    <p:sldMasterId id="2147483700" r:id="rId6"/>
    <p:sldMasterId id="2147483664" r:id="rId7"/>
    <p:sldMasterId id="2147483877" r:id="rId8"/>
    <p:sldMasterId id="2147483660" r:id="rId9"/>
    <p:sldMasterId id="2147483891" r:id="rId10"/>
  </p:sldMasterIdLst>
  <p:notesMasterIdLst>
    <p:notesMasterId r:id="rId26"/>
  </p:notesMasterIdLst>
  <p:handoutMasterIdLst>
    <p:handoutMasterId r:id="rId27"/>
  </p:handoutMasterIdLst>
  <p:sldIdLst>
    <p:sldId id="256" r:id="rId11"/>
    <p:sldId id="316" r:id="rId12"/>
    <p:sldId id="334" r:id="rId13"/>
    <p:sldId id="335" r:id="rId14"/>
    <p:sldId id="336" r:id="rId15"/>
    <p:sldId id="337" r:id="rId16"/>
    <p:sldId id="338" r:id="rId17"/>
    <p:sldId id="339" r:id="rId18"/>
    <p:sldId id="340" r:id="rId19"/>
    <p:sldId id="292" r:id="rId20"/>
    <p:sldId id="293" r:id="rId21"/>
    <p:sldId id="306" r:id="rId22"/>
    <p:sldId id="323" r:id="rId23"/>
    <p:sldId id="297" r:id="rId24"/>
    <p:sldId id="27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 userDrawn="1">
          <p15:clr>
            <a:srgbClr val="A4A3A4"/>
          </p15:clr>
        </p15:guide>
        <p15:guide id="2" pos="234" userDrawn="1">
          <p15:clr>
            <a:srgbClr val="A4A3A4"/>
          </p15:clr>
        </p15:guide>
        <p15:guide id="3" orient="horz" pos="3974" userDrawn="1">
          <p15:clr>
            <a:srgbClr val="A4A3A4"/>
          </p15:clr>
        </p15:guide>
        <p15:guide id="4" pos="7355" userDrawn="1">
          <p15:clr>
            <a:srgbClr val="A4A3A4"/>
          </p15:clr>
        </p15:guide>
        <p15:guide id="5" pos="3840" userDrawn="1">
          <p15:clr>
            <a:srgbClr val="A4A3A4"/>
          </p15:clr>
        </p15:guide>
        <p15:guide id="6" orient="horz" pos="663" userDrawn="1">
          <p15:clr>
            <a:srgbClr val="A4A3A4"/>
          </p15:clr>
        </p15:guide>
        <p15:guide id="7" orient="horz" pos="3634" userDrawn="1">
          <p15:clr>
            <a:srgbClr val="A4A3A4"/>
          </p15:clr>
        </p15:guide>
        <p15:guide id="8" pos="68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D1FF5A-EB01-81CB-A4A9-2A8C1C728653}" name="Philip Millard" initials="PM" userId="S::philip@rathernicedesign.onmicrosoft.com::02e4e643-84c9-4f55-b388-32b02516708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5DF8"/>
    <a:srgbClr val="FFCCCC"/>
    <a:srgbClr val="000000"/>
    <a:srgbClr val="003366"/>
    <a:srgbClr val="CC99FF"/>
    <a:srgbClr val="505050"/>
    <a:srgbClr val="F1F2F3"/>
    <a:srgbClr val="0563C1"/>
    <a:srgbClr val="003088"/>
    <a:srgbClr val="F08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55"/>
    <p:restoredTop sz="95766" autoAdjust="0"/>
  </p:normalViewPr>
  <p:slideViewPr>
    <p:cSldViewPr snapToGrid="0" snapToObjects="1">
      <p:cViewPr varScale="1">
        <p:scale>
          <a:sx n="94" d="100"/>
          <a:sy n="94" d="100"/>
        </p:scale>
        <p:origin x="869" y="87"/>
      </p:cViewPr>
      <p:guideLst>
        <p:guide orient="horz" pos="232"/>
        <p:guide pos="234"/>
        <p:guide orient="horz" pos="3974"/>
        <p:guide pos="7355"/>
        <p:guide pos="3840"/>
        <p:guide orient="horz" pos="663"/>
        <p:guide orient="horz" pos="3634"/>
        <p:guide pos="688"/>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w="6350" cap="flat" cmpd="sng" algn="ctr">
          <a:noFill/>
          <a:prstDash val="solid"/>
          <a:round/>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5667048899328648E-2"/>
          <c:y val="6.9661556036832994E-2"/>
          <c:w val="0.91181535384957224"/>
          <c:h val="0.87911821363333165"/>
        </c:manualLayout>
      </c:layout>
      <c:pie3DChart>
        <c:varyColors val="1"/>
        <c:ser>
          <c:idx val="0"/>
          <c:order val="0"/>
          <c:tx>
            <c:strRef>
              <c:f>Sheet1!$B$1</c:f>
              <c:strCache>
                <c:ptCount val="1"/>
                <c:pt idx="0">
                  <c:v>Projects</c:v>
                </c:pt>
              </c:strCache>
            </c:strRef>
          </c:tx>
          <c:dPt>
            <c:idx val="0"/>
            <c:bubble3D val="0"/>
            <c:spPr>
              <a:solidFill>
                <a:schemeClr val="accent1"/>
              </a:solidFill>
              <a:ln>
                <a:noFill/>
              </a:ln>
              <a:effectLst/>
              <a:sp3d>
                <a:contourClr>
                  <a:schemeClr val="lt1"/>
                </a:contourClr>
              </a:sp3d>
            </c:spPr>
            <c:extLst>
              <c:ext xmlns:c16="http://schemas.microsoft.com/office/drawing/2014/chart" uri="{C3380CC4-5D6E-409C-BE32-E72D297353CC}">
                <c16:uniqueId val="{00000006-9BB0-41BF-B67A-7C9EC6F0C0B5}"/>
              </c:ext>
            </c:extLst>
          </c:dPt>
          <c:dPt>
            <c:idx val="1"/>
            <c:bubble3D val="0"/>
            <c:spPr>
              <a:solidFill>
                <a:schemeClr val="accent2"/>
              </a:solidFill>
              <a:ln>
                <a:noFill/>
              </a:ln>
              <a:effectLst/>
              <a:sp3d>
                <a:contourClr>
                  <a:schemeClr val="lt1"/>
                </a:contourClr>
              </a:sp3d>
            </c:spPr>
            <c:extLst>
              <c:ext xmlns:c16="http://schemas.microsoft.com/office/drawing/2014/chart" uri="{C3380CC4-5D6E-409C-BE32-E72D297353CC}">
                <c16:uniqueId val="{00000003-9BB0-41BF-B67A-7C9EC6F0C0B5}"/>
              </c:ext>
            </c:extLst>
          </c:dPt>
          <c:dPt>
            <c:idx val="2"/>
            <c:bubble3D val="0"/>
            <c:spPr>
              <a:solidFill>
                <a:schemeClr val="accent3"/>
              </a:solidFill>
              <a:ln>
                <a:noFill/>
              </a:ln>
              <a:effectLst/>
              <a:sp3d>
                <a:contourClr>
                  <a:schemeClr val="lt1"/>
                </a:contourClr>
              </a:sp3d>
            </c:spPr>
            <c:extLst>
              <c:ext xmlns:c16="http://schemas.microsoft.com/office/drawing/2014/chart" uri="{C3380CC4-5D6E-409C-BE32-E72D297353CC}">
                <c16:uniqueId val="{00000001-9BB0-41BF-B67A-7C9EC6F0C0B5}"/>
              </c:ext>
            </c:extLst>
          </c:dPt>
          <c:dPt>
            <c:idx val="3"/>
            <c:bubble3D val="0"/>
            <c:spPr>
              <a:solidFill>
                <a:schemeClr val="accent4"/>
              </a:solidFill>
              <a:ln>
                <a:noFill/>
              </a:ln>
              <a:effectLst/>
              <a:sp3d>
                <a:contourClr>
                  <a:schemeClr val="lt1"/>
                </a:contourClr>
              </a:sp3d>
            </c:spPr>
            <c:extLst>
              <c:ext xmlns:c16="http://schemas.microsoft.com/office/drawing/2014/chart" uri="{C3380CC4-5D6E-409C-BE32-E72D297353CC}">
                <c16:uniqueId val="{00000002-9BB0-41BF-B67A-7C9EC6F0C0B5}"/>
              </c:ext>
            </c:extLst>
          </c:dPt>
          <c:dPt>
            <c:idx val="4"/>
            <c:bubble3D val="0"/>
            <c:spPr>
              <a:solidFill>
                <a:schemeClr val="accent5"/>
              </a:solidFill>
              <a:ln>
                <a:noFill/>
              </a:ln>
              <a:effectLst/>
              <a:sp3d>
                <a:contourClr>
                  <a:schemeClr val="lt1"/>
                </a:contourClr>
              </a:sp3d>
            </c:spPr>
            <c:extLst>
              <c:ext xmlns:c16="http://schemas.microsoft.com/office/drawing/2014/chart" uri="{C3380CC4-5D6E-409C-BE32-E72D297353CC}">
                <c16:uniqueId val="{00000005-9BB0-41BF-B67A-7C9EC6F0C0B5}"/>
              </c:ext>
            </c:extLst>
          </c:dPt>
          <c:dPt>
            <c:idx val="5"/>
            <c:bubble3D val="0"/>
            <c:spPr>
              <a:solidFill>
                <a:schemeClr val="accent6"/>
              </a:solidFill>
              <a:ln>
                <a:noFill/>
              </a:ln>
              <a:effectLst/>
              <a:sp3d>
                <a:contourClr>
                  <a:schemeClr val="lt1"/>
                </a:contourClr>
              </a:sp3d>
            </c:spPr>
            <c:extLst>
              <c:ext xmlns:c16="http://schemas.microsoft.com/office/drawing/2014/chart" uri="{C3380CC4-5D6E-409C-BE32-E72D297353CC}">
                <c16:uniqueId val="{00000004-9BB0-41BF-B67A-7C9EC6F0C0B5}"/>
              </c:ext>
            </c:extLst>
          </c:dPt>
          <c:dPt>
            <c:idx val="6"/>
            <c:bubble3D val="0"/>
            <c:spPr>
              <a:solidFill>
                <a:schemeClr val="accent1">
                  <a:lumMod val="60000"/>
                </a:schemeClr>
              </a:solidFill>
              <a:ln>
                <a:noFill/>
              </a:ln>
              <a:effectLst/>
              <a:sp3d/>
            </c:spPr>
            <c:extLst>
              <c:ext xmlns:c16="http://schemas.microsoft.com/office/drawing/2014/chart" uri="{C3380CC4-5D6E-409C-BE32-E72D297353CC}">
                <c16:uniqueId val="{0000000C-13F4-4C0B-BA44-2929FA5BE059}"/>
              </c:ext>
            </c:extLst>
          </c:dPt>
          <c:dLbls>
            <c:dLbl>
              <c:idx val="0"/>
              <c:layout>
                <c:manualLayout>
                  <c:x val="-1.1547855975024086E-16"/>
                  <c:y val="-2.1553234185223501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BB0-41BF-B67A-7C9EC6F0C0B5}"/>
                </c:ext>
              </c:extLst>
            </c:dLbl>
            <c:dLbl>
              <c:idx val="1"/>
              <c:layout>
                <c:manualLayout>
                  <c:x val="3.3069242306410396E-2"/>
                  <c:y val="-2.7711301095287359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BB0-41BF-B67A-7C9EC6F0C0B5}"/>
                </c:ext>
              </c:extLst>
            </c:dLbl>
            <c:dLbl>
              <c:idx val="2"/>
              <c:layout>
                <c:manualLayout>
                  <c:x val="2.047143571349215E-2"/>
                  <c:y val="-8.3133903285862079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B0-41BF-B67A-7C9EC6F0C0B5}"/>
                </c:ext>
              </c:extLst>
            </c:dLbl>
            <c:dLbl>
              <c:idx val="3"/>
              <c:layout>
                <c:manualLayout>
                  <c:x val="0.10078245274334598"/>
                  <c:y val="-2.4632267640255542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BB0-41BF-B67A-7C9EC6F0C0B5}"/>
                </c:ext>
              </c:extLst>
            </c:dLbl>
            <c:dLbl>
              <c:idx val="4"/>
              <c:layout>
                <c:manualLayout>
                  <c:x val="-3.6218693954639961E-2"/>
                  <c:y val="-0.19397910766701151"/>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BB0-41BF-B67A-7C9EC6F0C0B5}"/>
                </c:ext>
              </c:extLst>
            </c:dLbl>
            <c:dLbl>
              <c:idx val="5"/>
              <c:layout>
                <c:manualLayout>
                  <c:x val="-3.149451648229562E-2"/>
                  <c:y val="-2.4632267640255431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BB0-41BF-B67A-7C9EC6F0C0B5}"/>
                </c:ext>
              </c:extLst>
            </c:dLbl>
            <c:dLbl>
              <c:idx val="6"/>
              <c:layout>
                <c:manualLayout>
                  <c:x val="1.1378002528445006E-2"/>
                  <c:y val="0"/>
                </c:manualLayout>
              </c:layout>
              <c:tx>
                <c:rich>
                  <a:bodyPr/>
                  <a:lstStyle/>
                  <a:p>
                    <a:fld id="{F790F971-F8CD-4ED0-B2CC-951AA592B2D6}" type="CATEGORYNAME">
                      <a:rPr lang="en-US"/>
                      <a:pPr/>
                      <a:t>[CATEGORY NAME]</a:t>
                    </a:fld>
                    <a:r>
                      <a:rPr lang="en-US" baseline="0" dirty="0"/>
                      <a:t>, </a:t>
                    </a:r>
                    <a:fld id="{6B1976B6-7510-4F7B-A42F-F82B6C617C78}" type="VALUE">
                      <a:rPr lang="en-US" baseline="0" smtClean="0"/>
                      <a:pPr/>
                      <a:t>[VALUE]</a:t>
                    </a:fld>
                    <a:endParaRPr lang="en-US" baseline="0" dirty="0"/>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13F4-4C0B-BA44-2929FA5BE059}"/>
                </c:ext>
              </c:extLst>
            </c:dLbl>
            <c:spPr>
              <a:noFill/>
              <a:ln>
                <a:noFill/>
              </a:ln>
              <a:effectLst/>
            </c:spPr>
            <c:txPr>
              <a:bodyPr rot="0" spcFirstLastPara="1" vertOverflow="ellipsis" vert="horz" wrap="square" lIns="38100" tIns="0" rIns="38100" bIns="36000" anchor="ctr" anchorCtr="1">
                <a:spAutoFit/>
              </a:bodyPr>
              <a:lstStyle/>
              <a:p>
                <a:pPr>
                  <a:defRPr sz="1197" b="0" i="0" u="none" strike="noStrike" kern="1200" baseline="0">
                    <a:ln>
                      <a:noFill/>
                    </a:ln>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Sheet1!$A$2:$A$8</c:f>
              <c:strCache>
                <c:ptCount val="7"/>
                <c:pt idx="0">
                  <c:v>ESS</c:v>
                </c:pt>
                <c:pt idx="1">
                  <c:v>DUNE</c:v>
                </c:pt>
                <c:pt idx="2">
                  <c:v>SKA</c:v>
                </c:pt>
                <c:pt idx="3">
                  <c:v>ATLAS</c:v>
                </c:pt>
                <c:pt idx="4">
                  <c:v>ISIS</c:v>
                </c:pt>
                <c:pt idx="5">
                  <c:v>Detectors</c:v>
                </c:pt>
                <c:pt idx="6">
                  <c:v>CfI</c:v>
                </c:pt>
              </c:strCache>
            </c:strRef>
          </c:cat>
          <c:val>
            <c:numRef>
              <c:f>Sheet1!$B$2:$B$8</c:f>
              <c:numCache>
                <c:formatCode>General</c:formatCode>
                <c:ptCount val="7"/>
                <c:pt idx="0">
                  <c:v>2</c:v>
                </c:pt>
                <c:pt idx="1">
                  <c:v>0.6</c:v>
                </c:pt>
                <c:pt idx="2">
                  <c:v>5.2</c:v>
                </c:pt>
                <c:pt idx="3">
                  <c:v>4.3999999999999995</c:v>
                </c:pt>
                <c:pt idx="4">
                  <c:v>9.8000000000000007</c:v>
                </c:pt>
                <c:pt idx="5">
                  <c:v>1.5</c:v>
                </c:pt>
                <c:pt idx="6">
                  <c:v>0.3</c:v>
                </c:pt>
              </c:numCache>
            </c:numRef>
          </c:val>
          <c:extLst>
            <c:ext xmlns:c16="http://schemas.microsoft.com/office/drawing/2014/chart" uri="{C3380CC4-5D6E-409C-BE32-E72D297353CC}">
              <c16:uniqueId val="{00000000-9BB0-41BF-B67A-7C9EC6F0C0B5}"/>
            </c:ext>
          </c:extLst>
        </c:ser>
        <c:dLbls>
          <c:dLblPos val="inEnd"/>
          <c:showLegendKey val="0"/>
          <c:showVal val="0"/>
          <c:showCatName val="1"/>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D19896-71CC-4FEB-B891-BF204170E9D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A56339B5-9F66-402D-93CE-398348F517B5}">
      <dgm:prSet phldrT="[Text]"/>
      <dgm:spPr>
        <a:solidFill>
          <a:srgbClr val="156082"/>
        </a:solidFill>
      </dgm:spPr>
      <dgm:t>
        <a:bodyPr/>
        <a:lstStyle/>
        <a:p>
          <a:r>
            <a:rPr lang="en-US" dirty="0"/>
            <a:t>Ian Brawn</a:t>
          </a:r>
          <a:endParaRPr lang="en-GB" dirty="0"/>
        </a:p>
      </dgm:t>
    </dgm:pt>
    <dgm:pt modelId="{E60D50B8-2D77-4917-8CCA-678DD738DD78}" type="parTrans" cxnId="{67063F35-6960-4A32-BD89-13DF5137E132}">
      <dgm:prSet/>
      <dgm:spPr/>
      <dgm:t>
        <a:bodyPr/>
        <a:lstStyle/>
        <a:p>
          <a:endParaRPr lang="en-GB"/>
        </a:p>
      </dgm:t>
    </dgm:pt>
    <dgm:pt modelId="{472C376D-ABE0-4A5E-9BAE-98B0BD2C1AF8}" type="sibTrans" cxnId="{67063F35-6960-4A32-BD89-13DF5137E132}">
      <dgm:prSet/>
      <dgm:spPr/>
      <dgm:t>
        <a:bodyPr/>
        <a:lstStyle/>
        <a:p>
          <a:endParaRPr lang="en-GB"/>
        </a:p>
      </dgm:t>
    </dgm:pt>
    <dgm:pt modelId="{60EE8519-8D89-449D-AF47-720B5D028DFE}">
      <dgm:prSet phldrT="[Text]" custT="1"/>
      <dgm:spPr>
        <a:solidFill>
          <a:srgbClr val="156082"/>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Ronnie Brumfitt</a:t>
          </a:r>
          <a:endParaRPr lang="en-GB" sz="1300" kern="1200" dirty="0">
            <a:solidFill>
              <a:prstClr val="white"/>
            </a:solidFill>
            <a:latin typeface="Aptos" panose="02110004020202020204"/>
            <a:ea typeface="+mn-ea"/>
            <a:cs typeface="+mn-cs"/>
          </a:endParaRPr>
        </a:p>
      </dgm:t>
    </dgm:pt>
    <dgm:pt modelId="{255D8709-B029-4D87-910D-CD204E774BED}" type="parTrans" cxnId="{B757822F-96AE-4178-8E81-E85CA194FB39}">
      <dgm:prSet/>
      <dgm:spPr/>
      <dgm:t>
        <a:bodyPr/>
        <a:lstStyle/>
        <a:p>
          <a:endParaRPr lang="en-GB"/>
        </a:p>
      </dgm:t>
    </dgm:pt>
    <dgm:pt modelId="{2636AB46-CD0A-4E71-9596-E2CEA3055418}" type="sibTrans" cxnId="{B757822F-96AE-4178-8E81-E85CA194FB39}">
      <dgm:prSet/>
      <dgm:spPr/>
      <dgm:t>
        <a:bodyPr/>
        <a:lstStyle/>
        <a:p>
          <a:endParaRPr lang="en-GB"/>
        </a:p>
      </dgm:t>
    </dgm:pt>
    <dgm:pt modelId="{3B7E1936-4F46-4E5E-9C52-93B8D0F5B96B}">
      <dgm:prSet phldrT="[Text]" custT="1"/>
      <dgm:spPr>
        <a:solidFill>
          <a:srgbClr val="156082"/>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Joseph Hindmarsh</a:t>
          </a:r>
          <a:endParaRPr lang="en-GB" sz="1300" kern="1200" dirty="0">
            <a:solidFill>
              <a:prstClr val="white"/>
            </a:solidFill>
            <a:latin typeface="Aptos" panose="02110004020202020204"/>
            <a:ea typeface="+mn-ea"/>
            <a:cs typeface="+mn-cs"/>
          </a:endParaRPr>
        </a:p>
      </dgm:t>
    </dgm:pt>
    <dgm:pt modelId="{39A23A3C-72BD-4410-86CC-8D90009FB8A0}" type="parTrans" cxnId="{97D26542-FB56-4115-8BC6-D31199B146F0}">
      <dgm:prSet/>
      <dgm:spPr/>
      <dgm:t>
        <a:bodyPr/>
        <a:lstStyle/>
        <a:p>
          <a:endParaRPr lang="en-GB"/>
        </a:p>
      </dgm:t>
    </dgm:pt>
    <dgm:pt modelId="{807D3E2B-E89B-489F-80BD-E1EF32E19542}" type="sibTrans" cxnId="{97D26542-FB56-4115-8BC6-D31199B146F0}">
      <dgm:prSet/>
      <dgm:spPr/>
      <dgm:t>
        <a:bodyPr/>
        <a:lstStyle/>
        <a:p>
          <a:endParaRPr lang="en-GB"/>
        </a:p>
      </dgm:t>
    </dgm:pt>
    <dgm:pt modelId="{1D5BD2D3-ABA6-4107-BBE8-5FFA7EE16B21}">
      <dgm:prSet phldrT="[Text]"/>
      <dgm:spPr>
        <a:solidFill>
          <a:srgbClr val="156082"/>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r>
            <a:rPr lang="en-US" dirty="0"/>
            <a:t>Weiming Qian</a:t>
          </a:r>
          <a:endParaRPr lang="en-GB" dirty="0"/>
        </a:p>
      </dgm:t>
    </dgm:pt>
    <dgm:pt modelId="{8079980A-4726-4932-83E7-4393620118E2}" type="parTrans" cxnId="{F609ED8D-E204-4E72-B0F7-9B4ACD182C33}">
      <dgm:prSet/>
      <dgm:spPr/>
      <dgm:t>
        <a:bodyPr/>
        <a:lstStyle/>
        <a:p>
          <a:endParaRPr lang="en-GB"/>
        </a:p>
      </dgm:t>
    </dgm:pt>
    <dgm:pt modelId="{E4AEC568-0421-467B-947C-B18409AC55C4}" type="sibTrans" cxnId="{F609ED8D-E204-4E72-B0F7-9B4ACD182C33}">
      <dgm:prSet/>
      <dgm:spPr/>
      <dgm:t>
        <a:bodyPr/>
        <a:lstStyle/>
        <a:p>
          <a:endParaRPr lang="en-GB"/>
        </a:p>
      </dgm:t>
    </dgm:pt>
    <dgm:pt modelId="{C8BA8D7E-C8EB-4F05-BB83-06E6906FAAAD}">
      <dgm:prSet phldrT="[Text]"/>
      <dgm:spPr>
        <a:solidFill>
          <a:srgbClr val="156082"/>
        </a:solidFill>
      </dgm:spPr>
      <dgm:t>
        <a:bodyPr/>
        <a:lstStyle/>
        <a:p>
          <a:r>
            <a:rPr lang="en-US" dirty="0"/>
            <a:t>Kelvin Gascoyne</a:t>
          </a:r>
          <a:endParaRPr lang="en-GB" dirty="0"/>
        </a:p>
      </dgm:t>
    </dgm:pt>
    <dgm:pt modelId="{2EA6623D-C1B3-44FD-93ED-C80E8BE9516F}" type="parTrans" cxnId="{DB5CB4F4-2953-4ABC-917D-5C196004229B}">
      <dgm:prSet/>
      <dgm:spPr/>
      <dgm:t>
        <a:bodyPr/>
        <a:lstStyle/>
        <a:p>
          <a:endParaRPr lang="en-GB"/>
        </a:p>
      </dgm:t>
    </dgm:pt>
    <dgm:pt modelId="{BEF567B6-537D-483F-B9C1-C7F96991E893}" type="sibTrans" cxnId="{DB5CB4F4-2953-4ABC-917D-5C196004229B}">
      <dgm:prSet/>
      <dgm:spPr/>
      <dgm:t>
        <a:bodyPr/>
        <a:lstStyle/>
        <a:p>
          <a:endParaRPr lang="en-GB"/>
        </a:p>
      </dgm:t>
    </dgm:pt>
    <dgm:pt modelId="{A0964DD6-A660-4F49-B80C-2AC44E609EA1}">
      <dgm:prSet phldrT="[Text]"/>
      <dgm:spPr>
        <a:solidFill>
          <a:srgbClr val="156082"/>
        </a:solidFill>
      </dgm:spPr>
      <dgm:t>
        <a:bodyPr/>
        <a:lstStyle/>
        <a:p>
          <a:r>
            <a:rPr lang="en-US" dirty="0"/>
            <a:t>John Holden</a:t>
          </a:r>
          <a:endParaRPr lang="en-GB" dirty="0"/>
        </a:p>
      </dgm:t>
    </dgm:pt>
    <dgm:pt modelId="{BADB9051-DF4C-4F29-95D0-F20569E9A21A}" type="parTrans" cxnId="{97445D3D-1A40-4412-8D13-0C73BDCD3F3B}">
      <dgm:prSet/>
      <dgm:spPr/>
      <dgm:t>
        <a:bodyPr/>
        <a:lstStyle/>
        <a:p>
          <a:endParaRPr lang="en-GB"/>
        </a:p>
      </dgm:t>
    </dgm:pt>
    <dgm:pt modelId="{EA9E356A-E482-4C6E-9656-006EA37BBE5E}" type="sibTrans" cxnId="{97445D3D-1A40-4412-8D13-0C73BDCD3F3B}">
      <dgm:prSet/>
      <dgm:spPr/>
      <dgm:t>
        <a:bodyPr/>
        <a:lstStyle/>
        <a:p>
          <a:endParaRPr lang="en-GB"/>
        </a:p>
      </dgm:t>
    </dgm:pt>
    <dgm:pt modelId="{E2B12514-2058-48B3-834B-394D9DA0A5EC}">
      <dgm:prSet phldrT="[Text]"/>
      <dgm:spPr>
        <a:solidFill>
          <a:srgbClr val="156082"/>
        </a:solidFill>
      </dgm:spPr>
      <dgm:t>
        <a:bodyPr/>
        <a:lstStyle/>
        <a:p>
          <a:r>
            <a:rPr lang="en-US" dirty="0"/>
            <a:t>Simon Moorby</a:t>
          </a:r>
          <a:endParaRPr lang="en-GB" dirty="0"/>
        </a:p>
      </dgm:t>
    </dgm:pt>
    <dgm:pt modelId="{06D9A17F-B12D-4363-BA16-8FE24553EB57}" type="parTrans" cxnId="{3F15C087-5FE9-42F7-A752-0AE4701DCE9D}">
      <dgm:prSet/>
      <dgm:spPr/>
      <dgm:t>
        <a:bodyPr/>
        <a:lstStyle/>
        <a:p>
          <a:endParaRPr lang="en-GB"/>
        </a:p>
      </dgm:t>
    </dgm:pt>
    <dgm:pt modelId="{EDFA8BF8-0331-4860-A831-97BC15AC0034}" type="sibTrans" cxnId="{3F15C087-5FE9-42F7-A752-0AE4701DCE9D}">
      <dgm:prSet/>
      <dgm:spPr/>
      <dgm:t>
        <a:bodyPr/>
        <a:lstStyle/>
        <a:p>
          <a:endParaRPr lang="en-GB"/>
        </a:p>
      </dgm:t>
    </dgm:pt>
    <dgm:pt modelId="{D92AEF9D-16BD-4FF1-860D-6EB5CB6D7645}">
      <dgm:prSet phldrT="[Text]"/>
      <dgm:spPr>
        <a:solidFill>
          <a:srgbClr val="156082"/>
        </a:solidFill>
      </dgm:spPr>
      <dgm:t>
        <a:bodyPr/>
        <a:lstStyle/>
        <a:p>
          <a:r>
            <a:rPr lang="en-US" dirty="0"/>
            <a:t>Zhen Ha Ng</a:t>
          </a:r>
          <a:endParaRPr lang="en-GB" dirty="0"/>
        </a:p>
      </dgm:t>
    </dgm:pt>
    <dgm:pt modelId="{0F3A9DE9-D264-471A-8B4F-9CB914A0B2CF}" type="parTrans" cxnId="{B729DCF5-1442-4F25-889D-2210D4BFEF5F}">
      <dgm:prSet/>
      <dgm:spPr/>
      <dgm:t>
        <a:bodyPr/>
        <a:lstStyle/>
        <a:p>
          <a:endParaRPr lang="en-GB"/>
        </a:p>
      </dgm:t>
    </dgm:pt>
    <dgm:pt modelId="{2685D7C4-5C9E-4892-8156-ABA85DFF8089}" type="sibTrans" cxnId="{B729DCF5-1442-4F25-889D-2210D4BFEF5F}">
      <dgm:prSet/>
      <dgm:spPr/>
      <dgm:t>
        <a:bodyPr/>
        <a:lstStyle/>
        <a:p>
          <a:endParaRPr lang="en-GB"/>
        </a:p>
      </dgm:t>
    </dgm:pt>
    <dgm:pt modelId="{A849063E-6B5C-47C6-98CE-EF92D9710220}">
      <dgm:prSet phldrT="[Text]" custT="1"/>
      <dgm:spPr>
        <a:solidFill>
          <a:srgbClr val="156082"/>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r>
            <a:rPr lang="en-US" sz="1300" kern="1200" dirty="0">
              <a:solidFill>
                <a:prstClr val="white"/>
              </a:solidFill>
              <a:latin typeface="Aptos" panose="02110004020202020204"/>
              <a:ea typeface="+mn-ea"/>
              <a:cs typeface="+mn-cs"/>
            </a:rPr>
            <a:t>Geoffrey</a:t>
          </a:r>
          <a:r>
            <a:rPr lang="en-US" sz="1300" kern="1200" dirty="0"/>
            <a:t> Betts</a:t>
          </a:r>
          <a:endParaRPr lang="en-GB" sz="1300" kern="1200" dirty="0"/>
        </a:p>
      </dgm:t>
    </dgm:pt>
    <dgm:pt modelId="{FBB59C69-0C69-4204-A383-07C20722A50C}" type="parTrans" cxnId="{B2E4BBC8-E410-413A-8FC5-36D4F39AB3F2}">
      <dgm:prSet/>
      <dgm:spPr/>
      <dgm:t>
        <a:bodyPr/>
        <a:lstStyle/>
        <a:p>
          <a:endParaRPr lang="en-GB"/>
        </a:p>
      </dgm:t>
    </dgm:pt>
    <dgm:pt modelId="{83B88A62-A20E-41BC-8C55-D7F53B561929}" type="sibTrans" cxnId="{B2E4BBC8-E410-413A-8FC5-36D4F39AB3F2}">
      <dgm:prSet/>
      <dgm:spPr/>
      <dgm:t>
        <a:bodyPr/>
        <a:lstStyle/>
        <a:p>
          <a:endParaRPr lang="en-GB"/>
        </a:p>
      </dgm:t>
    </dgm:pt>
    <dgm:pt modelId="{07DD7732-C0E1-48C7-8391-46634054809A}">
      <dgm:prSet phldrT="[Text]"/>
      <dgm:spPr>
        <a:solidFill>
          <a:srgbClr val="156082"/>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r>
            <a:rPr lang="en-US" dirty="0"/>
            <a:t>Matt Roberts</a:t>
          </a:r>
          <a:endParaRPr lang="en-GB" dirty="0"/>
        </a:p>
      </dgm:t>
    </dgm:pt>
    <dgm:pt modelId="{3D01BB55-9E45-47F1-90F5-9E56681F33A4}" type="parTrans" cxnId="{3D5D7640-E76C-4133-A035-C121AEEC1E35}">
      <dgm:prSet/>
      <dgm:spPr/>
      <dgm:t>
        <a:bodyPr/>
        <a:lstStyle/>
        <a:p>
          <a:endParaRPr lang="en-GB"/>
        </a:p>
      </dgm:t>
    </dgm:pt>
    <dgm:pt modelId="{4EC9B238-06F2-4EB8-920A-C89EAD13A96B}" type="sibTrans" cxnId="{3D5D7640-E76C-4133-A035-C121AEEC1E35}">
      <dgm:prSet/>
      <dgm:spPr/>
      <dgm:t>
        <a:bodyPr/>
        <a:lstStyle/>
        <a:p>
          <a:endParaRPr lang="en-GB"/>
        </a:p>
      </dgm:t>
    </dgm:pt>
    <dgm:pt modelId="{835BE445-C57C-4FB4-9663-A89885BD883A}">
      <dgm:prSet phldrT="[Text]"/>
      <dgm:spPr>
        <a:solidFill>
          <a:srgbClr val="156082"/>
        </a:solidFill>
      </dgm:spPr>
      <dgm:t>
        <a:bodyPr/>
        <a:lstStyle/>
        <a:p>
          <a:r>
            <a:rPr lang="en-US" dirty="0"/>
            <a:t>Chad Silk</a:t>
          </a:r>
          <a:endParaRPr lang="en-GB" dirty="0"/>
        </a:p>
      </dgm:t>
    </dgm:pt>
    <dgm:pt modelId="{4BA17E0B-1734-4760-943A-518612C399C4}" type="parTrans" cxnId="{67AC7B05-D969-4D34-872D-DFB3E3021CCB}">
      <dgm:prSet/>
      <dgm:spPr/>
      <dgm:t>
        <a:bodyPr/>
        <a:lstStyle/>
        <a:p>
          <a:endParaRPr lang="en-GB"/>
        </a:p>
      </dgm:t>
    </dgm:pt>
    <dgm:pt modelId="{8123D6B9-A23D-41E9-A37B-32538134DCC5}" type="sibTrans" cxnId="{67AC7B05-D969-4D34-872D-DFB3E3021CCB}">
      <dgm:prSet/>
      <dgm:spPr/>
      <dgm:t>
        <a:bodyPr/>
        <a:lstStyle/>
        <a:p>
          <a:endParaRPr lang="en-GB"/>
        </a:p>
      </dgm:t>
    </dgm:pt>
    <dgm:pt modelId="{29DB5BD9-D7DF-46A8-81E8-203DEA0E2142}">
      <dgm:prSet phldrT="[Text]"/>
      <dgm:spPr>
        <a:solidFill>
          <a:srgbClr val="156082"/>
        </a:solidFill>
      </dgm:spPr>
      <dgm:t>
        <a:bodyPr/>
        <a:lstStyle/>
        <a:p>
          <a:r>
            <a:rPr lang="en-US" dirty="0"/>
            <a:t>Joshua Davies</a:t>
          </a:r>
          <a:endParaRPr lang="en-GB" dirty="0"/>
        </a:p>
      </dgm:t>
    </dgm:pt>
    <dgm:pt modelId="{E09E021E-565F-4EF7-B7ED-53D1EE2FDB86}" type="parTrans" cxnId="{AF67D7DB-F1FA-4335-B946-60E0D040FC37}">
      <dgm:prSet/>
      <dgm:spPr/>
      <dgm:t>
        <a:bodyPr/>
        <a:lstStyle/>
        <a:p>
          <a:endParaRPr lang="en-GB"/>
        </a:p>
      </dgm:t>
    </dgm:pt>
    <dgm:pt modelId="{84D281CE-C4C9-429E-A598-E083B5BD23FD}" type="sibTrans" cxnId="{AF67D7DB-F1FA-4335-B946-60E0D040FC37}">
      <dgm:prSet/>
      <dgm:spPr/>
      <dgm:t>
        <a:bodyPr/>
        <a:lstStyle/>
        <a:p>
          <a:endParaRPr lang="en-GB"/>
        </a:p>
      </dgm:t>
    </dgm:pt>
    <dgm:pt modelId="{6225B7FA-0BC4-46C9-92A9-FA3B98CDDC6D}">
      <dgm:prSet phldrT="[Text]"/>
      <dgm:spPr>
        <a:solidFill>
          <a:srgbClr val="156082"/>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r>
            <a:rPr lang="en-US" dirty="0"/>
            <a:t>Mohamed Siyad</a:t>
          </a:r>
          <a:endParaRPr lang="en-GB" dirty="0"/>
        </a:p>
      </dgm:t>
    </dgm:pt>
    <dgm:pt modelId="{ECF1AFC8-84D2-4D4D-8E8B-892037D1B25E}" type="parTrans" cxnId="{615CDA34-C1AD-445B-ACA0-13C5FCE4472D}">
      <dgm:prSet/>
      <dgm:spPr/>
      <dgm:t>
        <a:bodyPr/>
        <a:lstStyle/>
        <a:p>
          <a:endParaRPr lang="en-GB"/>
        </a:p>
      </dgm:t>
    </dgm:pt>
    <dgm:pt modelId="{39A83C16-BA8E-4FC7-9FC0-A4C9AA83DF6D}" type="sibTrans" cxnId="{615CDA34-C1AD-445B-ACA0-13C5FCE4472D}">
      <dgm:prSet/>
      <dgm:spPr/>
      <dgm:t>
        <a:bodyPr/>
        <a:lstStyle/>
        <a:p>
          <a:endParaRPr lang="en-GB"/>
        </a:p>
      </dgm:t>
    </dgm:pt>
    <dgm:pt modelId="{51AE13BD-A1F2-4294-9136-FAE3C978CCE2}">
      <dgm:prSet phldrT="[Text]"/>
      <dgm:spPr>
        <a:solidFill>
          <a:srgbClr val="156082"/>
        </a:solidFill>
      </dgm:spPr>
      <dgm:t>
        <a:bodyPr/>
        <a:lstStyle/>
        <a:p>
          <a:r>
            <a:rPr lang="en-US" dirty="0"/>
            <a:t>Dave Templeman</a:t>
          </a:r>
          <a:endParaRPr lang="en-GB" dirty="0"/>
        </a:p>
      </dgm:t>
    </dgm:pt>
    <dgm:pt modelId="{0DA2EEE3-2659-44B9-B2E5-C3D988108A78}" type="parTrans" cxnId="{BFB8020C-E40F-4F09-B541-B1D33522D658}">
      <dgm:prSet/>
      <dgm:spPr/>
      <dgm:t>
        <a:bodyPr/>
        <a:lstStyle/>
        <a:p>
          <a:endParaRPr lang="en-GB"/>
        </a:p>
      </dgm:t>
    </dgm:pt>
    <dgm:pt modelId="{134FF4DF-CA6F-49D8-A348-EAE79A8F808A}" type="sibTrans" cxnId="{BFB8020C-E40F-4F09-B541-B1D33522D658}">
      <dgm:prSet/>
      <dgm:spPr/>
      <dgm:t>
        <a:bodyPr/>
        <a:lstStyle/>
        <a:p>
          <a:endParaRPr lang="en-GB"/>
        </a:p>
      </dgm:t>
    </dgm:pt>
    <dgm:pt modelId="{2D48AD23-A715-490B-A389-E10A5E3CB823}">
      <dgm:prSet phldrT="[Text]" custT="1"/>
      <dgm:spPr>
        <a:solidFill>
          <a:srgbClr val="156082">
            <a:hueOff val="0"/>
            <a:satOff val="0"/>
            <a:lumOff val="0"/>
            <a:alphaOff val="0"/>
          </a:srgbClr>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Piers Coode</a:t>
          </a:r>
          <a:endParaRPr lang="en-GB" sz="1300" kern="1200" dirty="0">
            <a:solidFill>
              <a:prstClr val="white"/>
            </a:solidFill>
            <a:latin typeface="Aptos" panose="02110004020202020204"/>
            <a:ea typeface="+mn-ea"/>
            <a:cs typeface="+mn-cs"/>
          </a:endParaRPr>
        </a:p>
      </dgm:t>
    </dgm:pt>
    <dgm:pt modelId="{69A28B40-CC3A-4F0B-9490-43B20E76F845}" type="parTrans" cxnId="{442557DF-CBC8-4020-BD49-487AC93ECEF1}">
      <dgm:prSet/>
      <dgm:spPr/>
      <dgm:t>
        <a:bodyPr/>
        <a:lstStyle/>
        <a:p>
          <a:endParaRPr lang="en-GB"/>
        </a:p>
      </dgm:t>
    </dgm:pt>
    <dgm:pt modelId="{5DFACA4D-5949-47FA-96C3-20DB6136EA84}" type="sibTrans" cxnId="{442557DF-CBC8-4020-BD49-487AC93ECEF1}">
      <dgm:prSet/>
      <dgm:spPr/>
      <dgm:t>
        <a:bodyPr/>
        <a:lstStyle/>
        <a:p>
          <a:endParaRPr lang="en-GB"/>
        </a:p>
      </dgm:t>
    </dgm:pt>
    <dgm:pt modelId="{2DA1EC04-83B5-437C-94B6-37897A9DEBCF}">
      <dgm:prSet phldrT="[Text]" custT="1"/>
      <dgm:spPr>
        <a:solidFill>
          <a:srgbClr val="156082">
            <a:hueOff val="0"/>
            <a:satOff val="0"/>
            <a:lumOff val="0"/>
            <a:alphaOff val="0"/>
          </a:srgbClr>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Jack Day</a:t>
          </a:r>
          <a:endParaRPr lang="en-GB" sz="1300" kern="1200" dirty="0">
            <a:solidFill>
              <a:prstClr val="white"/>
            </a:solidFill>
            <a:latin typeface="Aptos" panose="02110004020202020204"/>
            <a:ea typeface="+mn-ea"/>
            <a:cs typeface="+mn-cs"/>
          </a:endParaRPr>
        </a:p>
      </dgm:t>
    </dgm:pt>
    <dgm:pt modelId="{811ACA02-33E4-4C5F-8E24-4E7AB6AE48A6}" type="parTrans" cxnId="{9B0A659B-2E4B-45CD-BF07-82B2E263FB44}">
      <dgm:prSet/>
      <dgm:spPr/>
      <dgm:t>
        <a:bodyPr/>
        <a:lstStyle/>
        <a:p>
          <a:endParaRPr lang="en-GB"/>
        </a:p>
      </dgm:t>
    </dgm:pt>
    <dgm:pt modelId="{002D03DE-B73A-4D03-B65C-4F83BF033E62}" type="sibTrans" cxnId="{9B0A659B-2E4B-45CD-BF07-82B2E263FB44}">
      <dgm:prSet/>
      <dgm:spPr/>
      <dgm:t>
        <a:bodyPr/>
        <a:lstStyle/>
        <a:p>
          <a:endParaRPr lang="en-GB"/>
        </a:p>
      </dgm:t>
    </dgm:pt>
    <dgm:pt modelId="{EF9A1C31-8041-43C1-B045-AE05E294AC24}">
      <dgm:prSet phldrT="[Text]"/>
      <dgm:spPr>
        <a:solidFill>
          <a:srgbClr val="156082"/>
        </a:solidFill>
      </dgm:spPr>
      <dgm:t>
        <a:bodyPr/>
        <a:lstStyle/>
        <a:p>
          <a:r>
            <a:rPr lang="en-US" dirty="0"/>
            <a:t>Martin Torbet</a:t>
          </a:r>
          <a:endParaRPr lang="en-GB" dirty="0"/>
        </a:p>
      </dgm:t>
    </dgm:pt>
    <dgm:pt modelId="{EEB22D36-DEAA-4F83-B8F5-3CB0DE20FE84}" type="parTrans" cxnId="{78DE957D-B7F7-4046-8A05-3B5C043D0A11}">
      <dgm:prSet/>
      <dgm:spPr/>
      <dgm:t>
        <a:bodyPr/>
        <a:lstStyle/>
        <a:p>
          <a:endParaRPr lang="en-GB"/>
        </a:p>
      </dgm:t>
    </dgm:pt>
    <dgm:pt modelId="{727C7954-D99A-424D-85FD-9B9CFC91D66C}" type="sibTrans" cxnId="{78DE957D-B7F7-4046-8A05-3B5C043D0A11}">
      <dgm:prSet/>
      <dgm:spPr/>
      <dgm:t>
        <a:bodyPr/>
        <a:lstStyle/>
        <a:p>
          <a:endParaRPr lang="en-GB"/>
        </a:p>
      </dgm:t>
    </dgm:pt>
    <dgm:pt modelId="{85FF079D-B400-4077-9763-51D0B5E0C538}">
      <dgm:prSet phldrT="[Text]" custT="1"/>
      <dgm:spPr>
        <a:solidFill>
          <a:schemeClr val="bg2">
            <a:lumMod val="90000"/>
          </a:schemeClr>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John Coughlan</a:t>
          </a:r>
          <a:endParaRPr lang="en-GB" sz="1300" kern="1200" dirty="0">
            <a:solidFill>
              <a:prstClr val="white"/>
            </a:solidFill>
            <a:latin typeface="Aptos" panose="02110004020202020204"/>
            <a:ea typeface="+mn-ea"/>
            <a:cs typeface="+mn-cs"/>
          </a:endParaRPr>
        </a:p>
      </dgm:t>
    </dgm:pt>
    <dgm:pt modelId="{9B23DF68-003C-4650-AFBA-A5A3A0FB1D7F}" type="parTrans" cxnId="{BB3146D0-07D3-4DA8-BD70-499030200127}">
      <dgm:prSet/>
      <dgm:spPr/>
      <dgm:t>
        <a:bodyPr/>
        <a:lstStyle/>
        <a:p>
          <a:endParaRPr lang="en-GB"/>
        </a:p>
      </dgm:t>
    </dgm:pt>
    <dgm:pt modelId="{7D8A6368-E3D6-40B0-8F37-D52279AA4837}" type="sibTrans" cxnId="{BB3146D0-07D3-4DA8-BD70-499030200127}">
      <dgm:prSet/>
      <dgm:spPr/>
      <dgm:t>
        <a:bodyPr/>
        <a:lstStyle/>
        <a:p>
          <a:endParaRPr lang="en-GB"/>
        </a:p>
      </dgm:t>
    </dgm:pt>
    <dgm:pt modelId="{3F98DF0B-80BD-4A14-9466-C32B876E040F}">
      <dgm:prSet phldrT="[Text]"/>
      <dgm:spPr>
        <a:solidFill>
          <a:srgbClr val="156082"/>
        </a:solidFill>
      </dgm:spPr>
      <dgm:t>
        <a:bodyPr/>
        <a:lstStyle/>
        <a:p>
          <a:r>
            <a:rPr lang="en-US" dirty="0"/>
            <a:t>Adam Barcock</a:t>
          </a:r>
          <a:endParaRPr lang="en-GB" dirty="0"/>
        </a:p>
      </dgm:t>
    </dgm:pt>
    <dgm:pt modelId="{2738FD60-3665-4E3E-B8A7-9A9FECC9E777}" type="parTrans" cxnId="{FFDE3836-A2C2-4425-B599-895497710418}">
      <dgm:prSet/>
      <dgm:spPr/>
      <dgm:t>
        <a:bodyPr/>
        <a:lstStyle/>
        <a:p>
          <a:endParaRPr lang="en-GB"/>
        </a:p>
      </dgm:t>
    </dgm:pt>
    <dgm:pt modelId="{7C4BA866-3B7D-4604-BD9C-16FEA35A56F0}" type="sibTrans" cxnId="{FFDE3836-A2C2-4425-B599-895497710418}">
      <dgm:prSet/>
      <dgm:spPr/>
      <dgm:t>
        <a:bodyPr/>
        <a:lstStyle/>
        <a:p>
          <a:endParaRPr lang="en-GB"/>
        </a:p>
      </dgm:t>
    </dgm:pt>
    <dgm:pt modelId="{564996E4-48E1-42E4-8206-54BF265A6D4F}">
      <dgm:prSet phldrT="[Text]"/>
      <dgm:spPr>
        <a:solidFill>
          <a:srgbClr val="156082"/>
        </a:solidFill>
      </dgm:spPr>
      <dgm:t>
        <a:bodyPr/>
        <a:lstStyle/>
        <a:p>
          <a:r>
            <a:rPr lang="en-US" dirty="0"/>
            <a:t>Sooraj Pradeep</a:t>
          </a:r>
          <a:endParaRPr lang="en-GB" dirty="0"/>
        </a:p>
      </dgm:t>
    </dgm:pt>
    <dgm:pt modelId="{A614BC59-BDF9-4901-BB2B-71717DB3AC8E}" type="parTrans" cxnId="{0727C00F-9D1C-495B-BECC-968395F27FC9}">
      <dgm:prSet/>
      <dgm:spPr/>
      <dgm:t>
        <a:bodyPr/>
        <a:lstStyle/>
        <a:p>
          <a:endParaRPr lang="en-GB"/>
        </a:p>
      </dgm:t>
    </dgm:pt>
    <dgm:pt modelId="{46B99429-F38A-488D-8B74-736D3F396241}" type="sibTrans" cxnId="{0727C00F-9D1C-495B-BECC-968395F27FC9}">
      <dgm:prSet/>
      <dgm:spPr/>
      <dgm:t>
        <a:bodyPr/>
        <a:lstStyle/>
        <a:p>
          <a:endParaRPr lang="en-GB"/>
        </a:p>
      </dgm:t>
    </dgm:pt>
    <dgm:pt modelId="{2BEE29BE-FFDF-415B-87AD-074DF9FD65EC}">
      <dgm:prSet phldrT="[Text]"/>
      <dgm:spPr>
        <a:solidFill>
          <a:srgbClr val="156082"/>
        </a:solidFill>
      </dgm:spPr>
      <dgm:t>
        <a:bodyPr/>
        <a:lstStyle/>
        <a:p>
          <a:r>
            <a:rPr lang="en-US" dirty="0"/>
            <a:t>Hajira </a:t>
          </a:r>
          <a:r>
            <a:rPr lang="en-US" dirty="0" err="1"/>
            <a:t>Bazaz</a:t>
          </a:r>
          <a:endParaRPr lang="en-GB" dirty="0"/>
        </a:p>
      </dgm:t>
    </dgm:pt>
    <dgm:pt modelId="{19CADE8B-1C5C-40EC-8939-0A5A09CBD9E3}" type="parTrans" cxnId="{177D5EDC-8C07-48D2-B63F-29B753763522}">
      <dgm:prSet/>
      <dgm:spPr/>
      <dgm:t>
        <a:bodyPr/>
        <a:lstStyle/>
        <a:p>
          <a:endParaRPr lang="en-GB"/>
        </a:p>
      </dgm:t>
    </dgm:pt>
    <dgm:pt modelId="{004FC1D0-AF35-4555-A881-2E1C98248221}" type="sibTrans" cxnId="{177D5EDC-8C07-48D2-B63F-29B753763522}">
      <dgm:prSet/>
      <dgm:spPr/>
      <dgm:t>
        <a:bodyPr/>
        <a:lstStyle/>
        <a:p>
          <a:endParaRPr lang="en-GB"/>
        </a:p>
      </dgm:t>
    </dgm:pt>
    <dgm:pt modelId="{86B30F71-B9FE-4951-85F5-7767183AFF9C}">
      <dgm:prSet phldrT="[Text]"/>
      <dgm:spPr>
        <a:solidFill>
          <a:srgbClr val="156082"/>
        </a:solidFill>
      </dgm:spPr>
      <dgm:t>
        <a:bodyPr/>
        <a:lstStyle/>
        <a:p>
          <a:r>
            <a:rPr lang="en-US" dirty="0"/>
            <a:t>Berk Bilgin</a:t>
          </a:r>
          <a:endParaRPr lang="en-GB" dirty="0"/>
        </a:p>
      </dgm:t>
    </dgm:pt>
    <dgm:pt modelId="{701CEB6D-81F9-454E-9018-0496D9D882D7}" type="parTrans" cxnId="{911675BD-2E35-45E4-9EA8-FE6B8B18827F}">
      <dgm:prSet/>
      <dgm:spPr/>
      <dgm:t>
        <a:bodyPr/>
        <a:lstStyle/>
        <a:p>
          <a:endParaRPr lang="en-GB"/>
        </a:p>
      </dgm:t>
    </dgm:pt>
    <dgm:pt modelId="{22DACEC3-25CD-4DAB-8ABC-ED9B19772DEB}" type="sibTrans" cxnId="{911675BD-2E35-45E4-9EA8-FE6B8B18827F}">
      <dgm:prSet/>
      <dgm:spPr/>
      <dgm:t>
        <a:bodyPr/>
        <a:lstStyle/>
        <a:p>
          <a:endParaRPr lang="en-GB"/>
        </a:p>
      </dgm:t>
    </dgm:pt>
    <dgm:pt modelId="{DFCFDD7E-C1A6-44FD-A534-3049DAC08A8C}">
      <dgm:prSet phldrT="[Text]"/>
      <dgm:spPr>
        <a:solidFill>
          <a:srgbClr val="156082"/>
        </a:solidFill>
      </dgm:spPr>
      <dgm:t>
        <a:bodyPr/>
        <a:lstStyle/>
        <a:p>
          <a:r>
            <a:rPr lang="en-US" dirty="0"/>
            <a:t>Peter Furey-Duffin</a:t>
          </a:r>
          <a:endParaRPr lang="en-GB" dirty="0"/>
        </a:p>
      </dgm:t>
    </dgm:pt>
    <dgm:pt modelId="{8F91E183-BE2A-4E2F-8CEA-9F9B6A4DADD9}" type="sibTrans" cxnId="{9101D3ED-AEC5-4F0E-9BB9-6F0E382E1D5C}">
      <dgm:prSet/>
      <dgm:spPr/>
      <dgm:t>
        <a:bodyPr/>
        <a:lstStyle/>
        <a:p>
          <a:endParaRPr lang="en-GB"/>
        </a:p>
      </dgm:t>
    </dgm:pt>
    <dgm:pt modelId="{A3859D33-3A39-46AC-956C-DBC0329079A2}" type="parTrans" cxnId="{9101D3ED-AEC5-4F0E-9BB9-6F0E382E1D5C}">
      <dgm:prSet/>
      <dgm:spPr/>
      <dgm:t>
        <a:bodyPr/>
        <a:lstStyle/>
        <a:p>
          <a:endParaRPr lang="en-GB"/>
        </a:p>
      </dgm:t>
    </dgm:pt>
    <dgm:pt modelId="{4E82F3CB-FDA9-4746-8E11-6B531E373388}">
      <dgm:prSet phldrT="[Text]"/>
      <dgm:spPr>
        <a:solidFill>
          <a:srgbClr val="156082"/>
        </a:solidFill>
      </dgm:spPr>
      <dgm:t>
        <a:bodyPr/>
        <a:lstStyle/>
        <a:p>
          <a:r>
            <a:rPr lang="en-GB" dirty="0"/>
            <a:t>Lucie Sharpe</a:t>
          </a:r>
        </a:p>
      </dgm:t>
    </dgm:pt>
    <dgm:pt modelId="{F69B1F1B-8130-4D04-873D-D120F48A273B}" type="parTrans" cxnId="{F30AF7C1-CA5F-416F-AA0C-13C610084D0A}">
      <dgm:prSet/>
      <dgm:spPr/>
      <dgm:t>
        <a:bodyPr/>
        <a:lstStyle/>
        <a:p>
          <a:endParaRPr lang="en-GB"/>
        </a:p>
      </dgm:t>
    </dgm:pt>
    <dgm:pt modelId="{72E0CD4C-0A9A-4DFF-828A-F1CC9D333EFF}" type="sibTrans" cxnId="{F30AF7C1-CA5F-416F-AA0C-13C610084D0A}">
      <dgm:prSet/>
      <dgm:spPr/>
      <dgm:t>
        <a:bodyPr/>
        <a:lstStyle/>
        <a:p>
          <a:endParaRPr lang="en-GB"/>
        </a:p>
      </dgm:t>
    </dgm:pt>
    <dgm:pt modelId="{DE5632F3-7DB0-4BC1-84A9-E1868F4331E0}">
      <dgm:prSet phldrT="[Text]" custT="1"/>
      <dgm:spPr>
        <a:solidFill>
          <a:srgbClr val="156082"/>
        </a:solidFill>
      </dgm:spPr>
      <dgm:t>
        <a:bodyPr/>
        <a:lstStyle/>
        <a:p>
          <a:pPr marL="0" lvl="0" indent="0" algn="ctr" defTabSz="577850">
            <a:lnSpc>
              <a:spcPct val="90000"/>
            </a:lnSpc>
            <a:spcBef>
              <a:spcPct val="0"/>
            </a:spcBef>
            <a:spcAft>
              <a:spcPct val="35000"/>
            </a:spcAft>
          </a:pPr>
          <a:r>
            <a:rPr lang="en-US" sz="1300" kern="1200" dirty="0"/>
            <a:t>William John</a:t>
          </a:r>
          <a:endParaRPr lang="en-GB" sz="1300" kern="1200" dirty="0">
            <a:solidFill>
              <a:prstClr val="white"/>
            </a:solidFill>
            <a:latin typeface="Aptos" panose="02110004020202020204"/>
            <a:ea typeface="+mn-ea"/>
            <a:cs typeface="+mn-cs"/>
          </a:endParaRPr>
        </a:p>
      </dgm:t>
    </dgm:pt>
    <dgm:pt modelId="{AC954A4E-7989-4256-B066-8EB5484F4FEC}" type="parTrans" cxnId="{F06F7279-59BD-4607-A2A9-4358823F2041}">
      <dgm:prSet/>
      <dgm:spPr/>
      <dgm:t>
        <a:bodyPr/>
        <a:lstStyle/>
        <a:p>
          <a:endParaRPr lang="en-GB"/>
        </a:p>
      </dgm:t>
    </dgm:pt>
    <dgm:pt modelId="{80A91026-3AE1-4906-8564-2B04FD7AD2E9}" type="sibTrans" cxnId="{F06F7279-59BD-4607-A2A9-4358823F2041}">
      <dgm:prSet/>
      <dgm:spPr/>
      <dgm:t>
        <a:bodyPr/>
        <a:lstStyle/>
        <a:p>
          <a:endParaRPr lang="en-GB"/>
        </a:p>
      </dgm:t>
    </dgm:pt>
    <dgm:pt modelId="{B3FA39C1-3069-46B3-9E8C-7ED909F73C58}">
      <dgm:prSet phldrT="[Text]" custT="1"/>
      <dgm:spPr>
        <a:solidFill>
          <a:schemeClr val="bg2">
            <a:lumMod val="90000"/>
          </a:schemeClr>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pPr marL="0" lvl="0" indent="0" algn="ctr" defTabSz="577850">
            <a:lnSpc>
              <a:spcPct val="90000"/>
            </a:lnSpc>
            <a:spcBef>
              <a:spcPct val="0"/>
            </a:spcBef>
            <a:spcAft>
              <a:spcPct val="35000"/>
            </a:spcAft>
          </a:pPr>
          <a:r>
            <a:rPr lang="en-US" sz="1300" kern="1200"/>
            <a:t>Saeed </a:t>
          </a:r>
          <a:r>
            <a:rPr lang="en-US" sz="1300" kern="1200">
              <a:solidFill>
                <a:prstClr val="white"/>
              </a:solidFill>
              <a:latin typeface="Aptos" panose="02110004020202020204"/>
              <a:ea typeface="+mn-ea"/>
              <a:cs typeface="+mn-cs"/>
            </a:rPr>
            <a:t>Taghavi</a:t>
          </a:r>
          <a:endParaRPr lang="en-GB" sz="1300" kern="1200" dirty="0">
            <a:solidFill>
              <a:prstClr val="white"/>
            </a:solidFill>
            <a:latin typeface="Aptos" panose="02110004020202020204"/>
            <a:ea typeface="+mn-ea"/>
            <a:cs typeface="+mn-cs"/>
          </a:endParaRPr>
        </a:p>
      </dgm:t>
    </dgm:pt>
    <dgm:pt modelId="{BFEFD73B-6E72-40B7-9171-4BCA8C90D881}" type="parTrans" cxnId="{B42A0A3C-77FF-48D4-957D-C48B5D2D3153}">
      <dgm:prSet/>
      <dgm:spPr/>
      <dgm:t>
        <a:bodyPr/>
        <a:lstStyle/>
        <a:p>
          <a:endParaRPr lang="en-GB"/>
        </a:p>
      </dgm:t>
    </dgm:pt>
    <dgm:pt modelId="{D4D63BE0-F101-4F0A-8640-327D9EAF07EA}" type="sibTrans" cxnId="{B42A0A3C-77FF-48D4-957D-C48B5D2D3153}">
      <dgm:prSet/>
      <dgm:spPr/>
      <dgm:t>
        <a:bodyPr/>
        <a:lstStyle/>
        <a:p>
          <a:endParaRPr lang="en-GB"/>
        </a:p>
      </dgm:t>
    </dgm:pt>
    <dgm:pt modelId="{C4FA15D5-DFBB-4062-AC11-A43281B968CA}" type="pres">
      <dgm:prSet presAssocID="{5FD19896-71CC-4FEB-B891-BF204170E9D7}" presName="hierChild1" presStyleCnt="0">
        <dgm:presLayoutVars>
          <dgm:orgChart val="1"/>
          <dgm:chPref val="1"/>
          <dgm:dir/>
          <dgm:animOne val="branch"/>
          <dgm:animLvl val="lvl"/>
          <dgm:resizeHandles/>
        </dgm:presLayoutVars>
      </dgm:prSet>
      <dgm:spPr/>
    </dgm:pt>
    <dgm:pt modelId="{5C23531B-E791-4862-8C96-DA3E785ECD47}" type="pres">
      <dgm:prSet presAssocID="{A56339B5-9F66-402D-93CE-398348F517B5}" presName="hierRoot1" presStyleCnt="0">
        <dgm:presLayoutVars>
          <dgm:hierBranch val="init"/>
        </dgm:presLayoutVars>
      </dgm:prSet>
      <dgm:spPr/>
    </dgm:pt>
    <dgm:pt modelId="{4A74CA3A-ED94-4434-8B0D-4B4E197DCE16}" type="pres">
      <dgm:prSet presAssocID="{A56339B5-9F66-402D-93CE-398348F517B5}" presName="rootComposite1" presStyleCnt="0"/>
      <dgm:spPr/>
    </dgm:pt>
    <dgm:pt modelId="{C322B160-697D-4FFD-AA08-6ED43C72E867}" type="pres">
      <dgm:prSet presAssocID="{A56339B5-9F66-402D-93CE-398348F517B5}" presName="rootText1" presStyleLbl="node0" presStyleIdx="0" presStyleCnt="1">
        <dgm:presLayoutVars>
          <dgm:chPref val="3"/>
        </dgm:presLayoutVars>
      </dgm:prSet>
      <dgm:spPr/>
    </dgm:pt>
    <dgm:pt modelId="{E25E2153-8212-4F3E-8189-DD9C3057B868}" type="pres">
      <dgm:prSet presAssocID="{A56339B5-9F66-402D-93CE-398348F517B5}" presName="rootConnector1" presStyleLbl="node1" presStyleIdx="0" presStyleCnt="0"/>
      <dgm:spPr/>
    </dgm:pt>
    <dgm:pt modelId="{DFFA9881-DB76-424C-B9FD-EA0DEF5F3C56}" type="pres">
      <dgm:prSet presAssocID="{A56339B5-9F66-402D-93CE-398348F517B5}" presName="hierChild2" presStyleCnt="0"/>
      <dgm:spPr/>
    </dgm:pt>
    <dgm:pt modelId="{B507667E-E629-4BBB-8A5D-64CCB1F9AACF}" type="pres">
      <dgm:prSet presAssocID="{255D8709-B029-4D87-910D-CD204E774BED}" presName="Name37" presStyleLbl="parChTrans1D2" presStyleIdx="0" presStyleCnt="6"/>
      <dgm:spPr/>
    </dgm:pt>
    <dgm:pt modelId="{89C30135-EC84-470B-A0A9-578D7D6D030C}" type="pres">
      <dgm:prSet presAssocID="{60EE8519-8D89-449D-AF47-720B5D028DFE}" presName="hierRoot2" presStyleCnt="0">
        <dgm:presLayoutVars>
          <dgm:hierBranch val="init"/>
        </dgm:presLayoutVars>
      </dgm:prSet>
      <dgm:spPr/>
    </dgm:pt>
    <dgm:pt modelId="{B948BB1A-8EFF-4A40-9EFC-A73D6038ADC8}" type="pres">
      <dgm:prSet presAssocID="{60EE8519-8D89-449D-AF47-720B5D028DFE}" presName="rootComposite" presStyleCnt="0"/>
      <dgm:spPr/>
    </dgm:pt>
    <dgm:pt modelId="{735AC7A6-3D8C-4F95-8833-5F4C5D8A0D3A}" type="pres">
      <dgm:prSet presAssocID="{60EE8519-8D89-449D-AF47-720B5D028DFE}" presName="rootText" presStyleLbl="node2" presStyleIdx="0" presStyleCnt="6">
        <dgm:presLayoutVars>
          <dgm:chPref val="3"/>
        </dgm:presLayoutVars>
      </dgm:prSet>
      <dgm:spPr>
        <a:xfrm>
          <a:off x="2764309" y="651401"/>
          <a:ext cx="912734" cy="456367"/>
        </a:xfrm>
        <a:prstGeom prst="rect">
          <a:avLst/>
        </a:prstGeom>
      </dgm:spPr>
    </dgm:pt>
    <dgm:pt modelId="{808B6AB1-790F-41B1-8E46-6CCE1F8CCA3E}" type="pres">
      <dgm:prSet presAssocID="{60EE8519-8D89-449D-AF47-720B5D028DFE}" presName="rootConnector" presStyleLbl="node2" presStyleIdx="0" presStyleCnt="6"/>
      <dgm:spPr/>
    </dgm:pt>
    <dgm:pt modelId="{47E4B3DA-6D7B-4378-A5E5-82ED9371194E}" type="pres">
      <dgm:prSet presAssocID="{60EE8519-8D89-449D-AF47-720B5D028DFE}" presName="hierChild4" presStyleCnt="0"/>
      <dgm:spPr/>
    </dgm:pt>
    <dgm:pt modelId="{719F36BE-D9B1-44B1-A124-B63652397EB1}" type="pres">
      <dgm:prSet presAssocID="{2EA6623D-C1B3-44FD-93ED-C80E8BE9516F}" presName="Name37" presStyleLbl="parChTrans1D3" presStyleIdx="0" presStyleCnt="14"/>
      <dgm:spPr/>
    </dgm:pt>
    <dgm:pt modelId="{455CBF56-A1D1-40B1-B3B8-F8BC6FD73661}" type="pres">
      <dgm:prSet presAssocID="{C8BA8D7E-C8EB-4F05-BB83-06E6906FAAAD}" presName="hierRoot2" presStyleCnt="0">
        <dgm:presLayoutVars>
          <dgm:hierBranch val="init"/>
        </dgm:presLayoutVars>
      </dgm:prSet>
      <dgm:spPr/>
    </dgm:pt>
    <dgm:pt modelId="{3A9E10F4-F4F1-49A8-93C9-DE73EF3021C0}" type="pres">
      <dgm:prSet presAssocID="{C8BA8D7E-C8EB-4F05-BB83-06E6906FAAAD}" presName="rootComposite" presStyleCnt="0"/>
      <dgm:spPr/>
    </dgm:pt>
    <dgm:pt modelId="{7B048FDA-9E2E-4EEA-BD42-A9641E376A46}" type="pres">
      <dgm:prSet presAssocID="{C8BA8D7E-C8EB-4F05-BB83-06E6906FAAAD}" presName="rootText" presStyleLbl="node3" presStyleIdx="0" presStyleCnt="14">
        <dgm:presLayoutVars>
          <dgm:chPref val="3"/>
        </dgm:presLayoutVars>
      </dgm:prSet>
      <dgm:spPr/>
    </dgm:pt>
    <dgm:pt modelId="{52AED6CB-E4A0-45EC-9FDE-39BEC6E3C561}" type="pres">
      <dgm:prSet presAssocID="{C8BA8D7E-C8EB-4F05-BB83-06E6906FAAAD}" presName="rootConnector" presStyleLbl="node3" presStyleIdx="0" presStyleCnt="14"/>
      <dgm:spPr/>
    </dgm:pt>
    <dgm:pt modelId="{B1C5509F-5E93-47FE-9D3D-610FCB21A0B2}" type="pres">
      <dgm:prSet presAssocID="{C8BA8D7E-C8EB-4F05-BB83-06E6906FAAAD}" presName="hierChild4" presStyleCnt="0"/>
      <dgm:spPr/>
    </dgm:pt>
    <dgm:pt modelId="{BC0FE793-B691-4B56-A45F-A906A18E6A89}" type="pres">
      <dgm:prSet presAssocID="{C8BA8D7E-C8EB-4F05-BB83-06E6906FAAAD}" presName="hierChild5" presStyleCnt="0"/>
      <dgm:spPr/>
    </dgm:pt>
    <dgm:pt modelId="{CA7EC9B6-C36E-4311-9150-25C8DCAFF3E2}" type="pres">
      <dgm:prSet presAssocID="{06D9A17F-B12D-4363-BA16-8FE24553EB57}" presName="Name37" presStyleLbl="parChTrans1D3" presStyleIdx="1" presStyleCnt="14"/>
      <dgm:spPr/>
    </dgm:pt>
    <dgm:pt modelId="{D0B2069B-C3FC-4062-8422-A757D5F764B2}" type="pres">
      <dgm:prSet presAssocID="{E2B12514-2058-48B3-834B-394D9DA0A5EC}" presName="hierRoot2" presStyleCnt="0">
        <dgm:presLayoutVars>
          <dgm:hierBranch val="init"/>
        </dgm:presLayoutVars>
      </dgm:prSet>
      <dgm:spPr/>
    </dgm:pt>
    <dgm:pt modelId="{E4CDAE71-DCA0-42A5-B0EE-BB73B4123A93}" type="pres">
      <dgm:prSet presAssocID="{E2B12514-2058-48B3-834B-394D9DA0A5EC}" presName="rootComposite" presStyleCnt="0"/>
      <dgm:spPr/>
    </dgm:pt>
    <dgm:pt modelId="{0D3F66CD-9760-4767-883C-1A1069006A08}" type="pres">
      <dgm:prSet presAssocID="{E2B12514-2058-48B3-834B-394D9DA0A5EC}" presName="rootText" presStyleLbl="node3" presStyleIdx="1" presStyleCnt="14">
        <dgm:presLayoutVars>
          <dgm:chPref val="3"/>
        </dgm:presLayoutVars>
      </dgm:prSet>
      <dgm:spPr/>
    </dgm:pt>
    <dgm:pt modelId="{17B23663-1966-4FE4-854B-1EB73CE69D8F}" type="pres">
      <dgm:prSet presAssocID="{E2B12514-2058-48B3-834B-394D9DA0A5EC}" presName="rootConnector" presStyleLbl="node3" presStyleIdx="1" presStyleCnt="14"/>
      <dgm:spPr/>
    </dgm:pt>
    <dgm:pt modelId="{BF79A497-C9D2-48A5-B7AC-69AE55DF1DF5}" type="pres">
      <dgm:prSet presAssocID="{E2B12514-2058-48B3-834B-394D9DA0A5EC}" presName="hierChild4" presStyleCnt="0"/>
      <dgm:spPr/>
    </dgm:pt>
    <dgm:pt modelId="{68C4A486-6CA5-444E-938B-5EA9F03E722F}" type="pres">
      <dgm:prSet presAssocID="{E2B12514-2058-48B3-834B-394D9DA0A5EC}" presName="hierChild5" presStyleCnt="0"/>
      <dgm:spPr/>
    </dgm:pt>
    <dgm:pt modelId="{DC6B9A35-5890-47B3-B364-21BFE9005A9F}" type="pres">
      <dgm:prSet presAssocID="{4BA17E0B-1734-4760-943A-518612C399C4}" presName="Name37" presStyleLbl="parChTrans1D3" presStyleIdx="2" presStyleCnt="14"/>
      <dgm:spPr/>
    </dgm:pt>
    <dgm:pt modelId="{AE05A302-2154-45EF-B384-A63EEF62B5BB}" type="pres">
      <dgm:prSet presAssocID="{835BE445-C57C-4FB4-9663-A89885BD883A}" presName="hierRoot2" presStyleCnt="0">
        <dgm:presLayoutVars>
          <dgm:hierBranch val="init"/>
        </dgm:presLayoutVars>
      </dgm:prSet>
      <dgm:spPr/>
    </dgm:pt>
    <dgm:pt modelId="{BF5E5447-BBFD-4EDB-8DCF-6E98374E05CC}" type="pres">
      <dgm:prSet presAssocID="{835BE445-C57C-4FB4-9663-A89885BD883A}" presName="rootComposite" presStyleCnt="0"/>
      <dgm:spPr/>
    </dgm:pt>
    <dgm:pt modelId="{9B5680D5-FD2D-4C3A-8D73-8D268E0570D5}" type="pres">
      <dgm:prSet presAssocID="{835BE445-C57C-4FB4-9663-A89885BD883A}" presName="rootText" presStyleLbl="node3" presStyleIdx="2" presStyleCnt="14">
        <dgm:presLayoutVars>
          <dgm:chPref val="3"/>
        </dgm:presLayoutVars>
      </dgm:prSet>
      <dgm:spPr/>
    </dgm:pt>
    <dgm:pt modelId="{546C4557-1A89-4FEF-8758-BF105D50BDBE}" type="pres">
      <dgm:prSet presAssocID="{835BE445-C57C-4FB4-9663-A89885BD883A}" presName="rootConnector" presStyleLbl="node3" presStyleIdx="2" presStyleCnt="14"/>
      <dgm:spPr/>
    </dgm:pt>
    <dgm:pt modelId="{6C8D1ACB-105A-4C31-A18A-48329DA54124}" type="pres">
      <dgm:prSet presAssocID="{835BE445-C57C-4FB4-9663-A89885BD883A}" presName="hierChild4" presStyleCnt="0"/>
      <dgm:spPr/>
    </dgm:pt>
    <dgm:pt modelId="{5BEB2D9A-2FA9-470F-A69E-138407232046}" type="pres">
      <dgm:prSet presAssocID="{E09E021E-565F-4EF7-B7ED-53D1EE2FDB86}" presName="Name37" presStyleLbl="parChTrans1D4" presStyleIdx="0" presStyleCnt="5"/>
      <dgm:spPr/>
    </dgm:pt>
    <dgm:pt modelId="{6B00BBCB-AC56-4851-9EFF-81FECAA4B753}" type="pres">
      <dgm:prSet presAssocID="{29DB5BD9-D7DF-46A8-81E8-203DEA0E2142}" presName="hierRoot2" presStyleCnt="0">
        <dgm:presLayoutVars>
          <dgm:hierBranch val="init"/>
        </dgm:presLayoutVars>
      </dgm:prSet>
      <dgm:spPr/>
    </dgm:pt>
    <dgm:pt modelId="{B638B284-3984-41A3-BDC2-0D41A5706A2C}" type="pres">
      <dgm:prSet presAssocID="{29DB5BD9-D7DF-46A8-81E8-203DEA0E2142}" presName="rootComposite" presStyleCnt="0"/>
      <dgm:spPr/>
    </dgm:pt>
    <dgm:pt modelId="{30E90FE4-51EE-4250-8636-869F92F3D11A}" type="pres">
      <dgm:prSet presAssocID="{29DB5BD9-D7DF-46A8-81E8-203DEA0E2142}" presName="rootText" presStyleLbl="node4" presStyleIdx="0" presStyleCnt="5">
        <dgm:presLayoutVars>
          <dgm:chPref val="3"/>
        </dgm:presLayoutVars>
      </dgm:prSet>
      <dgm:spPr/>
    </dgm:pt>
    <dgm:pt modelId="{7AA4422D-CCD4-4B1A-9B50-8C25C866DE9B}" type="pres">
      <dgm:prSet presAssocID="{29DB5BD9-D7DF-46A8-81E8-203DEA0E2142}" presName="rootConnector" presStyleLbl="node4" presStyleIdx="0" presStyleCnt="5"/>
      <dgm:spPr/>
    </dgm:pt>
    <dgm:pt modelId="{1732777E-F615-41CA-995F-504DFEE8ABC7}" type="pres">
      <dgm:prSet presAssocID="{29DB5BD9-D7DF-46A8-81E8-203DEA0E2142}" presName="hierChild4" presStyleCnt="0"/>
      <dgm:spPr/>
    </dgm:pt>
    <dgm:pt modelId="{8A660EDE-94D7-41FD-858B-46AC778CF988}" type="pres">
      <dgm:prSet presAssocID="{29DB5BD9-D7DF-46A8-81E8-203DEA0E2142}" presName="hierChild5" presStyleCnt="0"/>
      <dgm:spPr/>
    </dgm:pt>
    <dgm:pt modelId="{3D09ABFA-AD08-4401-A462-7519BABF1AAF}" type="pres">
      <dgm:prSet presAssocID="{835BE445-C57C-4FB4-9663-A89885BD883A}" presName="hierChild5" presStyleCnt="0"/>
      <dgm:spPr/>
    </dgm:pt>
    <dgm:pt modelId="{971C8C2F-845A-4BC8-B0C4-6843D651B992}" type="pres">
      <dgm:prSet presAssocID="{0DA2EEE3-2659-44B9-B2E5-C3D988108A78}" presName="Name37" presStyleLbl="parChTrans1D3" presStyleIdx="3" presStyleCnt="14"/>
      <dgm:spPr/>
    </dgm:pt>
    <dgm:pt modelId="{E736214B-B6C7-4AB6-8FCF-8CB6829558AF}" type="pres">
      <dgm:prSet presAssocID="{51AE13BD-A1F2-4294-9136-FAE3C978CCE2}" presName="hierRoot2" presStyleCnt="0">
        <dgm:presLayoutVars>
          <dgm:hierBranch val="init"/>
        </dgm:presLayoutVars>
      </dgm:prSet>
      <dgm:spPr/>
    </dgm:pt>
    <dgm:pt modelId="{A7FA7C99-6876-4C95-B44A-733C9E453F34}" type="pres">
      <dgm:prSet presAssocID="{51AE13BD-A1F2-4294-9136-FAE3C978CCE2}" presName="rootComposite" presStyleCnt="0"/>
      <dgm:spPr/>
    </dgm:pt>
    <dgm:pt modelId="{A23B6C11-0FEF-45B7-AA22-1EAE6887F468}" type="pres">
      <dgm:prSet presAssocID="{51AE13BD-A1F2-4294-9136-FAE3C978CCE2}" presName="rootText" presStyleLbl="node3" presStyleIdx="3" presStyleCnt="14">
        <dgm:presLayoutVars>
          <dgm:chPref val="3"/>
        </dgm:presLayoutVars>
      </dgm:prSet>
      <dgm:spPr/>
    </dgm:pt>
    <dgm:pt modelId="{354EBA03-76AE-4F17-B585-BD75F3C9D268}" type="pres">
      <dgm:prSet presAssocID="{51AE13BD-A1F2-4294-9136-FAE3C978CCE2}" presName="rootConnector" presStyleLbl="node3" presStyleIdx="3" presStyleCnt="14"/>
      <dgm:spPr/>
    </dgm:pt>
    <dgm:pt modelId="{69A06C28-DD15-4B20-9B1E-3D9BAF7DEB52}" type="pres">
      <dgm:prSet presAssocID="{51AE13BD-A1F2-4294-9136-FAE3C978CCE2}" presName="hierChild4" presStyleCnt="0"/>
      <dgm:spPr/>
    </dgm:pt>
    <dgm:pt modelId="{2DAC94F2-5B61-43E1-9BB9-61F587E8A960}" type="pres">
      <dgm:prSet presAssocID="{69A28B40-CC3A-4F0B-9490-43B20E76F845}" presName="Name37" presStyleLbl="parChTrans1D4" presStyleIdx="1" presStyleCnt="5"/>
      <dgm:spPr/>
    </dgm:pt>
    <dgm:pt modelId="{3226C685-E338-43DE-8191-DF401E22E7F7}" type="pres">
      <dgm:prSet presAssocID="{2D48AD23-A715-490B-A389-E10A5E3CB823}" presName="hierRoot2" presStyleCnt="0">
        <dgm:presLayoutVars>
          <dgm:hierBranch val="init"/>
        </dgm:presLayoutVars>
      </dgm:prSet>
      <dgm:spPr/>
    </dgm:pt>
    <dgm:pt modelId="{FAACAA54-20B2-43DE-9053-183E3543D0DA}" type="pres">
      <dgm:prSet presAssocID="{2D48AD23-A715-490B-A389-E10A5E3CB823}" presName="rootComposite" presStyleCnt="0"/>
      <dgm:spPr/>
    </dgm:pt>
    <dgm:pt modelId="{75847DA5-9302-4DF9-84BF-948851070C98}" type="pres">
      <dgm:prSet presAssocID="{2D48AD23-A715-490B-A389-E10A5E3CB823}" presName="rootText" presStyleLbl="node4" presStyleIdx="1" presStyleCnt="5">
        <dgm:presLayoutVars>
          <dgm:chPref val="3"/>
        </dgm:presLayoutVars>
      </dgm:prSet>
      <dgm:spPr>
        <a:xfrm>
          <a:off x="4649106" y="1947485"/>
          <a:ext cx="912734" cy="456367"/>
        </a:xfrm>
        <a:prstGeom prst="rect">
          <a:avLst/>
        </a:prstGeom>
      </dgm:spPr>
    </dgm:pt>
    <dgm:pt modelId="{AA8EC7EE-1545-4C1A-861C-CDA8431627DD}" type="pres">
      <dgm:prSet presAssocID="{2D48AD23-A715-490B-A389-E10A5E3CB823}" presName="rootConnector" presStyleLbl="node4" presStyleIdx="1" presStyleCnt="5"/>
      <dgm:spPr/>
    </dgm:pt>
    <dgm:pt modelId="{8827EB15-8AD0-40CE-BE9D-AC75C8D0C861}" type="pres">
      <dgm:prSet presAssocID="{2D48AD23-A715-490B-A389-E10A5E3CB823}" presName="hierChild4" presStyleCnt="0"/>
      <dgm:spPr/>
    </dgm:pt>
    <dgm:pt modelId="{807F2650-E45B-46C3-945D-9DE17A401324}" type="pres">
      <dgm:prSet presAssocID="{2D48AD23-A715-490B-A389-E10A5E3CB823}" presName="hierChild5" presStyleCnt="0"/>
      <dgm:spPr/>
    </dgm:pt>
    <dgm:pt modelId="{88D89AD0-82BC-4C99-94DA-746398AC9B0E}" type="pres">
      <dgm:prSet presAssocID="{811ACA02-33E4-4C5F-8E24-4E7AB6AE48A6}" presName="Name37" presStyleLbl="parChTrans1D4" presStyleIdx="2" presStyleCnt="5"/>
      <dgm:spPr/>
    </dgm:pt>
    <dgm:pt modelId="{4D5B6044-9BBA-4B06-87E0-397D5CA90CE7}" type="pres">
      <dgm:prSet presAssocID="{2DA1EC04-83B5-437C-94B6-37897A9DEBCF}" presName="hierRoot2" presStyleCnt="0">
        <dgm:presLayoutVars>
          <dgm:hierBranch val="init"/>
        </dgm:presLayoutVars>
      </dgm:prSet>
      <dgm:spPr/>
    </dgm:pt>
    <dgm:pt modelId="{9E0F61D5-5D2F-4981-8ECC-8EAEB6B7676B}" type="pres">
      <dgm:prSet presAssocID="{2DA1EC04-83B5-437C-94B6-37897A9DEBCF}" presName="rootComposite" presStyleCnt="0"/>
      <dgm:spPr/>
    </dgm:pt>
    <dgm:pt modelId="{1FC6CD2A-A824-4114-BA2E-C86832223EFA}" type="pres">
      <dgm:prSet presAssocID="{2DA1EC04-83B5-437C-94B6-37897A9DEBCF}" presName="rootText" presStyleLbl="node4" presStyleIdx="2" presStyleCnt="5">
        <dgm:presLayoutVars>
          <dgm:chPref val="3"/>
        </dgm:presLayoutVars>
      </dgm:prSet>
      <dgm:spPr>
        <a:xfrm>
          <a:off x="4649106" y="2595527"/>
          <a:ext cx="912734" cy="456367"/>
        </a:xfrm>
        <a:prstGeom prst="rect">
          <a:avLst/>
        </a:prstGeom>
      </dgm:spPr>
    </dgm:pt>
    <dgm:pt modelId="{1D684469-F70D-4A54-8171-9CD9D9B65F3B}" type="pres">
      <dgm:prSet presAssocID="{2DA1EC04-83B5-437C-94B6-37897A9DEBCF}" presName="rootConnector" presStyleLbl="node4" presStyleIdx="2" presStyleCnt="5"/>
      <dgm:spPr/>
    </dgm:pt>
    <dgm:pt modelId="{34AE0332-6F92-4C89-888C-DD27C731F5BD}" type="pres">
      <dgm:prSet presAssocID="{2DA1EC04-83B5-437C-94B6-37897A9DEBCF}" presName="hierChild4" presStyleCnt="0"/>
      <dgm:spPr/>
    </dgm:pt>
    <dgm:pt modelId="{B75E4355-2C7E-4EC4-9A1F-8B6848F96DB6}" type="pres">
      <dgm:prSet presAssocID="{2DA1EC04-83B5-437C-94B6-37897A9DEBCF}" presName="hierChild5" presStyleCnt="0"/>
      <dgm:spPr/>
    </dgm:pt>
    <dgm:pt modelId="{50DF4868-A69B-4C59-BB08-297A82E288FF}" type="pres">
      <dgm:prSet presAssocID="{AC954A4E-7989-4256-B066-8EB5484F4FEC}" presName="Name37" presStyleLbl="parChTrans1D4" presStyleIdx="3" presStyleCnt="5"/>
      <dgm:spPr/>
    </dgm:pt>
    <dgm:pt modelId="{412A3BBD-F975-44BC-9B53-81C28DB36845}" type="pres">
      <dgm:prSet presAssocID="{DE5632F3-7DB0-4BC1-84A9-E1868F4331E0}" presName="hierRoot2" presStyleCnt="0">
        <dgm:presLayoutVars>
          <dgm:hierBranch val="init"/>
        </dgm:presLayoutVars>
      </dgm:prSet>
      <dgm:spPr/>
    </dgm:pt>
    <dgm:pt modelId="{514189F8-7767-4BF9-8614-5D2ACF493B37}" type="pres">
      <dgm:prSet presAssocID="{DE5632F3-7DB0-4BC1-84A9-E1868F4331E0}" presName="rootComposite" presStyleCnt="0"/>
      <dgm:spPr/>
    </dgm:pt>
    <dgm:pt modelId="{1D0C7AAA-440C-47BA-8B75-BCB88CDEDA79}" type="pres">
      <dgm:prSet presAssocID="{DE5632F3-7DB0-4BC1-84A9-E1868F4331E0}" presName="rootText" presStyleLbl="node4" presStyleIdx="3" presStyleCnt="5">
        <dgm:presLayoutVars>
          <dgm:chPref val="3"/>
        </dgm:presLayoutVars>
      </dgm:prSet>
      <dgm:spPr/>
    </dgm:pt>
    <dgm:pt modelId="{8095765E-7A25-4DD8-99F9-68BA782A3CE4}" type="pres">
      <dgm:prSet presAssocID="{DE5632F3-7DB0-4BC1-84A9-E1868F4331E0}" presName="rootConnector" presStyleLbl="node4" presStyleIdx="3" presStyleCnt="5"/>
      <dgm:spPr/>
    </dgm:pt>
    <dgm:pt modelId="{843C2FB0-1AE0-493A-9A7B-76762E5EFA37}" type="pres">
      <dgm:prSet presAssocID="{DE5632F3-7DB0-4BC1-84A9-E1868F4331E0}" presName="hierChild4" presStyleCnt="0"/>
      <dgm:spPr/>
    </dgm:pt>
    <dgm:pt modelId="{14D030A7-22C4-45A8-89CD-D7E595FD808C}" type="pres">
      <dgm:prSet presAssocID="{DE5632F3-7DB0-4BC1-84A9-E1868F4331E0}" presName="hierChild5" presStyleCnt="0"/>
      <dgm:spPr/>
    </dgm:pt>
    <dgm:pt modelId="{0DA9420B-8426-429C-ABE8-8270D3230E94}" type="pres">
      <dgm:prSet presAssocID="{51AE13BD-A1F2-4294-9136-FAE3C978CCE2}" presName="hierChild5" presStyleCnt="0"/>
      <dgm:spPr/>
    </dgm:pt>
    <dgm:pt modelId="{FA22755A-F2EB-42F7-A36B-E650FF98EEED}" type="pres">
      <dgm:prSet presAssocID="{EEB22D36-DEAA-4F83-B8F5-3CB0DE20FE84}" presName="Name37" presStyleLbl="parChTrans1D3" presStyleIdx="4" presStyleCnt="14"/>
      <dgm:spPr/>
    </dgm:pt>
    <dgm:pt modelId="{83C353B4-0349-4A0F-9025-35CEEF5BFC53}" type="pres">
      <dgm:prSet presAssocID="{EF9A1C31-8041-43C1-B045-AE05E294AC24}" presName="hierRoot2" presStyleCnt="0">
        <dgm:presLayoutVars>
          <dgm:hierBranch val="init"/>
        </dgm:presLayoutVars>
      </dgm:prSet>
      <dgm:spPr/>
    </dgm:pt>
    <dgm:pt modelId="{F2FEA2EA-4A40-4818-A117-2BB43F514859}" type="pres">
      <dgm:prSet presAssocID="{EF9A1C31-8041-43C1-B045-AE05E294AC24}" presName="rootComposite" presStyleCnt="0"/>
      <dgm:spPr/>
    </dgm:pt>
    <dgm:pt modelId="{5DE38158-C635-40D7-BA5E-244A7EE1BA40}" type="pres">
      <dgm:prSet presAssocID="{EF9A1C31-8041-43C1-B045-AE05E294AC24}" presName="rootText" presStyleLbl="node3" presStyleIdx="4" presStyleCnt="14">
        <dgm:presLayoutVars>
          <dgm:chPref val="3"/>
        </dgm:presLayoutVars>
      </dgm:prSet>
      <dgm:spPr/>
    </dgm:pt>
    <dgm:pt modelId="{804B7B1F-390B-4726-B854-EF715706C619}" type="pres">
      <dgm:prSet presAssocID="{EF9A1C31-8041-43C1-B045-AE05E294AC24}" presName="rootConnector" presStyleLbl="node3" presStyleIdx="4" presStyleCnt="14"/>
      <dgm:spPr/>
    </dgm:pt>
    <dgm:pt modelId="{14C58DD6-0653-49F2-9437-18DEE1792B88}" type="pres">
      <dgm:prSet presAssocID="{EF9A1C31-8041-43C1-B045-AE05E294AC24}" presName="hierChild4" presStyleCnt="0"/>
      <dgm:spPr/>
    </dgm:pt>
    <dgm:pt modelId="{61860183-A81F-4001-A625-0DCEE384A34F}" type="pres">
      <dgm:prSet presAssocID="{EF9A1C31-8041-43C1-B045-AE05E294AC24}" presName="hierChild5" presStyleCnt="0"/>
      <dgm:spPr/>
    </dgm:pt>
    <dgm:pt modelId="{D8841624-B25E-44D6-822A-BB0D1F8096EA}" type="pres">
      <dgm:prSet presAssocID="{60EE8519-8D89-449D-AF47-720B5D028DFE}" presName="hierChild5" presStyleCnt="0"/>
      <dgm:spPr/>
    </dgm:pt>
    <dgm:pt modelId="{20A0A279-61BF-4B0F-B30E-BC4B552BAE87}" type="pres">
      <dgm:prSet presAssocID="{39A23A3C-72BD-4410-86CC-8D90009FB8A0}" presName="Name37" presStyleLbl="parChTrans1D2" presStyleIdx="1" presStyleCnt="6"/>
      <dgm:spPr/>
    </dgm:pt>
    <dgm:pt modelId="{DB38E6AD-D264-4BE2-9664-2C2D3465BE6B}" type="pres">
      <dgm:prSet presAssocID="{3B7E1936-4F46-4E5E-9C52-93B8D0F5B96B}" presName="hierRoot2" presStyleCnt="0">
        <dgm:presLayoutVars>
          <dgm:hierBranch val="init"/>
        </dgm:presLayoutVars>
      </dgm:prSet>
      <dgm:spPr/>
    </dgm:pt>
    <dgm:pt modelId="{E39ABF47-96E9-410C-B09F-5AFED36B430D}" type="pres">
      <dgm:prSet presAssocID="{3B7E1936-4F46-4E5E-9C52-93B8D0F5B96B}" presName="rootComposite" presStyleCnt="0"/>
      <dgm:spPr/>
    </dgm:pt>
    <dgm:pt modelId="{9231ED16-3E3F-4DD6-B665-E93F75B60723}" type="pres">
      <dgm:prSet presAssocID="{3B7E1936-4F46-4E5E-9C52-93B8D0F5B96B}" presName="rootText" presStyleLbl="node2" presStyleIdx="1" presStyleCnt="6" custScaleX="110523">
        <dgm:presLayoutVars>
          <dgm:chPref val="3"/>
        </dgm:presLayoutVars>
      </dgm:prSet>
      <dgm:spPr>
        <a:xfrm>
          <a:off x="6401558" y="651401"/>
          <a:ext cx="912734" cy="456367"/>
        </a:xfrm>
        <a:prstGeom prst="rect">
          <a:avLst/>
        </a:prstGeom>
      </dgm:spPr>
    </dgm:pt>
    <dgm:pt modelId="{16B474FD-CF8B-4E98-BC8A-4BFF56D708E7}" type="pres">
      <dgm:prSet presAssocID="{3B7E1936-4F46-4E5E-9C52-93B8D0F5B96B}" presName="rootConnector" presStyleLbl="node2" presStyleIdx="1" presStyleCnt="6"/>
      <dgm:spPr/>
    </dgm:pt>
    <dgm:pt modelId="{B7C0B3A6-A109-49EE-999F-229E50C1825A}" type="pres">
      <dgm:prSet presAssocID="{3B7E1936-4F46-4E5E-9C52-93B8D0F5B96B}" presName="hierChild4" presStyleCnt="0"/>
      <dgm:spPr/>
    </dgm:pt>
    <dgm:pt modelId="{031B1069-2795-4E0B-AFC7-7111FAE86125}" type="pres">
      <dgm:prSet presAssocID="{19CADE8B-1C5C-40EC-8939-0A5A09CBD9E3}" presName="Name37" presStyleLbl="parChTrans1D3" presStyleIdx="5" presStyleCnt="14"/>
      <dgm:spPr/>
    </dgm:pt>
    <dgm:pt modelId="{4F38A640-D834-460F-B9CC-633991691A98}" type="pres">
      <dgm:prSet presAssocID="{2BEE29BE-FFDF-415B-87AD-074DF9FD65EC}" presName="hierRoot2" presStyleCnt="0">
        <dgm:presLayoutVars>
          <dgm:hierBranch val="init"/>
        </dgm:presLayoutVars>
      </dgm:prSet>
      <dgm:spPr/>
    </dgm:pt>
    <dgm:pt modelId="{5658C3CD-8CF2-4E87-913F-FD418AA760DA}" type="pres">
      <dgm:prSet presAssocID="{2BEE29BE-FFDF-415B-87AD-074DF9FD65EC}" presName="rootComposite" presStyleCnt="0"/>
      <dgm:spPr/>
    </dgm:pt>
    <dgm:pt modelId="{D13C4237-15D3-4290-A88A-75E33A8B2E3F}" type="pres">
      <dgm:prSet presAssocID="{2BEE29BE-FFDF-415B-87AD-074DF9FD65EC}" presName="rootText" presStyleLbl="node3" presStyleIdx="5" presStyleCnt="14">
        <dgm:presLayoutVars>
          <dgm:chPref val="3"/>
        </dgm:presLayoutVars>
      </dgm:prSet>
      <dgm:spPr/>
    </dgm:pt>
    <dgm:pt modelId="{DDF600FC-617F-46A3-B877-F85E4BBFDBD0}" type="pres">
      <dgm:prSet presAssocID="{2BEE29BE-FFDF-415B-87AD-074DF9FD65EC}" presName="rootConnector" presStyleLbl="node3" presStyleIdx="5" presStyleCnt="14"/>
      <dgm:spPr/>
    </dgm:pt>
    <dgm:pt modelId="{1B4808E2-E1B7-4915-AC20-F943BB268C5E}" type="pres">
      <dgm:prSet presAssocID="{2BEE29BE-FFDF-415B-87AD-074DF9FD65EC}" presName="hierChild4" presStyleCnt="0"/>
      <dgm:spPr/>
    </dgm:pt>
    <dgm:pt modelId="{12375126-7F50-4C5E-A429-F0E70B92F351}" type="pres">
      <dgm:prSet presAssocID="{2BEE29BE-FFDF-415B-87AD-074DF9FD65EC}" presName="hierChild5" presStyleCnt="0"/>
      <dgm:spPr/>
    </dgm:pt>
    <dgm:pt modelId="{6525E053-8EC0-4E95-A240-8DC456F02AC9}" type="pres">
      <dgm:prSet presAssocID="{701CEB6D-81F9-454E-9018-0496D9D882D7}" presName="Name37" presStyleLbl="parChTrans1D3" presStyleIdx="6" presStyleCnt="14"/>
      <dgm:spPr/>
    </dgm:pt>
    <dgm:pt modelId="{31255E79-19DD-4AC1-BCFD-8FF7F0AFE948}" type="pres">
      <dgm:prSet presAssocID="{86B30F71-B9FE-4951-85F5-7767183AFF9C}" presName="hierRoot2" presStyleCnt="0">
        <dgm:presLayoutVars>
          <dgm:hierBranch val="init"/>
        </dgm:presLayoutVars>
      </dgm:prSet>
      <dgm:spPr/>
    </dgm:pt>
    <dgm:pt modelId="{34029096-A228-400C-8754-754D7E0382A7}" type="pres">
      <dgm:prSet presAssocID="{86B30F71-B9FE-4951-85F5-7767183AFF9C}" presName="rootComposite" presStyleCnt="0"/>
      <dgm:spPr/>
    </dgm:pt>
    <dgm:pt modelId="{73AA6B3C-6DAB-436F-BD5C-40F49246ECED}" type="pres">
      <dgm:prSet presAssocID="{86B30F71-B9FE-4951-85F5-7767183AFF9C}" presName="rootText" presStyleLbl="node3" presStyleIdx="6" presStyleCnt="14">
        <dgm:presLayoutVars>
          <dgm:chPref val="3"/>
        </dgm:presLayoutVars>
      </dgm:prSet>
      <dgm:spPr/>
    </dgm:pt>
    <dgm:pt modelId="{D8D97724-1B9C-45E2-A4F1-BB13D8AB96E4}" type="pres">
      <dgm:prSet presAssocID="{86B30F71-B9FE-4951-85F5-7767183AFF9C}" presName="rootConnector" presStyleLbl="node3" presStyleIdx="6" presStyleCnt="14"/>
      <dgm:spPr/>
    </dgm:pt>
    <dgm:pt modelId="{91233912-12A5-43E1-8C8C-37202E497E8A}" type="pres">
      <dgm:prSet presAssocID="{86B30F71-B9FE-4951-85F5-7767183AFF9C}" presName="hierChild4" presStyleCnt="0"/>
      <dgm:spPr/>
    </dgm:pt>
    <dgm:pt modelId="{DED1E6CD-4D50-484F-86D8-9688B635AED0}" type="pres">
      <dgm:prSet presAssocID="{86B30F71-B9FE-4951-85F5-7767183AFF9C}" presName="hierChild5" presStyleCnt="0"/>
      <dgm:spPr/>
    </dgm:pt>
    <dgm:pt modelId="{468A20F3-0E59-4EB0-B4C2-A4813223ED0A}" type="pres">
      <dgm:prSet presAssocID="{BADB9051-DF4C-4F29-95D0-F20569E9A21A}" presName="Name37" presStyleLbl="parChTrans1D3" presStyleIdx="7" presStyleCnt="14"/>
      <dgm:spPr/>
    </dgm:pt>
    <dgm:pt modelId="{E18D9B63-4909-48A5-AC65-E4F361285740}" type="pres">
      <dgm:prSet presAssocID="{A0964DD6-A660-4F49-B80C-2AC44E609EA1}" presName="hierRoot2" presStyleCnt="0">
        <dgm:presLayoutVars>
          <dgm:hierBranch val="init"/>
        </dgm:presLayoutVars>
      </dgm:prSet>
      <dgm:spPr/>
    </dgm:pt>
    <dgm:pt modelId="{C4716EA7-4173-4ED7-88EC-54C9ACAAB776}" type="pres">
      <dgm:prSet presAssocID="{A0964DD6-A660-4F49-B80C-2AC44E609EA1}" presName="rootComposite" presStyleCnt="0"/>
      <dgm:spPr/>
    </dgm:pt>
    <dgm:pt modelId="{0CA51C09-ED5B-4617-ABF4-925A144A4EB4}" type="pres">
      <dgm:prSet presAssocID="{A0964DD6-A660-4F49-B80C-2AC44E609EA1}" presName="rootText" presStyleLbl="node3" presStyleIdx="7" presStyleCnt="14">
        <dgm:presLayoutVars>
          <dgm:chPref val="3"/>
        </dgm:presLayoutVars>
      </dgm:prSet>
      <dgm:spPr/>
    </dgm:pt>
    <dgm:pt modelId="{BE7D171E-DC85-4FC4-B7EE-1AE0444A764E}" type="pres">
      <dgm:prSet presAssocID="{A0964DD6-A660-4F49-B80C-2AC44E609EA1}" presName="rootConnector" presStyleLbl="node3" presStyleIdx="7" presStyleCnt="14"/>
      <dgm:spPr/>
    </dgm:pt>
    <dgm:pt modelId="{84D51BED-7EF6-4750-914B-E9FBD28C3F78}" type="pres">
      <dgm:prSet presAssocID="{A0964DD6-A660-4F49-B80C-2AC44E609EA1}" presName="hierChild4" presStyleCnt="0"/>
      <dgm:spPr/>
    </dgm:pt>
    <dgm:pt modelId="{6ABD7D5E-0D9C-4D36-8078-75722653A4BA}" type="pres">
      <dgm:prSet presAssocID="{A0964DD6-A660-4F49-B80C-2AC44E609EA1}" presName="hierChild5" presStyleCnt="0"/>
      <dgm:spPr/>
    </dgm:pt>
    <dgm:pt modelId="{68AB8241-F1A1-49E0-94A4-AEA2D7057668}" type="pres">
      <dgm:prSet presAssocID="{0F3A9DE9-D264-471A-8B4F-9CB914A0B2CF}" presName="Name37" presStyleLbl="parChTrans1D3" presStyleIdx="8" presStyleCnt="14"/>
      <dgm:spPr/>
    </dgm:pt>
    <dgm:pt modelId="{20C1C2A4-21C8-4BA5-AB50-FBE8BE246BA4}" type="pres">
      <dgm:prSet presAssocID="{D92AEF9D-16BD-4FF1-860D-6EB5CB6D7645}" presName="hierRoot2" presStyleCnt="0">
        <dgm:presLayoutVars>
          <dgm:hierBranch val="init"/>
        </dgm:presLayoutVars>
      </dgm:prSet>
      <dgm:spPr/>
    </dgm:pt>
    <dgm:pt modelId="{0F9DA26E-D8B3-448F-9D0E-23B25ED03469}" type="pres">
      <dgm:prSet presAssocID="{D92AEF9D-16BD-4FF1-860D-6EB5CB6D7645}" presName="rootComposite" presStyleCnt="0"/>
      <dgm:spPr/>
    </dgm:pt>
    <dgm:pt modelId="{370A9F0B-506C-4542-9066-E54F3ACC1D1E}" type="pres">
      <dgm:prSet presAssocID="{D92AEF9D-16BD-4FF1-860D-6EB5CB6D7645}" presName="rootText" presStyleLbl="node3" presStyleIdx="8" presStyleCnt="14">
        <dgm:presLayoutVars>
          <dgm:chPref val="3"/>
        </dgm:presLayoutVars>
      </dgm:prSet>
      <dgm:spPr/>
    </dgm:pt>
    <dgm:pt modelId="{1785E144-045D-494D-B160-2AA839F10184}" type="pres">
      <dgm:prSet presAssocID="{D92AEF9D-16BD-4FF1-860D-6EB5CB6D7645}" presName="rootConnector" presStyleLbl="node3" presStyleIdx="8" presStyleCnt="14"/>
      <dgm:spPr/>
    </dgm:pt>
    <dgm:pt modelId="{247E3C46-0399-476D-AAF1-D9B070C31DA9}" type="pres">
      <dgm:prSet presAssocID="{D92AEF9D-16BD-4FF1-860D-6EB5CB6D7645}" presName="hierChild4" presStyleCnt="0"/>
      <dgm:spPr/>
    </dgm:pt>
    <dgm:pt modelId="{509B68A7-10F4-4CA4-8845-142DB07BB8E3}" type="pres">
      <dgm:prSet presAssocID="{D92AEF9D-16BD-4FF1-860D-6EB5CB6D7645}" presName="hierChild5" presStyleCnt="0"/>
      <dgm:spPr/>
    </dgm:pt>
    <dgm:pt modelId="{94ABF274-468B-4A85-BD83-C373E5F1EC1A}" type="pres">
      <dgm:prSet presAssocID="{3B7E1936-4F46-4E5E-9C52-93B8D0F5B96B}" presName="hierChild5" presStyleCnt="0"/>
      <dgm:spPr/>
    </dgm:pt>
    <dgm:pt modelId="{58DEF53C-205D-4CB5-A383-FA377CBD06FA}" type="pres">
      <dgm:prSet presAssocID="{8079980A-4726-4932-83E7-4393620118E2}" presName="Name37" presStyleLbl="parChTrans1D2" presStyleIdx="2" presStyleCnt="6"/>
      <dgm:spPr/>
    </dgm:pt>
    <dgm:pt modelId="{2A0C9861-A9C5-4A6A-ADD8-195B974387A7}" type="pres">
      <dgm:prSet presAssocID="{1D5BD2D3-ABA6-4107-BBE8-5FFA7EE16B21}" presName="hierRoot2" presStyleCnt="0">
        <dgm:presLayoutVars>
          <dgm:hierBranch val="init"/>
        </dgm:presLayoutVars>
      </dgm:prSet>
      <dgm:spPr/>
    </dgm:pt>
    <dgm:pt modelId="{07ED1A26-7134-4D11-87B0-48E9AB6C53DB}" type="pres">
      <dgm:prSet presAssocID="{1D5BD2D3-ABA6-4107-BBE8-5FFA7EE16B21}" presName="rootComposite" presStyleCnt="0"/>
      <dgm:spPr/>
    </dgm:pt>
    <dgm:pt modelId="{A2E4F4DF-7152-4A5E-A634-E422B327FEED}" type="pres">
      <dgm:prSet presAssocID="{1D5BD2D3-ABA6-4107-BBE8-5FFA7EE16B21}" presName="rootText" presStyleLbl="node2" presStyleIdx="2" presStyleCnt="6">
        <dgm:presLayoutVars>
          <dgm:chPref val="3"/>
        </dgm:presLayoutVars>
      </dgm:prSet>
      <dgm:spPr>
        <a:xfrm>
          <a:off x="7505967" y="651401"/>
          <a:ext cx="912734" cy="456367"/>
        </a:xfrm>
        <a:prstGeom prst="rect">
          <a:avLst/>
        </a:prstGeom>
      </dgm:spPr>
    </dgm:pt>
    <dgm:pt modelId="{86148880-A2DD-4630-B109-24B18C092A19}" type="pres">
      <dgm:prSet presAssocID="{1D5BD2D3-ABA6-4107-BBE8-5FFA7EE16B21}" presName="rootConnector" presStyleLbl="node2" presStyleIdx="2" presStyleCnt="6"/>
      <dgm:spPr/>
    </dgm:pt>
    <dgm:pt modelId="{0DC917E1-2E06-4C3E-9393-E53BC9EB7313}" type="pres">
      <dgm:prSet presAssocID="{1D5BD2D3-ABA6-4107-BBE8-5FFA7EE16B21}" presName="hierChild4" presStyleCnt="0"/>
      <dgm:spPr/>
    </dgm:pt>
    <dgm:pt modelId="{FBCAF9ED-12FB-42DA-B971-3550F1C96E5D}" type="pres">
      <dgm:prSet presAssocID="{FBB59C69-0C69-4204-A383-07C20722A50C}" presName="Name37" presStyleLbl="parChTrans1D3" presStyleIdx="9" presStyleCnt="14"/>
      <dgm:spPr/>
    </dgm:pt>
    <dgm:pt modelId="{F1467F81-104E-4865-A0C6-362A1615FA99}" type="pres">
      <dgm:prSet presAssocID="{A849063E-6B5C-47C6-98CE-EF92D9710220}" presName="hierRoot2" presStyleCnt="0">
        <dgm:presLayoutVars>
          <dgm:hierBranch val="init"/>
        </dgm:presLayoutVars>
      </dgm:prSet>
      <dgm:spPr/>
    </dgm:pt>
    <dgm:pt modelId="{A93B3CCE-854D-4768-9395-B9641D2C2F55}" type="pres">
      <dgm:prSet presAssocID="{A849063E-6B5C-47C6-98CE-EF92D9710220}" presName="rootComposite" presStyleCnt="0"/>
      <dgm:spPr/>
    </dgm:pt>
    <dgm:pt modelId="{6B70BDED-04A5-4DBA-A281-8314A23AC60C}" type="pres">
      <dgm:prSet presAssocID="{A849063E-6B5C-47C6-98CE-EF92D9710220}" presName="rootText" presStyleLbl="node3" presStyleIdx="9" presStyleCnt="14">
        <dgm:presLayoutVars>
          <dgm:chPref val="3"/>
        </dgm:presLayoutVars>
      </dgm:prSet>
      <dgm:spPr>
        <a:xfrm>
          <a:off x="7734151" y="1299443"/>
          <a:ext cx="912734" cy="456367"/>
        </a:xfrm>
        <a:prstGeom prst="rect">
          <a:avLst/>
        </a:prstGeom>
      </dgm:spPr>
    </dgm:pt>
    <dgm:pt modelId="{15551441-E5F1-4A79-8CE7-AF36E5DD4498}" type="pres">
      <dgm:prSet presAssocID="{A849063E-6B5C-47C6-98CE-EF92D9710220}" presName="rootConnector" presStyleLbl="node3" presStyleIdx="9" presStyleCnt="14"/>
      <dgm:spPr/>
    </dgm:pt>
    <dgm:pt modelId="{F847A041-7476-4774-8CB2-41F43EF5779D}" type="pres">
      <dgm:prSet presAssocID="{A849063E-6B5C-47C6-98CE-EF92D9710220}" presName="hierChild4" presStyleCnt="0"/>
      <dgm:spPr/>
    </dgm:pt>
    <dgm:pt modelId="{76A06F1A-6505-4EF7-B99D-5E7D222EF0D9}" type="pres">
      <dgm:prSet presAssocID="{A849063E-6B5C-47C6-98CE-EF92D9710220}" presName="hierChild5" presStyleCnt="0"/>
      <dgm:spPr/>
    </dgm:pt>
    <dgm:pt modelId="{86F6514C-EDA1-43A4-8ECA-52258334142D}" type="pres">
      <dgm:prSet presAssocID="{ECF1AFC8-84D2-4D4D-8E8B-892037D1B25E}" presName="Name37" presStyleLbl="parChTrans1D3" presStyleIdx="10" presStyleCnt="14"/>
      <dgm:spPr/>
    </dgm:pt>
    <dgm:pt modelId="{D4BF7B75-3D5E-4E87-AC7A-594B491765E9}" type="pres">
      <dgm:prSet presAssocID="{6225B7FA-0BC4-46C9-92A9-FA3B98CDDC6D}" presName="hierRoot2" presStyleCnt="0">
        <dgm:presLayoutVars>
          <dgm:hierBranch val="init"/>
        </dgm:presLayoutVars>
      </dgm:prSet>
      <dgm:spPr/>
    </dgm:pt>
    <dgm:pt modelId="{2F2072B2-9092-4E43-A506-A063D3264558}" type="pres">
      <dgm:prSet presAssocID="{6225B7FA-0BC4-46C9-92A9-FA3B98CDDC6D}" presName="rootComposite" presStyleCnt="0"/>
      <dgm:spPr/>
    </dgm:pt>
    <dgm:pt modelId="{83AE5F1A-96A1-4B3E-B2BE-8C2B2136763A}" type="pres">
      <dgm:prSet presAssocID="{6225B7FA-0BC4-46C9-92A9-FA3B98CDDC6D}" presName="rootText" presStyleLbl="node3" presStyleIdx="10" presStyleCnt="14">
        <dgm:presLayoutVars>
          <dgm:chPref val="3"/>
        </dgm:presLayoutVars>
      </dgm:prSet>
      <dgm:spPr>
        <a:xfrm>
          <a:off x="7734151" y="1947485"/>
          <a:ext cx="912734" cy="456367"/>
        </a:xfrm>
        <a:prstGeom prst="rect">
          <a:avLst/>
        </a:prstGeom>
      </dgm:spPr>
    </dgm:pt>
    <dgm:pt modelId="{A7419318-5087-4970-B448-E3DD1203B989}" type="pres">
      <dgm:prSet presAssocID="{6225B7FA-0BC4-46C9-92A9-FA3B98CDDC6D}" presName="rootConnector" presStyleLbl="node3" presStyleIdx="10" presStyleCnt="14"/>
      <dgm:spPr/>
    </dgm:pt>
    <dgm:pt modelId="{6293582D-958F-49AE-98D0-43672349F1C7}" type="pres">
      <dgm:prSet presAssocID="{6225B7FA-0BC4-46C9-92A9-FA3B98CDDC6D}" presName="hierChild4" presStyleCnt="0"/>
      <dgm:spPr/>
    </dgm:pt>
    <dgm:pt modelId="{E25BEC56-2D5E-4825-80DD-C146CF79B3DF}" type="pres">
      <dgm:prSet presAssocID="{6225B7FA-0BC4-46C9-92A9-FA3B98CDDC6D}" presName="hierChild5" presStyleCnt="0"/>
      <dgm:spPr/>
    </dgm:pt>
    <dgm:pt modelId="{75B4F564-05B0-42B2-A01F-B0426EFABD0B}" type="pres">
      <dgm:prSet presAssocID="{1D5BD2D3-ABA6-4107-BBE8-5FFA7EE16B21}" presName="hierChild5" presStyleCnt="0"/>
      <dgm:spPr/>
    </dgm:pt>
    <dgm:pt modelId="{DB64FC4A-3C9A-4944-A449-7D80ECBCFF18}" type="pres">
      <dgm:prSet presAssocID="{3D01BB55-9E45-47F1-90F5-9E56681F33A4}" presName="Name37" presStyleLbl="parChTrans1D2" presStyleIdx="3" presStyleCnt="6"/>
      <dgm:spPr/>
    </dgm:pt>
    <dgm:pt modelId="{CACD9921-1A90-463C-8671-CC36968AD295}" type="pres">
      <dgm:prSet presAssocID="{07DD7732-C0E1-48C7-8391-46634054809A}" presName="hierRoot2" presStyleCnt="0">
        <dgm:presLayoutVars>
          <dgm:hierBranch val="init"/>
        </dgm:presLayoutVars>
      </dgm:prSet>
      <dgm:spPr/>
    </dgm:pt>
    <dgm:pt modelId="{BDDF7581-8A5D-4697-B153-0752E20C12A7}" type="pres">
      <dgm:prSet presAssocID="{07DD7732-C0E1-48C7-8391-46634054809A}" presName="rootComposite" presStyleCnt="0"/>
      <dgm:spPr/>
    </dgm:pt>
    <dgm:pt modelId="{3DC8D121-8126-4995-AA74-49682EE4A0C7}" type="pres">
      <dgm:prSet presAssocID="{07DD7732-C0E1-48C7-8391-46634054809A}" presName="rootText" presStyleLbl="node2" presStyleIdx="3" presStyleCnt="6">
        <dgm:presLayoutVars>
          <dgm:chPref val="3"/>
        </dgm:presLayoutVars>
      </dgm:prSet>
      <dgm:spPr>
        <a:xfrm>
          <a:off x="9942969" y="651401"/>
          <a:ext cx="912734" cy="456367"/>
        </a:xfrm>
        <a:prstGeom prst="rect">
          <a:avLst/>
        </a:prstGeom>
      </dgm:spPr>
    </dgm:pt>
    <dgm:pt modelId="{58090FE3-7F1E-4057-8CF9-40BF828DF550}" type="pres">
      <dgm:prSet presAssocID="{07DD7732-C0E1-48C7-8391-46634054809A}" presName="rootConnector" presStyleLbl="node2" presStyleIdx="3" presStyleCnt="6"/>
      <dgm:spPr/>
    </dgm:pt>
    <dgm:pt modelId="{4B204574-C473-41D2-8C49-C0512EFDABCC}" type="pres">
      <dgm:prSet presAssocID="{07DD7732-C0E1-48C7-8391-46634054809A}" presName="hierChild4" presStyleCnt="0"/>
      <dgm:spPr/>
    </dgm:pt>
    <dgm:pt modelId="{CC69D78E-8AF0-43E1-B9C5-5230B02628C3}" type="pres">
      <dgm:prSet presAssocID="{2738FD60-3665-4E3E-B8A7-9A9FECC9E777}" presName="Name37" presStyleLbl="parChTrans1D3" presStyleIdx="11" presStyleCnt="14"/>
      <dgm:spPr/>
    </dgm:pt>
    <dgm:pt modelId="{A4D269A5-F87A-47FC-8B20-6C6BD59B7EC2}" type="pres">
      <dgm:prSet presAssocID="{3F98DF0B-80BD-4A14-9466-C32B876E040F}" presName="hierRoot2" presStyleCnt="0">
        <dgm:presLayoutVars>
          <dgm:hierBranch val="init"/>
        </dgm:presLayoutVars>
      </dgm:prSet>
      <dgm:spPr/>
    </dgm:pt>
    <dgm:pt modelId="{9C7462AA-6F22-4B24-A926-82E769BE07C5}" type="pres">
      <dgm:prSet presAssocID="{3F98DF0B-80BD-4A14-9466-C32B876E040F}" presName="rootComposite" presStyleCnt="0"/>
      <dgm:spPr/>
    </dgm:pt>
    <dgm:pt modelId="{A14E2D3F-07EB-4F29-A22A-897C2FBE3081}" type="pres">
      <dgm:prSet presAssocID="{3F98DF0B-80BD-4A14-9466-C32B876E040F}" presName="rootText" presStyleLbl="node3" presStyleIdx="11" presStyleCnt="14">
        <dgm:presLayoutVars>
          <dgm:chPref val="3"/>
        </dgm:presLayoutVars>
      </dgm:prSet>
      <dgm:spPr/>
    </dgm:pt>
    <dgm:pt modelId="{25F1DB6F-CDFC-47EF-B10C-3EA5644C5F3C}" type="pres">
      <dgm:prSet presAssocID="{3F98DF0B-80BD-4A14-9466-C32B876E040F}" presName="rootConnector" presStyleLbl="node3" presStyleIdx="11" presStyleCnt="14"/>
      <dgm:spPr/>
    </dgm:pt>
    <dgm:pt modelId="{C388FDEA-4525-44A5-AC4E-C5C0D5250ED7}" type="pres">
      <dgm:prSet presAssocID="{3F98DF0B-80BD-4A14-9466-C32B876E040F}" presName="hierChild4" presStyleCnt="0"/>
      <dgm:spPr/>
    </dgm:pt>
    <dgm:pt modelId="{B4DB2035-A62D-4230-B21E-99C7DCE37139}" type="pres">
      <dgm:prSet presAssocID="{A614BC59-BDF9-4901-BB2B-71717DB3AC8E}" presName="Name37" presStyleLbl="parChTrans1D4" presStyleIdx="4" presStyleCnt="5"/>
      <dgm:spPr/>
    </dgm:pt>
    <dgm:pt modelId="{0CC7F419-9DC6-49B6-B7C2-628005645ED0}" type="pres">
      <dgm:prSet presAssocID="{564996E4-48E1-42E4-8206-54BF265A6D4F}" presName="hierRoot2" presStyleCnt="0">
        <dgm:presLayoutVars>
          <dgm:hierBranch val="init"/>
        </dgm:presLayoutVars>
      </dgm:prSet>
      <dgm:spPr/>
    </dgm:pt>
    <dgm:pt modelId="{4B11E547-899D-4594-B233-A88C5466ACE4}" type="pres">
      <dgm:prSet presAssocID="{564996E4-48E1-42E4-8206-54BF265A6D4F}" presName="rootComposite" presStyleCnt="0"/>
      <dgm:spPr/>
    </dgm:pt>
    <dgm:pt modelId="{79A46E0D-8B4C-4F58-BBD7-6C49210B5C50}" type="pres">
      <dgm:prSet presAssocID="{564996E4-48E1-42E4-8206-54BF265A6D4F}" presName="rootText" presStyleLbl="node4" presStyleIdx="4" presStyleCnt="5">
        <dgm:presLayoutVars>
          <dgm:chPref val="3"/>
        </dgm:presLayoutVars>
      </dgm:prSet>
      <dgm:spPr/>
    </dgm:pt>
    <dgm:pt modelId="{EC7CCA01-F8B5-41C1-A221-47E4926BCA6C}" type="pres">
      <dgm:prSet presAssocID="{564996E4-48E1-42E4-8206-54BF265A6D4F}" presName="rootConnector" presStyleLbl="node4" presStyleIdx="4" presStyleCnt="5"/>
      <dgm:spPr/>
    </dgm:pt>
    <dgm:pt modelId="{8EF1D268-8A76-4433-9151-292A4B834812}" type="pres">
      <dgm:prSet presAssocID="{564996E4-48E1-42E4-8206-54BF265A6D4F}" presName="hierChild4" presStyleCnt="0"/>
      <dgm:spPr/>
    </dgm:pt>
    <dgm:pt modelId="{10F91E6A-C092-4284-AE85-9D84A0FCE260}" type="pres">
      <dgm:prSet presAssocID="{564996E4-48E1-42E4-8206-54BF265A6D4F}" presName="hierChild5" presStyleCnt="0"/>
      <dgm:spPr/>
    </dgm:pt>
    <dgm:pt modelId="{2AC0CA3A-7AC0-4F97-98E8-54110FC35AB9}" type="pres">
      <dgm:prSet presAssocID="{3F98DF0B-80BD-4A14-9466-C32B876E040F}" presName="hierChild5" presStyleCnt="0"/>
      <dgm:spPr/>
    </dgm:pt>
    <dgm:pt modelId="{1F900C3A-1F80-41AF-8501-1CCC7B4641E8}" type="pres">
      <dgm:prSet presAssocID="{A3859D33-3A39-46AC-956C-DBC0329079A2}" presName="Name37" presStyleLbl="parChTrans1D3" presStyleIdx="12" presStyleCnt="14"/>
      <dgm:spPr/>
    </dgm:pt>
    <dgm:pt modelId="{3E0F91F8-62D8-4C2D-91CC-E6C3B0445172}" type="pres">
      <dgm:prSet presAssocID="{DFCFDD7E-C1A6-44FD-A534-3049DAC08A8C}" presName="hierRoot2" presStyleCnt="0">
        <dgm:presLayoutVars>
          <dgm:hierBranch val="init"/>
        </dgm:presLayoutVars>
      </dgm:prSet>
      <dgm:spPr/>
    </dgm:pt>
    <dgm:pt modelId="{821F96DF-6FE1-4A2F-9CC6-21831A610EFA}" type="pres">
      <dgm:prSet presAssocID="{DFCFDD7E-C1A6-44FD-A534-3049DAC08A8C}" presName="rootComposite" presStyleCnt="0"/>
      <dgm:spPr/>
    </dgm:pt>
    <dgm:pt modelId="{F14FB71E-6068-4A36-B141-364392898228}" type="pres">
      <dgm:prSet presAssocID="{DFCFDD7E-C1A6-44FD-A534-3049DAC08A8C}" presName="rootText" presStyleLbl="node3" presStyleIdx="12" presStyleCnt="14">
        <dgm:presLayoutVars>
          <dgm:chPref val="3"/>
        </dgm:presLayoutVars>
      </dgm:prSet>
      <dgm:spPr/>
    </dgm:pt>
    <dgm:pt modelId="{9E1D9120-9795-48F5-8395-25FA066A987C}" type="pres">
      <dgm:prSet presAssocID="{DFCFDD7E-C1A6-44FD-A534-3049DAC08A8C}" presName="rootConnector" presStyleLbl="node3" presStyleIdx="12" presStyleCnt="14"/>
      <dgm:spPr/>
    </dgm:pt>
    <dgm:pt modelId="{484F8006-2290-451F-91D2-80BA20C0C664}" type="pres">
      <dgm:prSet presAssocID="{DFCFDD7E-C1A6-44FD-A534-3049DAC08A8C}" presName="hierChild4" presStyleCnt="0"/>
      <dgm:spPr/>
    </dgm:pt>
    <dgm:pt modelId="{72EAC984-5424-4A66-B692-92EAE526BF0B}" type="pres">
      <dgm:prSet presAssocID="{DFCFDD7E-C1A6-44FD-A534-3049DAC08A8C}" presName="hierChild5" presStyleCnt="0"/>
      <dgm:spPr/>
    </dgm:pt>
    <dgm:pt modelId="{74AE30D4-FF81-4ECE-B471-AB1474A5F4BC}" type="pres">
      <dgm:prSet presAssocID="{F69B1F1B-8130-4D04-873D-D120F48A273B}" presName="Name37" presStyleLbl="parChTrans1D3" presStyleIdx="13" presStyleCnt="14"/>
      <dgm:spPr/>
    </dgm:pt>
    <dgm:pt modelId="{85A0964C-0B1F-4703-B02A-D318E1735CAF}" type="pres">
      <dgm:prSet presAssocID="{4E82F3CB-FDA9-4746-8E11-6B531E373388}" presName="hierRoot2" presStyleCnt="0">
        <dgm:presLayoutVars>
          <dgm:hierBranch val="init"/>
        </dgm:presLayoutVars>
      </dgm:prSet>
      <dgm:spPr/>
    </dgm:pt>
    <dgm:pt modelId="{C261A8B2-C398-4937-BBB2-301923D7B8BC}" type="pres">
      <dgm:prSet presAssocID="{4E82F3CB-FDA9-4746-8E11-6B531E373388}" presName="rootComposite" presStyleCnt="0"/>
      <dgm:spPr/>
    </dgm:pt>
    <dgm:pt modelId="{A3734F32-5CB3-4E00-9EE1-43D676A3335F}" type="pres">
      <dgm:prSet presAssocID="{4E82F3CB-FDA9-4746-8E11-6B531E373388}" presName="rootText" presStyleLbl="node3" presStyleIdx="13" presStyleCnt="14">
        <dgm:presLayoutVars>
          <dgm:chPref val="3"/>
        </dgm:presLayoutVars>
      </dgm:prSet>
      <dgm:spPr/>
    </dgm:pt>
    <dgm:pt modelId="{95D950F6-7330-4F2A-8B56-BEB5208F2404}" type="pres">
      <dgm:prSet presAssocID="{4E82F3CB-FDA9-4746-8E11-6B531E373388}" presName="rootConnector" presStyleLbl="node3" presStyleIdx="13" presStyleCnt="14"/>
      <dgm:spPr/>
    </dgm:pt>
    <dgm:pt modelId="{1491197A-3141-4190-9180-238ED1D34D93}" type="pres">
      <dgm:prSet presAssocID="{4E82F3CB-FDA9-4746-8E11-6B531E373388}" presName="hierChild4" presStyleCnt="0"/>
      <dgm:spPr/>
    </dgm:pt>
    <dgm:pt modelId="{9ED66E05-F263-41A9-8F9D-9DE1E8818976}" type="pres">
      <dgm:prSet presAssocID="{4E82F3CB-FDA9-4746-8E11-6B531E373388}" presName="hierChild5" presStyleCnt="0"/>
      <dgm:spPr/>
    </dgm:pt>
    <dgm:pt modelId="{BAC38A82-F4F0-47A2-8AFE-B936A762846F}" type="pres">
      <dgm:prSet presAssocID="{07DD7732-C0E1-48C7-8391-46634054809A}" presName="hierChild5" presStyleCnt="0"/>
      <dgm:spPr/>
    </dgm:pt>
    <dgm:pt modelId="{3181829D-5E7A-4F7C-BBAA-76D14D109E67}" type="pres">
      <dgm:prSet presAssocID="{9B23DF68-003C-4650-AFBA-A5A3A0FB1D7F}" presName="Name37" presStyleLbl="parChTrans1D2" presStyleIdx="4" presStyleCnt="6"/>
      <dgm:spPr/>
    </dgm:pt>
    <dgm:pt modelId="{3DA7E209-4C4F-4A2E-B394-E091D9E63E60}" type="pres">
      <dgm:prSet presAssocID="{85FF079D-B400-4077-9763-51D0B5E0C538}" presName="hierRoot2" presStyleCnt="0">
        <dgm:presLayoutVars>
          <dgm:hierBranch val="init"/>
        </dgm:presLayoutVars>
      </dgm:prSet>
      <dgm:spPr/>
    </dgm:pt>
    <dgm:pt modelId="{523D4315-A5DD-469B-9B89-C5D8EAFC1F3F}" type="pres">
      <dgm:prSet presAssocID="{85FF079D-B400-4077-9763-51D0B5E0C538}" presName="rootComposite" presStyleCnt="0"/>
      <dgm:spPr/>
    </dgm:pt>
    <dgm:pt modelId="{67A2C25C-3C0E-47D7-A89E-7DA05049FDCE}" type="pres">
      <dgm:prSet presAssocID="{85FF079D-B400-4077-9763-51D0B5E0C538}" presName="rootText" presStyleLbl="node2" presStyleIdx="4" presStyleCnt="6">
        <dgm:presLayoutVars>
          <dgm:chPref val="3"/>
        </dgm:presLayoutVars>
      </dgm:prSet>
      <dgm:spPr/>
    </dgm:pt>
    <dgm:pt modelId="{6BAE0C38-7C69-4CD9-838D-AE0D2D8E5653}" type="pres">
      <dgm:prSet presAssocID="{85FF079D-B400-4077-9763-51D0B5E0C538}" presName="rootConnector" presStyleLbl="node2" presStyleIdx="4" presStyleCnt="6"/>
      <dgm:spPr/>
    </dgm:pt>
    <dgm:pt modelId="{70A9BD0C-6914-48D5-A3B1-3760FD106A13}" type="pres">
      <dgm:prSet presAssocID="{85FF079D-B400-4077-9763-51D0B5E0C538}" presName="hierChild4" presStyleCnt="0"/>
      <dgm:spPr/>
    </dgm:pt>
    <dgm:pt modelId="{A7D87859-0428-44CE-BAF0-9BA8831DD025}" type="pres">
      <dgm:prSet presAssocID="{85FF079D-B400-4077-9763-51D0B5E0C538}" presName="hierChild5" presStyleCnt="0"/>
      <dgm:spPr/>
    </dgm:pt>
    <dgm:pt modelId="{82E02FA8-F13F-4C77-A236-1721E7ED4415}" type="pres">
      <dgm:prSet presAssocID="{BFEFD73B-6E72-40B7-9171-4BCA8C90D881}" presName="Name37" presStyleLbl="parChTrans1D2" presStyleIdx="5" presStyleCnt="6"/>
      <dgm:spPr/>
    </dgm:pt>
    <dgm:pt modelId="{44947FB6-E8E0-486C-B436-D2F82744B3D1}" type="pres">
      <dgm:prSet presAssocID="{B3FA39C1-3069-46B3-9E8C-7ED909F73C58}" presName="hierRoot2" presStyleCnt="0">
        <dgm:presLayoutVars>
          <dgm:hierBranch val="init"/>
        </dgm:presLayoutVars>
      </dgm:prSet>
      <dgm:spPr/>
    </dgm:pt>
    <dgm:pt modelId="{59BA6221-3730-4D44-9DED-EDC4E86E608A}" type="pres">
      <dgm:prSet presAssocID="{B3FA39C1-3069-46B3-9E8C-7ED909F73C58}" presName="rootComposite" presStyleCnt="0"/>
      <dgm:spPr/>
    </dgm:pt>
    <dgm:pt modelId="{21B9827D-F12D-4522-A399-53E9E9C99CB8}" type="pres">
      <dgm:prSet presAssocID="{B3FA39C1-3069-46B3-9E8C-7ED909F73C58}" presName="rootText" presStyleLbl="node2" presStyleIdx="5" presStyleCnt="6">
        <dgm:presLayoutVars>
          <dgm:chPref val="3"/>
        </dgm:presLayoutVars>
      </dgm:prSet>
      <dgm:spPr>
        <a:prstGeom prst="rect">
          <a:avLst/>
        </a:prstGeom>
      </dgm:spPr>
    </dgm:pt>
    <dgm:pt modelId="{E9750351-CC29-459D-86B1-A8CC96D917E3}" type="pres">
      <dgm:prSet presAssocID="{B3FA39C1-3069-46B3-9E8C-7ED909F73C58}" presName="rootConnector" presStyleLbl="node2" presStyleIdx="5" presStyleCnt="6"/>
      <dgm:spPr/>
    </dgm:pt>
    <dgm:pt modelId="{79EEFEE8-7069-493E-961D-97E6C8E76DD2}" type="pres">
      <dgm:prSet presAssocID="{B3FA39C1-3069-46B3-9E8C-7ED909F73C58}" presName="hierChild4" presStyleCnt="0"/>
      <dgm:spPr/>
    </dgm:pt>
    <dgm:pt modelId="{D4961195-CAC5-4790-B569-BBF02D90AF2A}" type="pres">
      <dgm:prSet presAssocID="{B3FA39C1-3069-46B3-9E8C-7ED909F73C58}" presName="hierChild5" presStyleCnt="0"/>
      <dgm:spPr/>
    </dgm:pt>
    <dgm:pt modelId="{D2EE0CF3-2148-46CB-B658-5670D4077DAA}" type="pres">
      <dgm:prSet presAssocID="{A56339B5-9F66-402D-93CE-398348F517B5}" presName="hierChild3" presStyleCnt="0"/>
      <dgm:spPr/>
    </dgm:pt>
  </dgm:ptLst>
  <dgm:cxnLst>
    <dgm:cxn modelId="{EAC49102-7120-4A58-8784-F4E150D45AD1}" type="presOf" srcId="{2D48AD23-A715-490B-A389-E10A5E3CB823}" destId="{75847DA5-9302-4DF9-84BF-948851070C98}" srcOrd="0" destOrd="0" presId="urn:microsoft.com/office/officeart/2005/8/layout/orgChart1"/>
    <dgm:cxn modelId="{67AC7B05-D969-4D34-872D-DFB3E3021CCB}" srcId="{60EE8519-8D89-449D-AF47-720B5D028DFE}" destId="{835BE445-C57C-4FB4-9663-A89885BD883A}" srcOrd="2" destOrd="0" parTransId="{4BA17E0B-1734-4760-943A-518612C399C4}" sibTransId="{8123D6B9-A23D-41E9-A37B-32538134DCC5}"/>
    <dgm:cxn modelId="{F6417508-4761-4E49-A0DA-447501429BDD}" type="presOf" srcId="{BFEFD73B-6E72-40B7-9171-4BCA8C90D881}" destId="{82E02FA8-F13F-4C77-A236-1721E7ED4415}" srcOrd="0" destOrd="0" presId="urn:microsoft.com/office/officeart/2005/8/layout/orgChart1"/>
    <dgm:cxn modelId="{BFB8020C-E40F-4F09-B541-B1D33522D658}" srcId="{60EE8519-8D89-449D-AF47-720B5D028DFE}" destId="{51AE13BD-A1F2-4294-9136-FAE3C978CCE2}" srcOrd="3" destOrd="0" parTransId="{0DA2EEE3-2659-44B9-B2E5-C3D988108A78}" sibTransId="{134FF4DF-CA6F-49D8-A348-EAE79A8F808A}"/>
    <dgm:cxn modelId="{CD47430D-4DE4-4037-A9FA-3C84315E1CB5}" type="presOf" srcId="{2DA1EC04-83B5-437C-94B6-37897A9DEBCF}" destId="{1FC6CD2A-A824-4114-BA2E-C86832223EFA}" srcOrd="0" destOrd="0" presId="urn:microsoft.com/office/officeart/2005/8/layout/orgChart1"/>
    <dgm:cxn modelId="{9CAA940F-1DF4-4B74-AA2C-5020663C0D87}" type="presOf" srcId="{1D5BD2D3-ABA6-4107-BBE8-5FFA7EE16B21}" destId="{86148880-A2DD-4630-B109-24B18C092A19}" srcOrd="1" destOrd="0" presId="urn:microsoft.com/office/officeart/2005/8/layout/orgChart1"/>
    <dgm:cxn modelId="{0727C00F-9D1C-495B-BECC-968395F27FC9}" srcId="{3F98DF0B-80BD-4A14-9466-C32B876E040F}" destId="{564996E4-48E1-42E4-8206-54BF265A6D4F}" srcOrd="0" destOrd="0" parTransId="{A614BC59-BDF9-4901-BB2B-71717DB3AC8E}" sibTransId="{46B99429-F38A-488D-8B74-736D3F396241}"/>
    <dgm:cxn modelId="{0155BC10-0673-42FC-BAA7-B20B7CFC6860}" type="presOf" srcId="{51AE13BD-A1F2-4294-9136-FAE3C978CCE2}" destId="{354EBA03-76AE-4F17-B585-BD75F3C9D268}" srcOrd="1" destOrd="0" presId="urn:microsoft.com/office/officeart/2005/8/layout/orgChart1"/>
    <dgm:cxn modelId="{7DEA5812-EF51-4892-8CF6-E2109138FD54}" type="presOf" srcId="{835BE445-C57C-4FB4-9663-A89885BD883A}" destId="{546C4557-1A89-4FEF-8758-BF105D50BDBE}" srcOrd="1" destOrd="0" presId="urn:microsoft.com/office/officeart/2005/8/layout/orgChart1"/>
    <dgm:cxn modelId="{33283D13-4EBD-4650-ACCB-FBDBDF4E7603}" type="presOf" srcId="{4BA17E0B-1734-4760-943A-518612C399C4}" destId="{DC6B9A35-5890-47B3-B364-21BFE9005A9F}" srcOrd="0" destOrd="0" presId="urn:microsoft.com/office/officeart/2005/8/layout/orgChart1"/>
    <dgm:cxn modelId="{FE222415-D5A7-41AB-9E1F-2D00E9049DDF}" type="presOf" srcId="{60EE8519-8D89-449D-AF47-720B5D028DFE}" destId="{735AC7A6-3D8C-4F95-8833-5F4C5D8A0D3A}" srcOrd="0" destOrd="0" presId="urn:microsoft.com/office/officeart/2005/8/layout/orgChart1"/>
    <dgm:cxn modelId="{ECB33117-4FF9-4939-8DD8-8A1E8FCED6BD}" type="presOf" srcId="{564996E4-48E1-42E4-8206-54BF265A6D4F}" destId="{79A46E0D-8B4C-4F58-BBD7-6C49210B5C50}" srcOrd="0" destOrd="0" presId="urn:microsoft.com/office/officeart/2005/8/layout/orgChart1"/>
    <dgm:cxn modelId="{F24C4F21-DB5F-41B1-8CEF-CC837D4E673C}" type="presOf" srcId="{A56339B5-9F66-402D-93CE-398348F517B5}" destId="{E25E2153-8212-4F3E-8189-DD9C3057B868}" srcOrd="1" destOrd="0" presId="urn:microsoft.com/office/officeart/2005/8/layout/orgChart1"/>
    <dgm:cxn modelId="{C7CC3722-F3B7-4652-97F1-C0D56E461DE6}" type="presOf" srcId="{AC954A4E-7989-4256-B066-8EB5484F4FEC}" destId="{50DF4868-A69B-4C59-BB08-297A82E288FF}" srcOrd="0" destOrd="0" presId="urn:microsoft.com/office/officeart/2005/8/layout/orgChart1"/>
    <dgm:cxn modelId="{A909252B-24A8-49E9-8665-2603D92626A3}" type="presOf" srcId="{A56339B5-9F66-402D-93CE-398348F517B5}" destId="{C322B160-697D-4FFD-AA08-6ED43C72E867}" srcOrd="0" destOrd="0" presId="urn:microsoft.com/office/officeart/2005/8/layout/orgChart1"/>
    <dgm:cxn modelId="{FE6E762C-1EEC-498D-9F46-92E731639148}" type="presOf" srcId="{2738FD60-3665-4E3E-B8A7-9A9FECC9E777}" destId="{CC69D78E-8AF0-43E1-B9C5-5230B02628C3}" srcOrd="0" destOrd="0" presId="urn:microsoft.com/office/officeart/2005/8/layout/orgChart1"/>
    <dgm:cxn modelId="{26B6162D-FA2F-4C97-A250-B41D4FE76D4E}" type="presOf" srcId="{E2B12514-2058-48B3-834B-394D9DA0A5EC}" destId="{0D3F66CD-9760-4767-883C-1A1069006A08}" srcOrd="0" destOrd="0" presId="urn:microsoft.com/office/officeart/2005/8/layout/orgChart1"/>
    <dgm:cxn modelId="{B757822F-96AE-4178-8E81-E85CA194FB39}" srcId="{A56339B5-9F66-402D-93CE-398348F517B5}" destId="{60EE8519-8D89-449D-AF47-720B5D028DFE}" srcOrd="0" destOrd="0" parTransId="{255D8709-B029-4D87-910D-CD204E774BED}" sibTransId="{2636AB46-CD0A-4E71-9596-E2CEA3055418}"/>
    <dgm:cxn modelId="{FD8D8C30-A7B6-46D4-B75C-0C3889D9236A}" type="presOf" srcId="{51AE13BD-A1F2-4294-9136-FAE3C978CCE2}" destId="{A23B6C11-0FEF-45B7-AA22-1EAE6887F468}" srcOrd="0" destOrd="0" presId="urn:microsoft.com/office/officeart/2005/8/layout/orgChart1"/>
    <dgm:cxn modelId="{615CDA34-C1AD-445B-ACA0-13C5FCE4472D}" srcId="{1D5BD2D3-ABA6-4107-BBE8-5FFA7EE16B21}" destId="{6225B7FA-0BC4-46C9-92A9-FA3B98CDDC6D}" srcOrd="1" destOrd="0" parTransId="{ECF1AFC8-84D2-4D4D-8E8B-892037D1B25E}" sibTransId="{39A83C16-BA8E-4FC7-9FC0-A4C9AA83DF6D}"/>
    <dgm:cxn modelId="{67063F35-6960-4A32-BD89-13DF5137E132}" srcId="{5FD19896-71CC-4FEB-B891-BF204170E9D7}" destId="{A56339B5-9F66-402D-93CE-398348F517B5}" srcOrd="0" destOrd="0" parTransId="{E60D50B8-2D77-4917-8CCA-678DD738DD78}" sibTransId="{472C376D-ABE0-4A5E-9BAE-98B0BD2C1AF8}"/>
    <dgm:cxn modelId="{FBA95435-19F2-4FAF-B986-9A7D66642211}" type="presOf" srcId="{A849063E-6B5C-47C6-98CE-EF92D9710220}" destId="{15551441-E5F1-4A79-8CE7-AF36E5DD4498}" srcOrd="1" destOrd="0" presId="urn:microsoft.com/office/officeart/2005/8/layout/orgChart1"/>
    <dgm:cxn modelId="{FFDE3836-A2C2-4425-B599-895497710418}" srcId="{07DD7732-C0E1-48C7-8391-46634054809A}" destId="{3F98DF0B-80BD-4A14-9466-C32B876E040F}" srcOrd="0" destOrd="0" parTransId="{2738FD60-3665-4E3E-B8A7-9A9FECC9E777}" sibTransId="{7C4BA866-3B7D-4604-BD9C-16FEA35A56F0}"/>
    <dgm:cxn modelId="{483F2E39-2A4B-4951-A5B0-AA5929F8AE5B}" type="presOf" srcId="{835BE445-C57C-4FB4-9663-A89885BD883A}" destId="{9B5680D5-FD2D-4C3A-8D73-8D268E0570D5}" srcOrd="0" destOrd="0" presId="urn:microsoft.com/office/officeart/2005/8/layout/orgChart1"/>
    <dgm:cxn modelId="{B42A0A3C-77FF-48D4-957D-C48B5D2D3153}" srcId="{A56339B5-9F66-402D-93CE-398348F517B5}" destId="{B3FA39C1-3069-46B3-9E8C-7ED909F73C58}" srcOrd="5" destOrd="0" parTransId="{BFEFD73B-6E72-40B7-9171-4BCA8C90D881}" sibTransId="{D4D63BE0-F101-4F0A-8640-327D9EAF07EA}"/>
    <dgm:cxn modelId="{2F60153D-EFF7-49BC-B483-C40F787AEF90}" type="presOf" srcId="{07DD7732-C0E1-48C7-8391-46634054809A}" destId="{58090FE3-7F1E-4057-8CF9-40BF828DF550}" srcOrd="1" destOrd="0" presId="urn:microsoft.com/office/officeart/2005/8/layout/orgChart1"/>
    <dgm:cxn modelId="{C5041F3D-061C-44FC-8B34-4ACE936EB838}" type="presOf" srcId="{DFCFDD7E-C1A6-44FD-A534-3049DAC08A8C}" destId="{F14FB71E-6068-4A36-B141-364392898228}" srcOrd="0" destOrd="0" presId="urn:microsoft.com/office/officeart/2005/8/layout/orgChart1"/>
    <dgm:cxn modelId="{97445D3D-1A40-4412-8D13-0C73BDCD3F3B}" srcId="{3B7E1936-4F46-4E5E-9C52-93B8D0F5B96B}" destId="{A0964DD6-A660-4F49-B80C-2AC44E609EA1}" srcOrd="2" destOrd="0" parTransId="{BADB9051-DF4C-4F29-95D0-F20569E9A21A}" sibTransId="{EA9E356A-E482-4C6E-9656-006EA37BBE5E}"/>
    <dgm:cxn modelId="{3D5D7640-E76C-4133-A035-C121AEEC1E35}" srcId="{A56339B5-9F66-402D-93CE-398348F517B5}" destId="{07DD7732-C0E1-48C7-8391-46634054809A}" srcOrd="3" destOrd="0" parTransId="{3D01BB55-9E45-47F1-90F5-9E56681F33A4}" sibTransId="{4EC9B238-06F2-4EB8-920A-C89EAD13A96B}"/>
    <dgm:cxn modelId="{C6C3025B-4876-4B77-8273-848C25D4C82F}" type="presOf" srcId="{85FF079D-B400-4077-9763-51D0B5E0C538}" destId="{67A2C25C-3C0E-47D7-A89E-7DA05049FDCE}" srcOrd="0" destOrd="0" presId="urn:microsoft.com/office/officeart/2005/8/layout/orgChart1"/>
    <dgm:cxn modelId="{8781125B-A598-43B0-A742-71A06C1A1922}" type="presOf" srcId="{4E82F3CB-FDA9-4746-8E11-6B531E373388}" destId="{95D950F6-7330-4F2A-8B56-BEB5208F2404}" srcOrd="1" destOrd="0" presId="urn:microsoft.com/office/officeart/2005/8/layout/orgChart1"/>
    <dgm:cxn modelId="{053E755B-59F6-492F-8353-ED329B590F31}" type="presOf" srcId="{85FF079D-B400-4077-9763-51D0B5E0C538}" destId="{6BAE0C38-7C69-4CD9-838D-AE0D2D8E5653}" srcOrd="1" destOrd="0" presId="urn:microsoft.com/office/officeart/2005/8/layout/orgChart1"/>
    <dgm:cxn modelId="{FC47465D-E11B-4665-B84E-2553DBD10AFA}" type="presOf" srcId="{3F98DF0B-80BD-4A14-9466-C32B876E040F}" destId="{A14E2D3F-07EB-4F29-A22A-897C2FBE3081}" srcOrd="0" destOrd="0" presId="urn:microsoft.com/office/officeart/2005/8/layout/orgChart1"/>
    <dgm:cxn modelId="{8580DA5D-9102-4E3F-9548-8EDB17F11E4F}" type="presOf" srcId="{C8BA8D7E-C8EB-4F05-BB83-06E6906FAAAD}" destId="{52AED6CB-E4A0-45EC-9FDE-39BEC6E3C561}" srcOrd="1" destOrd="0" presId="urn:microsoft.com/office/officeart/2005/8/layout/orgChart1"/>
    <dgm:cxn modelId="{256CE260-C89B-490E-8256-D4B501ABECAF}" type="presOf" srcId="{A3859D33-3A39-46AC-956C-DBC0329079A2}" destId="{1F900C3A-1F80-41AF-8501-1CCC7B4641E8}" srcOrd="0" destOrd="0" presId="urn:microsoft.com/office/officeart/2005/8/layout/orgChart1"/>
    <dgm:cxn modelId="{D6343742-A2E6-4CC6-9007-B0571E0434EC}" type="presOf" srcId="{EF9A1C31-8041-43C1-B045-AE05E294AC24}" destId="{5DE38158-C635-40D7-BA5E-244A7EE1BA40}" srcOrd="0" destOrd="0" presId="urn:microsoft.com/office/officeart/2005/8/layout/orgChart1"/>
    <dgm:cxn modelId="{97D26542-FB56-4115-8BC6-D31199B146F0}" srcId="{A56339B5-9F66-402D-93CE-398348F517B5}" destId="{3B7E1936-4F46-4E5E-9C52-93B8D0F5B96B}" srcOrd="1" destOrd="0" parTransId="{39A23A3C-72BD-4410-86CC-8D90009FB8A0}" sibTransId="{807D3E2B-E89B-489F-80BD-E1EF32E19542}"/>
    <dgm:cxn modelId="{A096BD43-7001-4FBA-AFEC-E46248624E88}" type="presOf" srcId="{8079980A-4726-4932-83E7-4393620118E2}" destId="{58DEF53C-205D-4CB5-A383-FA377CBD06FA}" srcOrd="0" destOrd="0" presId="urn:microsoft.com/office/officeart/2005/8/layout/orgChart1"/>
    <dgm:cxn modelId="{FC44FC43-3F95-4BBD-9B0D-CBA9F7FC3A69}" type="presOf" srcId="{69A28B40-CC3A-4F0B-9490-43B20E76F845}" destId="{2DAC94F2-5B61-43E1-9BB9-61F587E8A960}" srcOrd="0" destOrd="0" presId="urn:microsoft.com/office/officeart/2005/8/layout/orgChart1"/>
    <dgm:cxn modelId="{321FF245-0E53-4081-ABFC-998907794846}" type="presOf" srcId="{D92AEF9D-16BD-4FF1-860D-6EB5CB6D7645}" destId="{370A9F0B-506C-4542-9066-E54F3ACC1D1E}" srcOrd="0" destOrd="0" presId="urn:microsoft.com/office/officeart/2005/8/layout/orgChart1"/>
    <dgm:cxn modelId="{07350049-4819-47A4-8655-D512427E347B}" type="presOf" srcId="{0F3A9DE9-D264-471A-8B4F-9CB914A0B2CF}" destId="{68AB8241-F1A1-49E0-94A4-AEA2D7057668}" srcOrd="0" destOrd="0" presId="urn:microsoft.com/office/officeart/2005/8/layout/orgChart1"/>
    <dgm:cxn modelId="{9CD72349-830E-4A23-BE48-0864F5759E32}" type="presOf" srcId="{EF9A1C31-8041-43C1-B045-AE05E294AC24}" destId="{804B7B1F-390B-4726-B854-EF715706C619}" srcOrd="1" destOrd="0" presId="urn:microsoft.com/office/officeart/2005/8/layout/orgChart1"/>
    <dgm:cxn modelId="{B3A0EF6A-C9FD-4A7B-903D-3FEEF1D9AD04}" type="presOf" srcId="{5FD19896-71CC-4FEB-B891-BF204170E9D7}" destId="{C4FA15D5-DFBB-4062-AC11-A43281B968CA}" srcOrd="0" destOrd="0" presId="urn:microsoft.com/office/officeart/2005/8/layout/orgChart1"/>
    <dgm:cxn modelId="{69EC3C6C-FAA1-4BDD-A62E-6A34A6933DE1}" type="presOf" srcId="{A614BC59-BDF9-4901-BB2B-71717DB3AC8E}" destId="{B4DB2035-A62D-4230-B21E-99C7DCE37139}" srcOrd="0" destOrd="0" presId="urn:microsoft.com/office/officeart/2005/8/layout/orgChart1"/>
    <dgm:cxn modelId="{84CA296F-B28E-4F14-A36F-DD2E2EA79C91}" type="presOf" srcId="{2D48AD23-A715-490B-A389-E10A5E3CB823}" destId="{AA8EC7EE-1545-4C1A-861C-CDA8431627DD}" srcOrd="1" destOrd="0" presId="urn:microsoft.com/office/officeart/2005/8/layout/orgChart1"/>
    <dgm:cxn modelId="{5545426F-E706-436F-A56A-EEAE4ED6B131}" type="presOf" srcId="{DE5632F3-7DB0-4BC1-84A9-E1868F4331E0}" destId="{1D0C7AAA-440C-47BA-8B75-BCB88CDEDA79}" srcOrd="0" destOrd="0" presId="urn:microsoft.com/office/officeart/2005/8/layout/orgChart1"/>
    <dgm:cxn modelId="{287C7871-94D3-4A34-A24B-6D9D899A6066}" type="presOf" srcId="{255D8709-B029-4D87-910D-CD204E774BED}" destId="{B507667E-E629-4BBB-8A5D-64CCB1F9AACF}" srcOrd="0" destOrd="0" presId="urn:microsoft.com/office/officeart/2005/8/layout/orgChart1"/>
    <dgm:cxn modelId="{4E1BE951-359A-455C-BB06-B942717EC5FD}" type="presOf" srcId="{FBB59C69-0C69-4204-A383-07C20722A50C}" destId="{FBCAF9ED-12FB-42DA-B971-3550F1C96E5D}" srcOrd="0" destOrd="0" presId="urn:microsoft.com/office/officeart/2005/8/layout/orgChart1"/>
    <dgm:cxn modelId="{C1890C73-0047-47A5-81E9-992C0B49793C}" type="presOf" srcId="{2BEE29BE-FFDF-415B-87AD-074DF9FD65EC}" destId="{D13C4237-15D3-4290-A88A-75E33A8B2E3F}" srcOrd="0" destOrd="0" presId="urn:microsoft.com/office/officeart/2005/8/layout/orgChart1"/>
    <dgm:cxn modelId="{B3839053-7FC7-4B26-9078-CACCB9CCC52A}" type="presOf" srcId="{39A23A3C-72BD-4410-86CC-8D90009FB8A0}" destId="{20A0A279-61BF-4B0F-B30E-BC4B552BAE87}" srcOrd="0" destOrd="0" presId="urn:microsoft.com/office/officeart/2005/8/layout/orgChart1"/>
    <dgm:cxn modelId="{A2DB5275-2713-4940-98AF-F224EF7E2BCC}" type="presOf" srcId="{B3FA39C1-3069-46B3-9E8C-7ED909F73C58}" destId="{E9750351-CC29-459D-86B1-A8CC96D917E3}" srcOrd="1" destOrd="0" presId="urn:microsoft.com/office/officeart/2005/8/layout/orgChart1"/>
    <dgm:cxn modelId="{4A0C2278-6A7B-4EDB-9416-DE6A3E5F88BD}" type="presOf" srcId="{3B7E1936-4F46-4E5E-9C52-93B8D0F5B96B}" destId="{9231ED16-3E3F-4DD6-B665-E93F75B60723}" srcOrd="0" destOrd="0" presId="urn:microsoft.com/office/officeart/2005/8/layout/orgChart1"/>
    <dgm:cxn modelId="{303EAA58-93D1-4638-AF43-4487156C09C7}" type="presOf" srcId="{6225B7FA-0BC4-46C9-92A9-FA3B98CDDC6D}" destId="{83AE5F1A-96A1-4B3E-B2BE-8C2B2136763A}" srcOrd="0" destOrd="0" presId="urn:microsoft.com/office/officeart/2005/8/layout/orgChart1"/>
    <dgm:cxn modelId="{F06F7279-59BD-4607-A2A9-4358823F2041}" srcId="{51AE13BD-A1F2-4294-9136-FAE3C978CCE2}" destId="{DE5632F3-7DB0-4BC1-84A9-E1868F4331E0}" srcOrd="2" destOrd="0" parTransId="{AC954A4E-7989-4256-B066-8EB5484F4FEC}" sibTransId="{80A91026-3AE1-4906-8564-2B04FD7AD2E9}"/>
    <dgm:cxn modelId="{8613BF7B-B45F-4CD8-B5AC-8185F6519F30}" type="presOf" srcId="{B3FA39C1-3069-46B3-9E8C-7ED909F73C58}" destId="{21B9827D-F12D-4522-A399-53E9E9C99CB8}" srcOrd="0" destOrd="0" presId="urn:microsoft.com/office/officeart/2005/8/layout/orgChart1"/>
    <dgm:cxn modelId="{78DE957D-B7F7-4046-8A05-3B5C043D0A11}" srcId="{60EE8519-8D89-449D-AF47-720B5D028DFE}" destId="{EF9A1C31-8041-43C1-B045-AE05E294AC24}" srcOrd="4" destOrd="0" parTransId="{EEB22D36-DEAA-4F83-B8F5-3CB0DE20FE84}" sibTransId="{727C7954-D99A-424D-85FD-9B9CFC91D66C}"/>
    <dgm:cxn modelId="{F443EF7E-C19C-4AEB-81D8-5EF6BAE37C76}" type="presOf" srcId="{701CEB6D-81F9-454E-9018-0496D9D882D7}" destId="{6525E053-8EC0-4E95-A240-8DC456F02AC9}" srcOrd="0" destOrd="0" presId="urn:microsoft.com/office/officeart/2005/8/layout/orgChart1"/>
    <dgm:cxn modelId="{95E5D380-555A-43C4-BD62-AC6C51BFF705}" type="presOf" srcId="{DE5632F3-7DB0-4BC1-84A9-E1868F4331E0}" destId="{8095765E-7A25-4DD8-99F9-68BA782A3CE4}" srcOrd="1" destOrd="0" presId="urn:microsoft.com/office/officeart/2005/8/layout/orgChart1"/>
    <dgm:cxn modelId="{0A561181-5C0E-4D3F-A9E8-F92ED950FD4A}" type="presOf" srcId="{564996E4-48E1-42E4-8206-54BF265A6D4F}" destId="{EC7CCA01-F8B5-41C1-A221-47E4926BCA6C}" srcOrd="1" destOrd="0" presId="urn:microsoft.com/office/officeart/2005/8/layout/orgChart1"/>
    <dgm:cxn modelId="{432C7881-E4E6-49F4-A7B6-2A4E9E3F58CB}" type="presOf" srcId="{3B7E1936-4F46-4E5E-9C52-93B8D0F5B96B}" destId="{16B474FD-CF8B-4E98-BC8A-4BFF56D708E7}" srcOrd="1" destOrd="0" presId="urn:microsoft.com/office/officeart/2005/8/layout/orgChart1"/>
    <dgm:cxn modelId="{067AD681-459B-4A71-89D2-D95F043EB580}" type="presOf" srcId="{07DD7732-C0E1-48C7-8391-46634054809A}" destId="{3DC8D121-8126-4995-AA74-49682EE4A0C7}" srcOrd="0" destOrd="0" presId="urn:microsoft.com/office/officeart/2005/8/layout/orgChart1"/>
    <dgm:cxn modelId="{F0C08583-C0BD-4172-B416-BD96392D6782}" type="presOf" srcId="{06D9A17F-B12D-4363-BA16-8FE24553EB57}" destId="{CA7EC9B6-C36E-4311-9150-25C8DCAFF3E2}" srcOrd="0" destOrd="0" presId="urn:microsoft.com/office/officeart/2005/8/layout/orgChart1"/>
    <dgm:cxn modelId="{9D9F1A87-4256-4799-A985-66E7ECBCFC1E}" type="presOf" srcId="{E2B12514-2058-48B3-834B-394D9DA0A5EC}" destId="{17B23663-1966-4FE4-854B-1EB73CE69D8F}" srcOrd="1" destOrd="0" presId="urn:microsoft.com/office/officeart/2005/8/layout/orgChart1"/>
    <dgm:cxn modelId="{3F15C087-5FE9-42F7-A752-0AE4701DCE9D}" srcId="{60EE8519-8D89-449D-AF47-720B5D028DFE}" destId="{E2B12514-2058-48B3-834B-394D9DA0A5EC}" srcOrd="1" destOrd="0" parTransId="{06D9A17F-B12D-4363-BA16-8FE24553EB57}" sibTransId="{EDFA8BF8-0331-4860-A831-97BC15AC0034}"/>
    <dgm:cxn modelId="{F609ED8D-E204-4E72-B0F7-9B4ACD182C33}" srcId="{A56339B5-9F66-402D-93CE-398348F517B5}" destId="{1D5BD2D3-ABA6-4107-BBE8-5FFA7EE16B21}" srcOrd="2" destOrd="0" parTransId="{8079980A-4726-4932-83E7-4393620118E2}" sibTransId="{E4AEC568-0421-467B-947C-B18409AC55C4}"/>
    <dgm:cxn modelId="{45768492-53A5-4201-973C-F0F8534FCE81}" type="presOf" srcId="{29DB5BD9-D7DF-46A8-81E8-203DEA0E2142}" destId="{7AA4422D-CCD4-4B1A-9B50-8C25C866DE9B}" srcOrd="1" destOrd="0" presId="urn:microsoft.com/office/officeart/2005/8/layout/orgChart1"/>
    <dgm:cxn modelId="{F591A792-26FF-4D2B-926D-17667057B888}" type="presOf" srcId="{4E82F3CB-FDA9-4746-8E11-6B531E373388}" destId="{A3734F32-5CB3-4E00-9EE1-43D676A3335F}" srcOrd="0" destOrd="0" presId="urn:microsoft.com/office/officeart/2005/8/layout/orgChart1"/>
    <dgm:cxn modelId="{57335693-0251-473A-AB67-0AA4DC68957E}" type="presOf" srcId="{19CADE8B-1C5C-40EC-8939-0A5A09CBD9E3}" destId="{031B1069-2795-4E0B-AFC7-7111FAE86125}" srcOrd="0" destOrd="0" presId="urn:microsoft.com/office/officeart/2005/8/layout/orgChart1"/>
    <dgm:cxn modelId="{0D016394-CABF-4EEA-B3E3-44174DF09FD9}" type="presOf" srcId="{E09E021E-565F-4EF7-B7ED-53D1EE2FDB86}" destId="{5BEB2D9A-2FA9-470F-A69E-138407232046}" srcOrd="0" destOrd="0" presId="urn:microsoft.com/office/officeart/2005/8/layout/orgChart1"/>
    <dgm:cxn modelId="{A2053D95-286F-4D50-ABC3-3BC3E8407000}" type="presOf" srcId="{2DA1EC04-83B5-437C-94B6-37897A9DEBCF}" destId="{1D684469-F70D-4A54-8171-9CD9D9B65F3B}" srcOrd="1" destOrd="0" presId="urn:microsoft.com/office/officeart/2005/8/layout/orgChart1"/>
    <dgm:cxn modelId="{C9DD4E95-BEFA-4896-B360-36D499843BCE}" type="presOf" srcId="{3F98DF0B-80BD-4A14-9466-C32B876E040F}" destId="{25F1DB6F-CDFC-47EF-B10C-3EA5644C5F3C}" srcOrd="1" destOrd="0" presId="urn:microsoft.com/office/officeart/2005/8/layout/orgChart1"/>
    <dgm:cxn modelId="{9B0A659B-2E4B-45CD-BF07-82B2E263FB44}" srcId="{51AE13BD-A1F2-4294-9136-FAE3C978CCE2}" destId="{2DA1EC04-83B5-437C-94B6-37897A9DEBCF}" srcOrd="1" destOrd="0" parTransId="{811ACA02-33E4-4C5F-8E24-4E7AB6AE48A6}" sibTransId="{002D03DE-B73A-4D03-B65C-4F83BF033E62}"/>
    <dgm:cxn modelId="{679B719D-748D-4CA3-B879-6DCAA33A1A50}" type="presOf" srcId="{ECF1AFC8-84D2-4D4D-8E8B-892037D1B25E}" destId="{86F6514C-EDA1-43A4-8ECA-52258334142D}" srcOrd="0" destOrd="0" presId="urn:microsoft.com/office/officeart/2005/8/layout/orgChart1"/>
    <dgm:cxn modelId="{13A0129E-2069-4866-BABE-301EC3043E89}" type="presOf" srcId="{86B30F71-B9FE-4951-85F5-7767183AFF9C}" destId="{73AA6B3C-6DAB-436F-BD5C-40F49246ECED}" srcOrd="0" destOrd="0" presId="urn:microsoft.com/office/officeart/2005/8/layout/orgChart1"/>
    <dgm:cxn modelId="{1FCD769F-D95F-4C69-BC3E-91E9E1496F73}" type="presOf" srcId="{EEB22D36-DEAA-4F83-B8F5-3CB0DE20FE84}" destId="{FA22755A-F2EB-42F7-A36B-E650FF98EEED}" srcOrd="0" destOrd="0" presId="urn:microsoft.com/office/officeart/2005/8/layout/orgChart1"/>
    <dgm:cxn modelId="{13A5E6A5-02D2-465C-9923-EDBC5ECA1942}" type="presOf" srcId="{BADB9051-DF4C-4F29-95D0-F20569E9A21A}" destId="{468A20F3-0E59-4EB0-B4C2-A4813223ED0A}" srcOrd="0" destOrd="0" presId="urn:microsoft.com/office/officeart/2005/8/layout/orgChart1"/>
    <dgm:cxn modelId="{43BD85B9-0616-4C1C-9EAD-408443854AA8}" type="presOf" srcId="{A0964DD6-A660-4F49-B80C-2AC44E609EA1}" destId="{BE7D171E-DC85-4FC4-B7EE-1AE0444A764E}" srcOrd="1" destOrd="0" presId="urn:microsoft.com/office/officeart/2005/8/layout/orgChart1"/>
    <dgm:cxn modelId="{911675BD-2E35-45E4-9EA8-FE6B8B18827F}" srcId="{3B7E1936-4F46-4E5E-9C52-93B8D0F5B96B}" destId="{86B30F71-B9FE-4951-85F5-7767183AFF9C}" srcOrd="1" destOrd="0" parTransId="{701CEB6D-81F9-454E-9018-0496D9D882D7}" sibTransId="{22DACEC3-25CD-4DAB-8ABC-ED9B19772DEB}"/>
    <dgm:cxn modelId="{89C972BF-2ABF-490E-988F-F235F1BEC984}" type="presOf" srcId="{D92AEF9D-16BD-4FF1-860D-6EB5CB6D7645}" destId="{1785E144-045D-494D-B160-2AA839F10184}" srcOrd="1" destOrd="0" presId="urn:microsoft.com/office/officeart/2005/8/layout/orgChart1"/>
    <dgm:cxn modelId="{A8CFB2C1-AE2A-40CE-BF37-75BCD0829521}" type="presOf" srcId="{811ACA02-33E4-4C5F-8E24-4E7AB6AE48A6}" destId="{88D89AD0-82BC-4C99-94DA-746398AC9B0E}" srcOrd="0" destOrd="0" presId="urn:microsoft.com/office/officeart/2005/8/layout/orgChart1"/>
    <dgm:cxn modelId="{F30AF7C1-CA5F-416F-AA0C-13C610084D0A}" srcId="{07DD7732-C0E1-48C7-8391-46634054809A}" destId="{4E82F3CB-FDA9-4746-8E11-6B531E373388}" srcOrd="2" destOrd="0" parTransId="{F69B1F1B-8130-4D04-873D-D120F48A273B}" sibTransId="{72E0CD4C-0A9A-4DFF-828A-F1CC9D333EFF}"/>
    <dgm:cxn modelId="{B95D0FC7-FEC5-423A-A1C4-7D1A5C638A41}" type="presOf" srcId="{C8BA8D7E-C8EB-4F05-BB83-06E6906FAAAD}" destId="{7B048FDA-9E2E-4EEA-BD42-A9641E376A46}" srcOrd="0" destOrd="0" presId="urn:microsoft.com/office/officeart/2005/8/layout/orgChart1"/>
    <dgm:cxn modelId="{B2E4BBC8-E410-413A-8FC5-36D4F39AB3F2}" srcId="{1D5BD2D3-ABA6-4107-BBE8-5FFA7EE16B21}" destId="{A849063E-6B5C-47C6-98CE-EF92D9710220}" srcOrd="0" destOrd="0" parTransId="{FBB59C69-0C69-4204-A383-07C20722A50C}" sibTransId="{83B88A62-A20E-41BC-8C55-D7F53B561929}"/>
    <dgm:cxn modelId="{D9C1EAC8-76D3-4286-90ED-DEAE0E20AF38}" type="presOf" srcId="{60EE8519-8D89-449D-AF47-720B5D028DFE}" destId="{808B6AB1-790F-41B1-8E46-6CCE1F8CCA3E}" srcOrd="1" destOrd="0" presId="urn:microsoft.com/office/officeart/2005/8/layout/orgChart1"/>
    <dgm:cxn modelId="{E566ADCA-217C-4F0F-8400-788BF8AEE581}" type="presOf" srcId="{1D5BD2D3-ABA6-4107-BBE8-5FFA7EE16B21}" destId="{A2E4F4DF-7152-4A5E-A634-E422B327FEED}" srcOrd="0" destOrd="0" presId="urn:microsoft.com/office/officeart/2005/8/layout/orgChart1"/>
    <dgm:cxn modelId="{740A7ACE-69E0-484E-A82F-395767D696AF}" type="presOf" srcId="{F69B1F1B-8130-4D04-873D-D120F48A273B}" destId="{74AE30D4-FF81-4ECE-B471-AB1474A5F4BC}" srcOrd="0" destOrd="0" presId="urn:microsoft.com/office/officeart/2005/8/layout/orgChart1"/>
    <dgm:cxn modelId="{4C125ACF-4811-4EB3-92B1-9BC999F66A63}" type="presOf" srcId="{29DB5BD9-D7DF-46A8-81E8-203DEA0E2142}" destId="{30E90FE4-51EE-4250-8636-869F92F3D11A}" srcOrd="0" destOrd="0" presId="urn:microsoft.com/office/officeart/2005/8/layout/orgChart1"/>
    <dgm:cxn modelId="{BB3146D0-07D3-4DA8-BD70-499030200127}" srcId="{A56339B5-9F66-402D-93CE-398348F517B5}" destId="{85FF079D-B400-4077-9763-51D0B5E0C538}" srcOrd="4" destOrd="0" parTransId="{9B23DF68-003C-4650-AFBA-A5A3A0FB1D7F}" sibTransId="{7D8A6368-E3D6-40B0-8F37-D52279AA4837}"/>
    <dgm:cxn modelId="{7955BFD2-F818-4D0B-8118-0E8E150A062D}" type="presOf" srcId="{DFCFDD7E-C1A6-44FD-A534-3049DAC08A8C}" destId="{9E1D9120-9795-48F5-8395-25FA066A987C}" srcOrd="1" destOrd="0" presId="urn:microsoft.com/office/officeart/2005/8/layout/orgChart1"/>
    <dgm:cxn modelId="{8D19D3D3-9124-48B7-BF3B-907D106A802F}" type="presOf" srcId="{A0964DD6-A660-4F49-B80C-2AC44E609EA1}" destId="{0CA51C09-ED5B-4617-ABF4-925A144A4EB4}" srcOrd="0" destOrd="0" presId="urn:microsoft.com/office/officeart/2005/8/layout/orgChart1"/>
    <dgm:cxn modelId="{D12538D4-0698-4809-9A4A-606425DD4859}" type="presOf" srcId="{0DA2EEE3-2659-44B9-B2E5-C3D988108A78}" destId="{971C8C2F-845A-4BC8-B0C4-6843D651B992}" srcOrd="0" destOrd="0" presId="urn:microsoft.com/office/officeart/2005/8/layout/orgChart1"/>
    <dgm:cxn modelId="{721102D8-F1F9-45B8-BD93-3A5CD7A9E01A}" type="presOf" srcId="{6225B7FA-0BC4-46C9-92A9-FA3B98CDDC6D}" destId="{A7419318-5087-4970-B448-E3DD1203B989}" srcOrd="1" destOrd="0" presId="urn:microsoft.com/office/officeart/2005/8/layout/orgChart1"/>
    <dgm:cxn modelId="{114D45DA-C809-46A5-98A0-6BE600A56BF0}" type="presOf" srcId="{9B23DF68-003C-4650-AFBA-A5A3A0FB1D7F}" destId="{3181829D-5E7A-4F7C-BBAA-76D14D109E67}" srcOrd="0" destOrd="0" presId="urn:microsoft.com/office/officeart/2005/8/layout/orgChart1"/>
    <dgm:cxn modelId="{AF67D7DB-F1FA-4335-B946-60E0D040FC37}" srcId="{835BE445-C57C-4FB4-9663-A89885BD883A}" destId="{29DB5BD9-D7DF-46A8-81E8-203DEA0E2142}" srcOrd="0" destOrd="0" parTransId="{E09E021E-565F-4EF7-B7ED-53D1EE2FDB86}" sibTransId="{84D281CE-C4C9-429E-A598-E083B5BD23FD}"/>
    <dgm:cxn modelId="{177D5EDC-8C07-48D2-B63F-29B753763522}" srcId="{3B7E1936-4F46-4E5E-9C52-93B8D0F5B96B}" destId="{2BEE29BE-FFDF-415B-87AD-074DF9FD65EC}" srcOrd="0" destOrd="0" parTransId="{19CADE8B-1C5C-40EC-8939-0A5A09CBD9E3}" sibTransId="{004FC1D0-AF35-4555-A881-2E1C98248221}"/>
    <dgm:cxn modelId="{442557DF-CBC8-4020-BD49-487AC93ECEF1}" srcId="{51AE13BD-A1F2-4294-9136-FAE3C978CCE2}" destId="{2D48AD23-A715-490B-A389-E10A5E3CB823}" srcOrd="0" destOrd="0" parTransId="{69A28B40-CC3A-4F0B-9490-43B20E76F845}" sibTransId="{5DFACA4D-5949-47FA-96C3-20DB6136EA84}"/>
    <dgm:cxn modelId="{F37127E3-C5E6-4B2F-8959-9E77A27031C0}" type="presOf" srcId="{86B30F71-B9FE-4951-85F5-7767183AFF9C}" destId="{D8D97724-1B9C-45E2-A4F1-BB13D8AB96E4}" srcOrd="1" destOrd="0" presId="urn:microsoft.com/office/officeart/2005/8/layout/orgChart1"/>
    <dgm:cxn modelId="{9101D3ED-AEC5-4F0E-9BB9-6F0E382E1D5C}" srcId="{07DD7732-C0E1-48C7-8391-46634054809A}" destId="{DFCFDD7E-C1A6-44FD-A534-3049DAC08A8C}" srcOrd="1" destOrd="0" parTransId="{A3859D33-3A39-46AC-956C-DBC0329079A2}" sibTransId="{8F91E183-BE2A-4E2F-8CEA-9F9B6A4DADD9}"/>
    <dgm:cxn modelId="{342EA0F2-5F84-4431-8F5D-D83F2E56D6AC}" type="presOf" srcId="{2EA6623D-C1B3-44FD-93ED-C80E8BE9516F}" destId="{719F36BE-D9B1-44B1-A124-B63652397EB1}" srcOrd="0" destOrd="0" presId="urn:microsoft.com/office/officeart/2005/8/layout/orgChart1"/>
    <dgm:cxn modelId="{DB5CB4F4-2953-4ABC-917D-5C196004229B}" srcId="{60EE8519-8D89-449D-AF47-720B5D028DFE}" destId="{C8BA8D7E-C8EB-4F05-BB83-06E6906FAAAD}" srcOrd="0" destOrd="0" parTransId="{2EA6623D-C1B3-44FD-93ED-C80E8BE9516F}" sibTransId="{BEF567B6-537D-483F-B9C1-C7F96991E893}"/>
    <dgm:cxn modelId="{B729DCF5-1442-4F25-889D-2210D4BFEF5F}" srcId="{3B7E1936-4F46-4E5E-9C52-93B8D0F5B96B}" destId="{D92AEF9D-16BD-4FF1-860D-6EB5CB6D7645}" srcOrd="3" destOrd="0" parTransId="{0F3A9DE9-D264-471A-8B4F-9CB914A0B2CF}" sibTransId="{2685D7C4-5C9E-4892-8156-ABA85DFF8089}"/>
    <dgm:cxn modelId="{7FD665FB-3471-4AEA-8627-DB4B13C26F23}" type="presOf" srcId="{A849063E-6B5C-47C6-98CE-EF92D9710220}" destId="{6B70BDED-04A5-4DBA-A281-8314A23AC60C}" srcOrd="0" destOrd="0" presId="urn:microsoft.com/office/officeart/2005/8/layout/orgChart1"/>
    <dgm:cxn modelId="{166E16FE-DCCF-4A84-A939-81B764664571}" type="presOf" srcId="{3D01BB55-9E45-47F1-90F5-9E56681F33A4}" destId="{DB64FC4A-3C9A-4944-A449-7D80ECBCFF18}" srcOrd="0" destOrd="0" presId="urn:microsoft.com/office/officeart/2005/8/layout/orgChart1"/>
    <dgm:cxn modelId="{0A2012FF-F5DC-4A38-9DAE-22EB8F1426EB}" type="presOf" srcId="{2BEE29BE-FFDF-415B-87AD-074DF9FD65EC}" destId="{DDF600FC-617F-46A3-B877-F85E4BBFDBD0}" srcOrd="1" destOrd="0" presId="urn:microsoft.com/office/officeart/2005/8/layout/orgChart1"/>
    <dgm:cxn modelId="{3555A839-3435-4754-BA93-1AC3B2EE8D2F}" type="presParOf" srcId="{C4FA15D5-DFBB-4062-AC11-A43281B968CA}" destId="{5C23531B-E791-4862-8C96-DA3E785ECD47}" srcOrd="0" destOrd="0" presId="urn:microsoft.com/office/officeart/2005/8/layout/orgChart1"/>
    <dgm:cxn modelId="{F8B2FA52-F04A-4A51-8C14-9072A4AA9004}" type="presParOf" srcId="{5C23531B-E791-4862-8C96-DA3E785ECD47}" destId="{4A74CA3A-ED94-4434-8B0D-4B4E197DCE16}" srcOrd="0" destOrd="0" presId="urn:microsoft.com/office/officeart/2005/8/layout/orgChart1"/>
    <dgm:cxn modelId="{8951158A-29B9-4A90-96DC-BC2522C9363C}" type="presParOf" srcId="{4A74CA3A-ED94-4434-8B0D-4B4E197DCE16}" destId="{C322B160-697D-4FFD-AA08-6ED43C72E867}" srcOrd="0" destOrd="0" presId="urn:microsoft.com/office/officeart/2005/8/layout/orgChart1"/>
    <dgm:cxn modelId="{80F764CB-FA86-446B-95A4-192246FABF61}" type="presParOf" srcId="{4A74CA3A-ED94-4434-8B0D-4B4E197DCE16}" destId="{E25E2153-8212-4F3E-8189-DD9C3057B868}" srcOrd="1" destOrd="0" presId="urn:microsoft.com/office/officeart/2005/8/layout/orgChart1"/>
    <dgm:cxn modelId="{D59BDDC8-52E1-45BC-9127-9CE7F451D5C4}" type="presParOf" srcId="{5C23531B-E791-4862-8C96-DA3E785ECD47}" destId="{DFFA9881-DB76-424C-B9FD-EA0DEF5F3C56}" srcOrd="1" destOrd="0" presId="urn:microsoft.com/office/officeart/2005/8/layout/orgChart1"/>
    <dgm:cxn modelId="{62FE5316-FF27-4043-AA52-384FB628B7B7}" type="presParOf" srcId="{DFFA9881-DB76-424C-B9FD-EA0DEF5F3C56}" destId="{B507667E-E629-4BBB-8A5D-64CCB1F9AACF}" srcOrd="0" destOrd="0" presId="urn:microsoft.com/office/officeart/2005/8/layout/orgChart1"/>
    <dgm:cxn modelId="{78B37A1E-0726-473E-8DAF-68A1F9068246}" type="presParOf" srcId="{DFFA9881-DB76-424C-B9FD-EA0DEF5F3C56}" destId="{89C30135-EC84-470B-A0A9-578D7D6D030C}" srcOrd="1" destOrd="0" presId="urn:microsoft.com/office/officeart/2005/8/layout/orgChart1"/>
    <dgm:cxn modelId="{91735F7C-B271-4C68-AA37-0DB0D6C56976}" type="presParOf" srcId="{89C30135-EC84-470B-A0A9-578D7D6D030C}" destId="{B948BB1A-8EFF-4A40-9EFC-A73D6038ADC8}" srcOrd="0" destOrd="0" presId="urn:microsoft.com/office/officeart/2005/8/layout/orgChart1"/>
    <dgm:cxn modelId="{9CF5AC66-36BD-4A63-8218-B10804ABD258}" type="presParOf" srcId="{B948BB1A-8EFF-4A40-9EFC-A73D6038ADC8}" destId="{735AC7A6-3D8C-4F95-8833-5F4C5D8A0D3A}" srcOrd="0" destOrd="0" presId="urn:microsoft.com/office/officeart/2005/8/layout/orgChart1"/>
    <dgm:cxn modelId="{C669974A-BF3D-4AE0-A603-992DB22DF29E}" type="presParOf" srcId="{B948BB1A-8EFF-4A40-9EFC-A73D6038ADC8}" destId="{808B6AB1-790F-41B1-8E46-6CCE1F8CCA3E}" srcOrd="1" destOrd="0" presId="urn:microsoft.com/office/officeart/2005/8/layout/orgChart1"/>
    <dgm:cxn modelId="{F7512124-C63D-423A-BBE1-5AAF8DBC8F60}" type="presParOf" srcId="{89C30135-EC84-470B-A0A9-578D7D6D030C}" destId="{47E4B3DA-6D7B-4378-A5E5-82ED9371194E}" srcOrd="1" destOrd="0" presId="urn:microsoft.com/office/officeart/2005/8/layout/orgChart1"/>
    <dgm:cxn modelId="{464FC430-5399-4ECE-A0BD-EC88EE2A4D59}" type="presParOf" srcId="{47E4B3DA-6D7B-4378-A5E5-82ED9371194E}" destId="{719F36BE-D9B1-44B1-A124-B63652397EB1}" srcOrd="0" destOrd="0" presId="urn:microsoft.com/office/officeart/2005/8/layout/orgChart1"/>
    <dgm:cxn modelId="{41A9BA2E-0F47-41C9-92FE-2CD37F2F81E3}" type="presParOf" srcId="{47E4B3DA-6D7B-4378-A5E5-82ED9371194E}" destId="{455CBF56-A1D1-40B1-B3B8-F8BC6FD73661}" srcOrd="1" destOrd="0" presId="urn:microsoft.com/office/officeart/2005/8/layout/orgChart1"/>
    <dgm:cxn modelId="{CE727F0C-ABB3-4FBE-BEA2-F6C688120B4D}" type="presParOf" srcId="{455CBF56-A1D1-40B1-B3B8-F8BC6FD73661}" destId="{3A9E10F4-F4F1-49A8-93C9-DE73EF3021C0}" srcOrd="0" destOrd="0" presId="urn:microsoft.com/office/officeart/2005/8/layout/orgChart1"/>
    <dgm:cxn modelId="{E77559F0-9DB0-4D4D-B6D2-6672421342C5}" type="presParOf" srcId="{3A9E10F4-F4F1-49A8-93C9-DE73EF3021C0}" destId="{7B048FDA-9E2E-4EEA-BD42-A9641E376A46}" srcOrd="0" destOrd="0" presId="urn:microsoft.com/office/officeart/2005/8/layout/orgChart1"/>
    <dgm:cxn modelId="{76C036A9-FEFD-4B6C-AFA6-C5784193C9C2}" type="presParOf" srcId="{3A9E10F4-F4F1-49A8-93C9-DE73EF3021C0}" destId="{52AED6CB-E4A0-45EC-9FDE-39BEC6E3C561}" srcOrd="1" destOrd="0" presId="urn:microsoft.com/office/officeart/2005/8/layout/orgChart1"/>
    <dgm:cxn modelId="{A24F7350-7252-4DE2-BFE2-43A674278358}" type="presParOf" srcId="{455CBF56-A1D1-40B1-B3B8-F8BC6FD73661}" destId="{B1C5509F-5E93-47FE-9D3D-610FCB21A0B2}" srcOrd="1" destOrd="0" presId="urn:microsoft.com/office/officeart/2005/8/layout/orgChart1"/>
    <dgm:cxn modelId="{AED1D6A1-E38C-4F25-8366-EB37B8896771}" type="presParOf" srcId="{455CBF56-A1D1-40B1-B3B8-F8BC6FD73661}" destId="{BC0FE793-B691-4B56-A45F-A906A18E6A89}" srcOrd="2" destOrd="0" presId="urn:microsoft.com/office/officeart/2005/8/layout/orgChart1"/>
    <dgm:cxn modelId="{1DC53B88-EEFF-4E69-B7AF-350C6E22153E}" type="presParOf" srcId="{47E4B3DA-6D7B-4378-A5E5-82ED9371194E}" destId="{CA7EC9B6-C36E-4311-9150-25C8DCAFF3E2}" srcOrd="2" destOrd="0" presId="urn:microsoft.com/office/officeart/2005/8/layout/orgChart1"/>
    <dgm:cxn modelId="{F11A3F50-3E37-4874-9B36-11139FB2FAEF}" type="presParOf" srcId="{47E4B3DA-6D7B-4378-A5E5-82ED9371194E}" destId="{D0B2069B-C3FC-4062-8422-A757D5F764B2}" srcOrd="3" destOrd="0" presId="urn:microsoft.com/office/officeart/2005/8/layout/orgChart1"/>
    <dgm:cxn modelId="{45F8D312-44FE-4A59-9CFE-9FF2A91291EB}" type="presParOf" srcId="{D0B2069B-C3FC-4062-8422-A757D5F764B2}" destId="{E4CDAE71-DCA0-42A5-B0EE-BB73B4123A93}" srcOrd="0" destOrd="0" presId="urn:microsoft.com/office/officeart/2005/8/layout/orgChart1"/>
    <dgm:cxn modelId="{08241DA6-D00F-4629-9309-462F47A6A9DC}" type="presParOf" srcId="{E4CDAE71-DCA0-42A5-B0EE-BB73B4123A93}" destId="{0D3F66CD-9760-4767-883C-1A1069006A08}" srcOrd="0" destOrd="0" presId="urn:microsoft.com/office/officeart/2005/8/layout/orgChart1"/>
    <dgm:cxn modelId="{41D2B51C-7580-4D49-B957-E384DA8D8999}" type="presParOf" srcId="{E4CDAE71-DCA0-42A5-B0EE-BB73B4123A93}" destId="{17B23663-1966-4FE4-854B-1EB73CE69D8F}" srcOrd="1" destOrd="0" presId="urn:microsoft.com/office/officeart/2005/8/layout/orgChart1"/>
    <dgm:cxn modelId="{E1B6E213-05FC-4898-BF52-FFC441A3C025}" type="presParOf" srcId="{D0B2069B-C3FC-4062-8422-A757D5F764B2}" destId="{BF79A497-C9D2-48A5-B7AC-69AE55DF1DF5}" srcOrd="1" destOrd="0" presId="urn:microsoft.com/office/officeart/2005/8/layout/orgChart1"/>
    <dgm:cxn modelId="{0B017DF4-5F72-4E2E-AFF4-3D26FB70EF3E}" type="presParOf" srcId="{D0B2069B-C3FC-4062-8422-A757D5F764B2}" destId="{68C4A486-6CA5-444E-938B-5EA9F03E722F}" srcOrd="2" destOrd="0" presId="urn:microsoft.com/office/officeart/2005/8/layout/orgChart1"/>
    <dgm:cxn modelId="{937270B3-274B-4DA5-99AD-32EF58AFCF56}" type="presParOf" srcId="{47E4B3DA-6D7B-4378-A5E5-82ED9371194E}" destId="{DC6B9A35-5890-47B3-B364-21BFE9005A9F}" srcOrd="4" destOrd="0" presId="urn:microsoft.com/office/officeart/2005/8/layout/orgChart1"/>
    <dgm:cxn modelId="{FF1AF85C-FD0C-4177-99C6-70632AAB9A95}" type="presParOf" srcId="{47E4B3DA-6D7B-4378-A5E5-82ED9371194E}" destId="{AE05A302-2154-45EF-B384-A63EEF62B5BB}" srcOrd="5" destOrd="0" presId="urn:microsoft.com/office/officeart/2005/8/layout/orgChart1"/>
    <dgm:cxn modelId="{50919D7F-6399-4865-8CEF-5EE32E49D3C0}" type="presParOf" srcId="{AE05A302-2154-45EF-B384-A63EEF62B5BB}" destId="{BF5E5447-BBFD-4EDB-8DCF-6E98374E05CC}" srcOrd="0" destOrd="0" presId="urn:microsoft.com/office/officeart/2005/8/layout/orgChart1"/>
    <dgm:cxn modelId="{5A76D894-7D06-4320-A56F-3972CA091F89}" type="presParOf" srcId="{BF5E5447-BBFD-4EDB-8DCF-6E98374E05CC}" destId="{9B5680D5-FD2D-4C3A-8D73-8D268E0570D5}" srcOrd="0" destOrd="0" presId="urn:microsoft.com/office/officeart/2005/8/layout/orgChart1"/>
    <dgm:cxn modelId="{A5A3811C-9149-4A89-8CB6-E7DC3651F58D}" type="presParOf" srcId="{BF5E5447-BBFD-4EDB-8DCF-6E98374E05CC}" destId="{546C4557-1A89-4FEF-8758-BF105D50BDBE}" srcOrd="1" destOrd="0" presId="urn:microsoft.com/office/officeart/2005/8/layout/orgChart1"/>
    <dgm:cxn modelId="{B69A5DBC-79DB-4205-A822-01D5ED2E801B}" type="presParOf" srcId="{AE05A302-2154-45EF-B384-A63EEF62B5BB}" destId="{6C8D1ACB-105A-4C31-A18A-48329DA54124}" srcOrd="1" destOrd="0" presId="urn:microsoft.com/office/officeart/2005/8/layout/orgChart1"/>
    <dgm:cxn modelId="{300E9FD8-7962-46B5-A5E2-D39A650D962A}" type="presParOf" srcId="{6C8D1ACB-105A-4C31-A18A-48329DA54124}" destId="{5BEB2D9A-2FA9-470F-A69E-138407232046}" srcOrd="0" destOrd="0" presId="urn:microsoft.com/office/officeart/2005/8/layout/orgChart1"/>
    <dgm:cxn modelId="{8F960FA1-1AA2-4119-8034-9405B0FD0A0F}" type="presParOf" srcId="{6C8D1ACB-105A-4C31-A18A-48329DA54124}" destId="{6B00BBCB-AC56-4851-9EFF-81FECAA4B753}" srcOrd="1" destOrd="0" presId="urn:microsoft.com/office/officeart/2005/8/layout/orgChart1"/>
    <dgm:cxn modelId="{B6E261EB-950D-4FA7-8D2C-9BAAE82117DC}" type="presParOf" srcId="{6B00BBCB-AC56-4851-9EFF-81FECAA4B753}" destId="{B638B284-3984-41A3-BDC2-0D41A5706A2C}" srcOrd="0" destOrd="0" presId="urn:microsoft.com/office/officeart/2005/8/layout/orgChart1"/>
    <dgm:cxn modelId="{96EE09CD-729F-40E6-B69A-39FE497DF714}" type="presParOf" srcId="{B638B284-3984-41A3-BDC2-0D41A5706A2C}" destId="{30E90FE4-51EE-4250-8636-869F92F3D11A}" srcOrd="0" destOrd="0" presId="urn:microsoft.com/office/officeart/2005/8/layout/orgChart1"/>
    <dgm:cxn modelId="{9A9EFA06-4382-4F2C-931C-664D233C1F52}" type="presParOf" srcId="{B638B284-3984-41A3-BDC2-0D41A5706A2C}" destId="{7AA4422D-CCD4-4B1A-9B50-8C25C866DE9B}" srcOrd="1" destOrd="0" presId="urn:microsoft.com/office/officeart/2005/8/layout/orgChart1"/>
    <dgm:cxn modelId="{84899B42-C92F-4A04-B58C-186BCECF0C24}" type="presParOf" srcId="{6B00BBCB-AC56-4851-9EFF-81FECAA4B753}" destId="{1732777E-F615-41CA-995F-504DFEE8ABC7}" srcOrd="1" destOrd="0" presId="urn:microsoft.com/office/officeart/2005/8/layout/orgChart1"/>
    <dgm:cxn modelId="{3DC0AE46-DF75-49EB-AAF7-67FF69F86174}" type="presParOf" srcId="{6B00BBCB-AC56-4851-9EFF-81FECAA4B753}" destId="{8A660EDE-94D7-41FD-858B-46AC778CF988}" srcOrd="2" destOrd="0" presId="urn:microsoft.com/office/officeart/2005/8/layout/orgChart1"/>
    <dgm:cxn modelId="{E418D10C-72F6-4DB3-9AD9-43E1BAD286D4}" type="presParOf" srcId="{AE05A302-2154-45EF-B384-A63EEF62B5BB}" destId="{3D09ABFA-AD08-4401-A462-7519BABF1AAF}" srcOrd="2" destOrd="0" presId="urn:microsoft.com/office/officeart/2005/8/layout/orgChart1"/>
    <dgm:cxn modelId="{BA1A93E1-332E-4280-9C68-41FC3672989E}" type="presParOf" srcId="{47E4B3DA-6D7B-4378-A5E5-82ED9371194E}" destId="{971C8C2F-845A-4BC8-B0C4-6843D651B992}" srcOrd="6" destOrd="0" presId="urn:microsoft.com/office/officeart/2005/8/layout/orgChart1"/>
    <dgm:cxn modelId="{3EC53113-592C-40D1-AA37-E121142F498C}" type="presParOf" srcId="{47E4B3DA-6D7B-4378-A5E5-82ED9371194E}" destId="{E736214B-B6C7-4AB6-8FCF-8CB6829558AF}" srcOrd="7" destOrd="0" presId="urn:microsoft.com/office/officeart/2005/8/layout/orgChart1"/>
    <dgm:cxn modelId="{582EEF9B-3666-4110-B1B3-00BAF6474E3F}" type="presParOf" srcId="{E736214B-B6C7-4AB6-8FCF-8CB6829558AF}" destId="{A7FA7C99-6876-4C95-B44A-733C9E453F34}" srcOrd="0" destOrd="0" presId="urn:microsoft.com/office/officeart/2005/8/layout/orgChart1"/>
    <dgm:cxn modelId="{2D78DBE4-6AF6-4899-80ED-3AC9D9B051D7}" type="presParOf" srcId="{A7FA7C99-6876-4C95-B44A-733C9E453F34}" destId="{A23B6C11-0FEF-45B7-AA22-1EAE6887F468}" srcOrd="0" destOrd="0" presId="urn:microsoft.com/office/officeart/2005/8/layout/orgChart1"/>
    <dgm:cxn modelId="{B34735E2-8EA3-41A5-9D84-3C3BA8E434E1}" type="presParOf" srcId="{A7FA7C99-6876-4C95-B44A-733C9E453F34}" destId="{354EBA03-76AE-4F17-B585-BD75F3C9D268}" srcOrd="1" destOrd="0" presId="urn:microsoft.com/office/officeart/2005/8/layout/orgChart1"/>
    <dgm:cxn modelId="{A9F6C486-4A51-4AB3-9F81-B978E4CA8392}" type="presParOf" srcId="{E736214B-B6C7-4AB6-8FCF-8CB6829558AF}" destId="{69A06C28-DD15-4B20-9B1E-3D9BAF7DEB52}" srcOrd="1" destOrd="0" presId="urn:microsoft.com/office/officeart/2005/8/layout/orgChart1"/>
    <dgm:cxn modelId="{BA4B7E86-BA2B-4606-A53E-B335ABF5B0B3}" type="presParOf" srcId="{69A06C28-DD15-4B20-9B1E-3D9BAF7DEB52}" destId="{2DAC94F2-5B61-43E1-9BB9-61F587E8A960}" srcOrd="0" destOrd="0" presId="urn:microsoft.com/office/officeart/2005/8/layout/orgChart1"/>
    <dgm:cxn modelId="{831C3A5E-7BA3-4ED1-8ECE-D67D093E7700}" type="presParOf" srcId="{69A06C28-DD15-4B20-9B1E-3D9BAF7DEB52}" destId="{3226C685-E338-43DE-8191-DF401E22E7F7}" srcOrd="1" destOrd="0" presId="urn:microsoft.com/office/officeart/2005/8/layout/orgChart1"/>
    <dgm:cxn modelId="{617CAE33-8E45-411D-9587-C39619D8DFE1}" type="presParOf" srcId="{3226C685-E338-43DE-8191-DF401E22E7F7}" destId="{FAACAA54-20B2-43DE-9053-183E3543D0DA}" srcOrd="0" destOrd="0" presId="urn:microsoft.com/office/officeart/2005/8/layout/orgChart1"/>
    <dgm:cxn modelId="{3BCA87C8-8A2E-45B4-A2D4-D8854BCEF7AF}" type="presParOf" srcId="{FAACAA54-20B2-43DE-9053-183E3543D0DA}" destId="{75847DA5-9302-4DF9-84BF-948851070C98}" srcOrd="0" destOrd="0" presId="urn:microsoft.com/office/officeart/2005/8/layout/orgChart1"/>
    <dgm:cxn modelId="{935D3324-6F9B-4B6F-89DF-1680BDA65308}" type="presParOf" srcId="{FAACAA54-20B2-43DE-9053-183E3543D0DA}" destId="{AA8EC7EE-1545-4C1A-861C-CDA8431627DD}" srcOrd="1" destOrd="0" presId="urn:microsoft.com/office/officeart/2005/8/layout/orgChart1"/>
    <dgm:cxn modelId="{E5DDED11-F436-4CEC-8656-583BA87AADB6}" type="presParOf" srcId="{3226C685-E338-43DE-8191-DF401E22E7F7}" destId="{8827EB15-8AD0-40CE-BE9D-AC75C8D0C861}" srcOrd="1" destOrd="0" presId="urn:microsoft.com/office/officeart/2005/8/layout/orgChart1"/>
    <dgm:cxn modelId="{3A9533DD-7B70-4238-8152-DC771987C26B}" type="presParOf" srcId="{3226C685-E338-43DE-8191-DF401E22E7F7}" destId="{807F2650-E45B-46C3-945D-9DE17A401324}" srcOrd="2" destOrd="0" presId="urn:microsoft.com/office/officeart/2005/8/layout/orgChart1"/>
    <dgm:cxn modelId="{F3F092ED-8528-46CF-BEA0-06398BF2217B}" type="presParOf" srcId="{69A06C28-DD15-4B20-9B1E-3D9BAF7DEB52}" destId="{88D89AD0-82BC-4C99-94DA-746398AC9B0E}" srcOrd="2" destOrd="0" presId="urn:microsoft.com/office/officeart/2005/8/layout/orgChart1"/>
    <dgm:cxn modelId="{D40A9668-2A9B-47CD-B388-2E03A1F16012}" type="presParOf" srcId="{69A06C28-DD15-4B20-9B1E-3D9BAF7DEB52}" destId="{4D5B6044-9BBA-4B06-87E0-397D5CA90CE7}" srcOrd="3" destOrd="0" presId="urn:microsoft.com/office/officeart/2005/8/layout/orgChart1"/>
    <dgm:cxn modelId="{13D67262-45AA-4851-8E36-97DF920CEE32}" type="presParOf" srcId="{4D5B6044-9BBA-4B06-87E0-397D5CA90CE7}" destId="{9E0F61D5-5D2F-4981-8ECC-8EAEB6B7676B}" srcOrd="0" destOrd="0" presId="urn:microsoft.com/office/officeart/2005/8/layout/orgChart1"/>
    <dgm:cxn modelId="{9B1862BB-63D6-41FE-9B78-AEF28068609B}" type="presParOf" srcId="{9E0F61D5-5D2F-4981-8ECC-8EAEB6B7676B}" destId="{1FC6CD2A-A824-4114-BA2E-C86832223EFA}" srcOrd="0" destOrd="0" presId="urn:microsoft.com/office/officeart/2005/8/layout/orgChart1"/>
    <dgm:cxn modelId="{8F895C3D-E95E-4A58-80D5-4E89F1E6BBC2}" type="presParOf" srcId="{9E0F61D5-5D2F-4981-8ECC-8EAEB6B7676B}" destId="{1D684469-F70D-4A54-8171-9CD9D9B65F3B}" srcOrd="1" destOrd="0" presId="urn:microsoft.com/office/officeart/2005/8/layout/orgChart1"/>
    <dgm:cxn modelId="{9A523CF7-B8A2-436B-BADF-CF3B13FF265F}" type="presParOf" srcId="{4D5B6044-9BBA-4B06-87E0-397D5CA90CE7}" destId="{34AE0332-6F92-4C89-888C-DD27C731F5BD}" srcOrd="1" destOrd="0" presId="urn:microsoft.com/office/officeart/2005/8/layout/orgChart1"/>
    <dgm:cxn modelId="{0827B5D4-7F65-4DF2-A761-B042ED36F3DD}" type="presParOf" srcId="{4D5B6044-9BBA-4B06-87E0-397D5CA90CE7}" destId="{B75E4355-2C7E-4EC4-9A1F-8B6848F96DB6}" srcOrd="2" destOrd="0" presId="urn:microsoft.com/office/officeart/2005/8/layout/orgChart1"/>
    <dgm:cxn modelId="{29F12EFE-E73C-4C33-9D45-BFCD3A14B139}" type="presParOf" srcId="{69A06C28-DD15-4B20-9B1E-3D9BAF7DEB52}" destId="{50DF4868-A69B-4C59-BB08-297A82E288FF}" srcOrd="4" destOrd="0" presId="urn:microsoft.com/office/officeart/2005/8/layout/orgChart1"/>
    <dgm:cxn modelId="{9CF12833-9C6A-4975-A23C-EE0759F2B57C}" type="presParOf" srcId="{69A06C28-DD15-4B20-9B1E-3D9BAF7DEB52}" destId="{412A3BBD-F975-44BC-9B53-81C28DB36845}" srcOrd="5" destOrd="0" presId="urn:microsoft.com/office/officeart/2005/8/layout/orgChart1"/>
    <dgm:cxn modelId="{4C01E835-1795-4B48-AF34-89F3D3B02A06}" type="presParOf" srcId="{412A3BBD-F975-44BC-9B53-81C28DB36845}" destId="{514189F8-7767-4BF9-8614-5D2ACF493B37}" srcOrd="0" destOrd="0" presId="urn:microsoft.com/office/officeart/2005/8/layout/orgChart1"/>
    <dgm:cxn modelId="{DD41251D-5C51-4D0A-BF6F-F4D462BF5EB2}" type="presParOf" srcId="{514189F8-7767-4BF9-8614-5D2ACF493B37}" destId="{1D0C7AAA-440C-47BA-8B75-BCB88CDEDA79}" srcOrd="0" destOrd="0" presId="urn:microsoft.com/office/officeart/2005/8/layout/orgChart1"/>
    <dgm:cxn modelId="{3B20BEA6-E743-4A1B-9620-531F07650756}" type="presParOf" srcId="{514189F8-7767-4BF9-8614-5D2ACF493B37}" destId="{8095765E-7A25-4DD8-99F9-68BA782A3CE4}" srcOrd="1" destOrd="0" presId="urn:microsoft.com/office/officeart/2005/8/layout/orgChart1"/>
    <dgm:cxn modelId="{54AF0EDB-684B-49B7-9027-E265406ED274}" type="presParOf" srcId="{412A3BBD-F975-44BC-9B53-81C28DB36845}" destId="{843C2FB0-1AE0-493A-9A7B-76762E5EFA37}" srcOrd="1" destOrd="0" presId="urn:microsoft.com/office/officeart/2005/8/layout/orgChart1"/>
    <dgm:cxn modelId="{63803B69-F8E5-4370-A6A0-671AA7E7351E}" type="presParOf" srcId="{412A3BBD-F975-44BC-9B53-81C28DB36845}" destId="{14D030A7-22C4-45A8-89CD-D7E595FD808C}" srcOrd="2" destOrd="0" presId="urn:microsoft.com/office/officeart/2005/8/layout/orgChart1"/>
    <dgm:cxn modelId="{F2AD8C41-9627-4763-ABF7-77AB88128B94}" type="presParOf" srcId="{E736214B-B6C7-4AB6-8FCF-8CB6829558AF}" destId="{0DA9420B-8426-429C-ABE8-8270D3230E94}" srcOrd="2" destOrd="0" presId="urn:microsoft.com/office/officeart/2005/8/layout/orgChart1"/>
    <dgm:cxn modelId="{E20785A5-6085-4F23-A004-AE4503217C07}" type="presParOf" srcId="{47E4B3DA-6D7B-4378-A5E5-82ED9371194E}" destId="{FA22755A-F2EB-42F7-A36B-E650FF98EEED}" srcOrd="8" destOrd="0" presId="urn:microsoft.com/office/officeart/2005/8/layout/orgChart1"/>
    <dgm:cxn modelId="{6F02797F-9138-44EB-B91B-0891AD2AB263}" type="presParOf" srcId="{47E4B3DA-6D7B-4378-A5E5-82ED9371194E}" destId="{83C353B4-0349-4A0F-9025-35CEEF5BFC53}" srcOrd="9" destOrd="0" presId="urn:microsoft.com/office/officeart/2005/8/layout/orgChart1"/>
    <dgm:cxn modelId="{255F92F9-B67E-44BB-BEED-15196543E529}" type="presParOf" srcId="{83C353B4-0349-4A0F-9025-35CEEF5BFC53}" destId="{F2FEA2EA-4A40-4818-A117-2BB43F514859}" srcOrd="0" destOrd="0" presId="urn:microsoft.com/office/officeart/2005/8/layout/orgChart1"/>
    <dgm:cxn modelId="{31E7CC6A-AA86-405A-90C3-5F60A02D7B58}" type="presParOf" srcId="{F2FEA2EA-4A40-4818-A117-2BB43F514859}" destId="{5DE38158-C635-40D7-BA5E-244A7EE1BA40}" srcOrd="0" destOrd="0" presId="urn:microsoft.com/office/officeart/2005/8/layout/orgChart1"/>
    <dgm:cxn modelId="{270D9D23-A569-43B2-87C9-305860CF36C4}" type="presParOf" srcId="{F2FEA2EA-4A40-4818-A117-2BB43F514859}" destId="{804B7B1F-390B-4726-B854-EF715706C619}" srcOrd="1" destOrd="0" presId="urn:microsoft.com/office/officeart/2005/8/layout/orgChart1"/>
    <dgm:cxn modelId="{175A0B12-0B60-491B-A881-2B0C311B2DD0}" type="presParOf" srcId="{83C353B4-0349-4A0F-9025-35CEEF5BFC53}" destId="{14C58DD6-0653-49F2-9437-18DEE1792B88}" srcOrd="1" destOrd="0" presId="urn:microsoft.com/office/officeart/2005/8/layout/orgChart1"/>
    <dgm:cxn modelId="{4746F1C1-9223-4316-9D25-E5C81BC8759A}" type="presParOf" srcId="{83C353B4-0349-4A0F-9025-35CEEF5BFC53}" destId="{61860183-A81F-4001-A625-0DCEE384A34F}" srcOrd="2" destOrd="0" presId="urn:microsoft.com/office/officeart/2005/8/layout/orgChart1"/>
    <dgm:cxn modelId="{B31189F1-1060-46BD-B4E2-04A1B326DDA1}" type="presParOf" srcId="{89C30135-EC84-470B-A0A9-578D7D6D030C}" destId="{D8841624-B25E-44D6-822A-BB0D1F8096EA}" srcOrd="2" destOrd="0" presId="urn:microsoft.com/office/officeart/2005/8/layout/orgChart1"/>
    <dgm:cxn modelId="{05EE959F-3574-49CE-B858-DAE021E6DF4B}" type="presParOf" srcId="{DFFA9881-DB76-424C-B9FD-EA0DEF5F3C56}" destId="{20A0A279-61BF-4B0F-B30E-BC4B552BAE87}" srcOrd="2" destOrd="0" presId="urn:microsoft.com/office/officeart/2005/8/layout/orgChart1"/>
    <dgm:cxn modelId="{FF28575A-0BA1-4DA8-9B2E-F5A982B5B908}" type="presParOf" srcId="{DFFA9881-DB76-424C-B9FD-EA0DEF5F3C56}" destId="{DB38E6AD-D264-4BE2-9664-2C2D3465BE6B}" srcOrd="3" destOrd="0" presId="urn:microsoft.com/office/officeart/2005/8/layout/orgChart1"/>
    <dgm:cxn modelId="{D714980B-5D10-4555-B9F0-B6272724C437}" type="presParOf" srcId="{DB38E6AD-D264-4BE2-9664-2C2D3465BE6B}" destId="{E39ABF47-96E9-410C-B09F-5AFED36B430D}" srcOrd="0" destOrd="0" presId="urn:microsoft.com/office/officeart/2005/8/layout/orgChart1"/>
    <dgm:cxn modelId="{D232732E-2A83-49B3-B32B-0D19A8E74C79}" type="presParOf" srcId="{E39ABF47-96E9-410C-B09F-5AFED36B430D}" destId="{9231ED16-3E3F-4DD6-B665-E93F75B60723}" srcOrd="0" destOrd="0" presId="urn:microsoft.com/office/officeart/2005/8/layout/orgChart1"/>
    <dgm:cxn modelId="{6D11F56B-E9FE-44A1-9266-C0F3A89D7077}" type="presParOf" srcId="{E39ABF47-96E9-410C-B09F-5AFED36B430D}" destId="{16B474FD-CF8B-4E98-BC8A-4BFF56D708E7}" srcOrd="1" destOrd="0" presId="urn:microsoft.com/office/officeart/2005/8/layout/orgChart1"/>
    <dgm:cxn modelId="{420FDD02-B5C9-4B5E-822E-CAA495668EA3}" type="presParOf" srcId="{DB38E6AD-D264-4BE2-9664-2C2D3465BE6B}" destId="{B7C0B3A6-A109-49EE-999F-229E50C1825A}" srcOrd="1" destOrd="0" presId="urn:microsoft.com/office/officeart/2005/8/layout/orgChart1"/>
    <dgm:cxn modelId="{00E025CE-4BB1-4712-BBBC-A159D6672A4C}" type="presParOf" srcId="{B7C0B3A6-A109-49EE-999F-229E50C1825A}" destId="{031B1069-2795-4E0B-AFC7-7111FAE86125}" srcOrd="0" destOrd="0" presId="urn:microsoft.com/office/officeart/2005/8/layout/orgChart1"/>
    <dgm:cxn modelId="{DE0AECF3-05AB-4B97-865F-14A8395F0F88}" type="presParOf" srcId="{B7C0B3A6-A109-49EE-999F-229E50C1825A}" destId="{4F38A640-D834-460F-B9CC-633991691A98}" srcOrd="1" destOrd="0" presId="urn:microsoft.com/office/officeart/2005/8/layout/orgChart1"/>
    <dgm:cxn modelId="{456B001D-AFF8-40E5-A56A-D1119EF02922}" type="presParOf" srcId="{4F38A640-D834-460F-B9CC-633991691A98}" destId="{5658C3CD-8CF2-4E87-913F-FD418AA760DA}" srcOrd="0" destOrd="0" presId="urn:microsoft.com/office/officeart/2005/8/layout/orgChart1"/>
    <dgm:cxn modelId="{4233C5A2-D590-425A-BE26-005BD94579FE}" type="presParOf" srcId="{5658C3CD-8CF2-4E87-913F-FD418AA760DA}" destId="{D13C4237-15D3-4290-A88A-75E33A8B2E3F}" srcOrd="0" destOrd="0" presId="urn:microsoft.com/office/officeart/2005/8/layout/orgChart1"/>
    <dgm:cxn modelId="{E3FB663F-5022-4128-822D-AA642704748F}" type="presParOf" srcId="{5658C3CD-8CF2-4E87-913F-FD418AA760DA}" destId="{DDF600FC-617F-46A3-B877-F85E4BBFDBD0}" srcOrd="1" destOrd="0" presId="urn:microsoft.com/office/officeart/2005/8/layout/orgChart1"/>
    <dgm:cxn modelId="{AC7ABB44-3502-40BC-90A5-D7C803E414CD}" type="presParOf" srcId="{4F38A640-D834-460F-B9CC-633991691A98}" destId="{1B4808E2-E1B7-4915-AC20-F943BB268C5E}" srcOrd="1" destOrd="0" presId="urn:microsoft.com/office/officeart/2005/8/layout/orgChart1"/>
    <dgm:cxn modelId="{79945785-BB56-4AC3-A821-A63EB3250BFF}" type="presParOf" srcId="{4F38A640-D834-460F-B9CC-633991691A98}" destId="{12375126-7F50-4C5E-A429-F0E70B92F351}" srcOrd="2" destOrd="0" presId="urn:microsoft.com/office/officeart/2005/8/layout/orgChart1"/>
    <dgm:cxn modelId="{1D8696C3-5BF0-4DB2-AC85-9F7C2A13F79D}" type="presParOf" srcId="{B7C0B3A6-A109-49EE-999F-229E50C1825A}" destId="{6525E053-8EC0-4E95-A240-8DC456F02AC9}" srcOrd="2" destOrd="0" presId="urn:microsoft.com/office/officeart/2005/8/layout/orgChart1"/>
    <dgm:cxn modelId="{9EF9F9D5-8598-48BA-9B47-ABCFEF8B2BD8}" type="presParOf" srcId="{B7C0B3A6-A109-49EE-999F-229E50C1825A}" destId="{31255E79-19DD-4AC1-BCFD-8FF7F0AFE948}" srcOrd="3" destOrd="0" presId="urn:microsoft.com/office/officeart/2005/8/layout/orgChart1"/>
    <dgm:cxn modelId="{ED3F2549-1E6A-473A-BB69-DCCD5FF78D24}" type="presParOf" srcId="{31255E79-19DD-4AC1-BCFD-8FF7F0AFE948}" destId="{34029096-A228-400C-8754-754D7E0382A7}" srcOrd="0" destOrd="0" presId="urn:microsoft.com/office/officeart/2005/8/layout/orgChart1"/>
    <dgm:cxn modelId="{7C603B4C-B120-4475-9331-562DD4F9617C}" type="presParOf" srcId="{34029096-A228-400C-8754-754D7E0382A7}" destId="{73AA6B3C-6DAB-436F-BD5C-40F49246ECED}" srcOrd="0" destOrd="0" presId="urn:microsoft.com/office/officeart/2005/8/layout/orgChart1"/>
    <dgm:cxn modelId="{ECB4F85B-A404-49A8-8D00-A7DDC1ADCC9F}" type="presParOf" srcId="{34029096-A228-400C-8754-754D7E0382A7}" destId="{D8D97724-1B9C-45E2-A4F1-BB13D8AB96E4}" srcOrd="1" destOrd="0" presId="urn:microsoft.com/office/officeart/2005/8/layout/orgChart1"/>
    <dgm:cxn modelId="{1127A4B4-42C7-461D-AD59-5F7ED98BFEDE}" type="presParOf" srcId="{31255E79-19DD-4AC1-BCFD-8FF7F0AFE948}" destId="{91233912-12A5-43E1-8C8C-37202E497E8A}" srcOrd="1" destOrd="0" presId="urn:microsoft.com/office/officeart/2005/8/layout/orgChart1"/>
    <dgm:cxn modelId="{8152B5B8-C162-46F2-AC7D-65FF7463C905}" type="presParOf" srcId="{31255E79-19DD-4AC1-BCFD-8FF7F0AFE948}" destId="{DED1E6CD-4D50-484F-86D8-9688B635AED0}" srcOrd="2" destOrd="0" presId="urn:microsoft.com/office/officeart/2005/8/layout/orgChart1"/>
    <dgm:cxn modelId="{157A7C05-E6AE-4CB9-9A43-999522EF46F0}" type="presParOf" srcId="{B7C0B3A6-A109-49EE-999F-229E50C1825A}" destId="{468A20F3-0E59-4EB0-B4C2-A4813223ED0A}" srcOrd="4" destOrd="0" presId="urn:microsoft.com/office/officeart/2005/8/layout/orgChart1"/>
    <dgm:cxn modelId="{15BD0D78-3FD0-4426-B4DE-5A60473676C2}" type="presParOf" srcId="{B7C0B3A6-A109-49EE-999F-229E50C1825A}" destId="{E18D9B63-4909-48A5-AC65-E4F361285740}" srcOrd="5" destOrd="0" presId="urn:microsoft.com/office/officeart/2005/8/layout/orgChart1"/>
    <dgm:cxn modelId="{94FC8658-E097-4255-93A0-7E5620F12F9E}" type="presParOf" srcId="{E18D9B63-4909-48A5-AC65-E4F361285740}" destId="{C4716EA7-4173-4ED7-88EC-54C9ACAAB776}" srcOrd="0" destOrd="0" presId="urn:microsoft.com/office/officeart/2005/8/layout/orgChart1"/>
    <dgm:cxn modelId="{C1FE26F1-882E-4B64-8645-44BB36FC2095}" type="presParOf" srcId="{C4716EA7-4173-4ED7-88EC-54C9ACAAB776}" destId="{0CA51C09-ED5B-4617-ABF4-925A144A4EB4}" srcOrd="0" destOrd="0" presId="urn:microsoft.com/office/officeart/2005/8/layout/orgChart1"/>
    <dgm:cxn modelId="{B3B62B8A-F260-4075-BF9F-26AAFD26F8D1}" type="presParOf" srcId="{C4716EA7-4173-4ED7-88EC-54C9ACAAB776}" destId="{BE7D171E-DC85-4FC4-B7EE-1AE0444A764E}" srcOrd="1" destOrd="0" presId="urn:microsoft.com/office/officeart/2005/8/layout/orgChart1"/>
    <dgm:cxn modelId="{53B41AF2-31D8-4DA1-AC8C-48D10E18846F}" type="presParOf" srcId="{E18D9B63-4909-48A5-AC65-E4F361285740}" destId="{84D51BED-7EF6-4750-914B-E9FBD28C3F78}" srcOrd="1" destOrd="0" presId="urn:microsoft.com/office/officeart/2005/8/layout/orgChart1"/>
    <dgm:cxn modelId="{A64FA4F5-4B8E-4181-B693-476E3BE155B6}" type="presParOf" srcId="{E18D9B63-4909-48A5-AC65-E4F361285740}" destId="{6ABD7D5E-0D9C-4D36-8078-75722653A4BA}" srcOrd="2" destOrd="0" presId="urn:microsoft.com/office/officeart/2005/8/layout/orgChart1"/>
    <dgm:cxn modelId="{DFD2C208-06A4-4505-AE5B-75B9CE732822}" type="presParOf" srcId="{B7C0B3A6-A109-49EE-999F-229E50C1825A}" destId="{68AB8241-F1A1-49E0-94A4-AEA2D7057668}" srcOrd="6" destOrd="0" presId="urn:microsoft.com/office/officeart/2005/8/layout/orgChart1"/>
    <dgm:cxn modelId="{D2F0ABD4-FCCB-481B-B258-3B778856E7CF}" type="presParOf" srcId="{B7C0B3A6-A109-49EE-999F-229E50C1825A}" destId="{20C1C2A4-21C8-4BA5-AB50-FBE8BE246BA4}" srcOrd="7" destOrd="0" presId="urn:microsoft.com/office/officeart/2005/8/layout/orgChart1"/>
    <dgm:cxn modelId="{6C3E0F55-42CD-48F9-B64C-0F08F249918B}" type="presParOf" srcId="{20C1C2A4-21C8-4BA5-AB50-FBE8BE246BA4}" destId="{0F9DA26E-D8B3-448F-9D0E-23B25ED03469}" srcOrd="0" destOrd="0" presId="urn:microsoft.com/office/officeart/2005/8/layout/orgChart1"/>
    <dgm:cxn modelId="{D18BFADD-9036-470A-BD76-9198E2DEAF15}" type="presParOf" srcId="{0F9DA26E-D8B3-448F-9D0E-23B25ED03469}" destId="{370A9F0B-506C-4542-9066-E54F3ACC1D1E}" srcOrd="0" destOrd="0" presId="urn:microsoft.com/office/officeart/2005/8/layout/orgChart1"/>
    <dgm:cxn modelId="{29B2449A-C2FD-49FE-9BF6-327B7F2FBED7}" type="presParOf" srcId="{0F9DA26E-D8B3-448F-9D0E-23B25ED03469}" destId="{1785E144-045D-494D-B160-2AA839F10184}" srcOrd="1" destOrd="0" presId="urn:microsoft.com/office/officeart/2005/8/layout/orgChart1"/>
    <dgm:cxn modelId="{13BF882D-314F-44C2-A560-7DC0C5F7739E}" type="presParOf" srcId="{20C1C2A4-21C8-4BA5-AB50-FBE8BE246BA4}" destId="{247E3C46-0399-476D-AAF1-D9B070C31DA9}" srcOrd="1" destOrd="0" presId="urn:microsoft.com/office/officeart/2005/8/layout/orgChart1"/>
    <dgm:cxn modelId="{B73183DE-E556-4D8C-B379-51525D501A95}" type="presParOf" srcId="{20C1C2A4-21C8-4BA5-AB50-FBE8BE246BA4}" destId="{509B68A7-10F4-4CA4-8845-142DB07BB8E3}" srcOrd="2" destOrd="0" presId="urn:microsoft.com/office/officeart/2005/8/layout/orgChart1"/>
    <dgm:cxn modelId="{41B10568-3572-4567-BE17-A7C40950E793}" type="presParOf" srcId="{DB38E6AD-D264-4BE2-9664-2C2D3465BE6B}" destId="{94ABF274-468B-4A85-BD83-C373E5F1EC1A}" srcOrd="2" destOrd="0" presId="urn:microsoft.com/office/officeart/2005/8/layout/orgChart1"/>
    <dgm:cxn modelId="{09848274-A7CA-47AB-AE16-2844826C87DE}" type="presParOf" srcId="{DFFA9881-DB76-424C-B9FD-EA0DEF5F3C56}" destId="{58DEF53C-205D-4CB5-A383-FA377CBD06FA}" srcOrd="4" destOrd="0" presId="urn:microsoft.com/office/officeart/2005/8/layout/orgChart1"/>
    <dgm:cxn modelId="{A78CE35C-1C15-412F-BB46-1489893CD0FC}" type="presParOf" srcId="{DFFA9881-DB76-424C-B9FD-EA0DEF5F3C56}" destId="{2A0C9861-A9C5-4A6A-ADD8-195B974387A7}" srcOrd="5" destOrd="0" presId="urn:microsoft.com/office/officeart/2005/8/layout/orgChart1"/>
    <dgm:cxn modelId="{2F00CBB6-0B10-4656-AD60-86FA976CDD6F}" type="presParOf" srcId="{2A0C9861-A9C5-4A6A-ADD8-195B974387A7}" destId="{07ED1A26-7134-4D11-87B0-48E9AB6C53DB}" srcOrd="0" destOrd="0" presId="urn:microsoft.com/office/officeart/2005/8/layout/orgChart1"/>
    <dgm:cxn modelId="{24C61CDA-8A33-4D18-B18F-E7E85383A978}" type="presParOf" srcId="{07ED1A26-7134-4D11-87B0-48E9AB6C53DB}" destId="{A2E4F4DF-7152-4A5E-A634-E422B327FEED}" srcOrd="0" destOrd="0" presId="urn:microsoft.com/office/officeart/2005/8/layout/orgChart1"/>
    <dgm:cxn modelId="{AA3F43F5-C5E9-4B5F-8A39-5182A093CC47}" type="presParOf" srcId="{07ED1A26-7134-4D11-87B0-48E9AB6C53DB}" destId="{86148880-A2DD-4630-B109-24B18C092A19}" srcOrd="1" destOrd="0" presId="urn:microsoft.com/office/officeart/2005/8/layout/orgChart1"/>
    <dgm:cxn modelId="{430C5E85-1F77-4191-9BB6-A0873C2C16DC}" type="presParOf" srcId="{2A0C9861-A9C5-4A6A-ADD8-195B974387A7}" destId="{0DC917E1-2E06-4C3E-9393-E53BC9EB7313}" srcOrd="1" destOrd="0" presId="urn:microsoft.com/office/officeart/2005/8/layout/orgChart1"/>
    <dgm:cxn modelId="{82D06C38-120F-4EDB-B7D3-C021CE2DDBDD}" type="presParOf" srcId="{0DC917E1-2E06-4C3E-9393-E53BC9EB7313}" destId="{FBCAF9ED-12FB-42DA-B971-3550F1C96E5D}" srcOrd="0" destOrd="0" presId="urn:microsoft.com/office/officeart/2005/8/layout/orgChart1"/>
    <dgm:cxn modelId="{F3182353-4B44-4EB0-A018-3AD7D9294394}" type="presParOf" srcId="{0DC917E1-2E06-4C3E-9393-E53BC9EB7313}" destId="{F1467F81-104E-4865-A0C6-362A1615FA99}" srcOrd="1" destOrd="0" presId="urn:microsoft.com/office/officeart/2005/8/layout/orgChart1"/>
    <dgm:cxn modelId="{D4230369-7760-479A-94AC-0C449AC99396}" type="presParOf" srcId="{F1467F81-104E-4865-A0C6-362A1615FA99}" destId="{A93B3CCE-854D-4768-9395-B9641D2C2F55}" srcOrd="0" destOrd="0" presId="urn:microsoft.com/office/officeart/2005/8/layout/orgChart1"/>
    <dgm:cxn modelId="{80DEAAEF-3891-41B0-B275-B27268472CE9}" type="presParOf" srcId="{A93B3CCE-854D-4768-9395-B9641D2C2F55}" destId="{6B70BDED-04A5-4DBA-A281-8314A23AC60C}" srcOrd="0" destOrd="0" presId="urn:microsoft.com/office/officeart/2005/8/layout/orgChart1"/>
    <dgm:cxn modelId="{4F4DDF63-EB1C-46E5-A90F-E0EC63292A74}" type="presParOf" srcId="{A93B3CCE-854D-4768-9395-B9641D2C2F55}" destId="{15551441-E5F1-4A79-8CE7-AF36E5DD4498}" srcOrd="1" destOrd="0" presId="urn:microsoft.com/office/officeart/2005/8/layout/orgChart1"/>
    <dgm:cxn modelId="{CC3DF9D0-D37A-419E-BD08-335FF45745A9}" type="presParOf" srcId="{F1467F81-104E-4865-A0C6-362A1615FA99}" destId="{F847A041-7476-4774-8CB2-41F43EF5779D}" srcOrd="1" destOrd="0" presId="urn:microsoft.com/office/officeart/2005/8/layout/orgChart1"/>
    <dgm:cxn modelId="{D32500CF-5C6E-4D5F-95D3-9CFEC3761E00}" type="presParOf" srcId="{F1467F81-104E-4865-A0C6-362A1615FA99}" destId="{76A06F1A-6505-4EF7-B99D-5E7D222EF0D9}" srcOrd="2" destOrd="0" presId="urn:microsoft.com/office/officeart/2005/8/layout/orgChart1"/>
    <dgm:cxn modelId="{CF2BDD55-DE87-4149-803C-A3FAE902351E}" type="presParOf" srcId="{0DC917E1-2E06-4C3E-9393-E53BC9EB7313}" destId="{86F6514C-EDA1-43A4-8ECA-52258334142D}" srcOrd="2" destOrd="0" presId="urn:microsoft.com/office/officeart/2005/8/layout/orgChart1"/>
    <dgm:cxn modelId="{BFF94D8B-0388-4B90-9658-2F7BABC7BF76}" type="presParOf" srcId="{0DC917E1-2E06-4C3E-9393-E53BC9EB7313}" destId="{D4BF7B75-3D5E-4E87-AC7A-594B491765E9}" srcOrd="3" destOrd="0" presId="urn:microsoft.com/office/officeart/2005/8/layout/orgChart1"/>
    <dgm:cxn modelId="{043CF783-3A6F-498C-AB7E-C469B06746C4}" type="presParOf" srcId="{D4BF7B75-3D5E-4E87-AC7A-594B491765E9}" destId="{2F2072B2-9092-4E43-A506-A063D3264558}" srcOrd="0" destOrd="0" presId="urn:microsoft.com/office/officeart/2005/8/layout/orgChart1"/>
    <dgm:cxn modelId="{7165B1B4-6509-4B6A-B326-A9FC0C8A42EB}" type="presParOf" srcId="{2F2072B2-9092-4E43-A506-A063D3264558}" destId="{83AE5F1A-96A1-4B3E-B2BE-8C2B2136763A}" srcOrd="0" destOrd="0" presId="urn:microsoft.com/office/officeart/2005/8/layout/orgChart1"/>
    <dgm:cxn modelId="{188786FC-54D5-4109-8C15-B3488791F3C1}" type="presParOf" srcId="{2F2072B2-9092-4E43-A506-A063D3264558}" destId="{A7419318-5087-4970-B448-E3DD1203B989}" srcOrd="1" destOrd="0" presId="urn:microsoft.com/office/officeart/2005/8/layout/orgChart1"/>
    <dgm:cxn modelId="{4447A0BA-1AD1-4019-AFDC-07966780A9C0}" type="presParOf" srcId="{D4BF7B75-3D5E-4E87-AC7A-594B491765E9}" destId="{6293582D-958F-49AE-98D0-43672349F1C7}" srcOrd="1" destOrd="0" presId="urn:microsoft.com/office/officeart/2005/8/layout/orgChart1"/>
    <dgm:cxn modelId="{705FD293-5611-412F-AB88-76B2EC618D5E}" type="presParOf" srcId="{D4BF7B75-3D5E-4E87-AC7A-594B491765E9}" destId="{E25BEC56-2D5E-4825-80DD-C146CF79B3DF}" srcOrd="2" destOrd="0" presId="urn:microsoft.com/office/officeart/2005/8/layout/orgChart1"/>
    <dgm:cxn modelId="{412B0C3F-31E3-48E9-BD46-D6D1C05A4190}" type="presParOf" srcId="{2A0C9861-A9C5-4A6A-ADD8-195B974387A7}" destId="{75B4F564-05B0-42B2-A01F-B0426EFABD0B}" srcOrd="2" destOrd="0" presId="urn:microsoft.com/office/officeart/2005/8/layout/orgChart1"/>
    <dgm:cxn modelId="{4167D66B-DF99-4616-8ED9-CB8330A2874A}" type="presParOf" srcId="{DFFA9881-DB76-424C-B9FD-EA0DEF5F3C56}" destId="{DB64FC4A-3C9A-4944-A449-7D80ECBCFF18}" srcOrd="6" destOrd="0" presId="urn:microsoft.com/office/officeart/2005/8/layout/orgChart1"/>
    <dgm:cxn modelId="{04AA662A-3A9F-41F4-B9C0-16C8CDBB89BF}" type="presParOf" srcId="{DFFA9881-DB76-424C-B9FD-EA0DEF5F3C56}" destId="{CACD9921-1A90-463C-8671-CC36968AD295}" srcOrd="7" destOrd="0" presId="urn:microsoft.com/office/officeart/2005/8/layout/orgChart1"/>
    <dgm:cxn modelId="{E9CC12E7-3073-421E-BC12-DB0BE20EC475}" type="presParOf" srcId="{CACD9921-1A90-463C-8671-CC36968AD295}" destId="{BDDF7581-8A5D-4697-B153-0752E20C12A7}" srcOrd="0" destOrd="0" presId="urn:microsoft.com/office/officeart/2005/8/layout/orgChart1"/>
    <dgm:cxn modelId="{A0FD017A-F722-4753-8BF0-35BA4E580F4E}" type="presParOf" srcId="{BDDF7581-8A5D-4697-B153-0752E20C12A7}" destId="{3DC8D121-8126-4995-AA74-49682EE4A0C7}" srcOrd="0" destOrd="0" presId="urn:microsoft.com/office/officeart/2005/8/layout/orgChart1"/>
    <dgm:cxn modelId="{8A243926-570E-4D5D-A2E9-18C40E905A2A}" type="presParOf" srcId="{BDDF7581-8A5D-4697-B153-0752E20C12A7}" destId="{58090FE3-7F1E-4057-8CF9-40BF828DF550}" srcOrd="1" destOrd="0" presId="urn:microsoft.com/office/officeart/2005/8/layout/orgChart1"/>
    <dgm:cxn modelId="{AE77D1DF-C7C7-4AB6-88B5-804F12E58175}" type="presParOf" srcId="{CACD9921-1A90-463C-8671-CC36968AD295}" destId="{4B204574-C473-41D2-8C49-C0512EFDABCC}" srcOrd="1" destOrd="0" presId="urn:microsoft.com/office/officeart/2005/8/layout/orgChart1"/>
    <dgm:cxn modelId="{9E25EA91-074F-41A8-B138-D466759A27BF}" type="presParOf" srcId="{4B204574-C473-41D2-8C49-C0512EFDABCC}" destId="{CC69D78E-8AF0-43E1-B9C5-5230B02628C3}" srcOrd="0" destOrd="0" presId="urn:microsoft.com/office/officeart/2005/8/layout/orgChart1"/>
    <dgm:cxn modelId="{5006FACF-82FD-4E34-BA58-F3E43D0F15B8}" type="presParOf" srcId="{4B204574-C473-41D2-8C49-C0512EFDABCC}" destId="{A4D269A5-F87A-47FC-8B20-6C6BD59B7EC2}" srcOrd="1" destOrd="0" presId="urn:microsoft.com/office/officeart/2005/8/layout/orgChart1"/>
    <dgm:cxn modelId="{AFE8CD96-E073-4AF1-9CD8-65F33C529FCA}" type="presParOf" srcId="{A4D269A5-F87A-47FC-8B20-6C6BD59B7EC2}" destId="{9C7462AA-6F22-4B24-A926-82E769BE07C5}" srcOrd="0" destOrd="0" presId="urn:microsoft.com/office/officeart/2005/8/layout/orgChart1"/>
    <dgm:cxn modelId="{394772F2-487C-4CB7-AFA6-465DBF25D948}" type="presParOf" srcId="{9C7462AA-6F22-4B24-A926-82E769BE07C5}" destId="{A14E2D3F-07EB-4F29-A22A-897C2FBE3081}" srcOrd="0" destOrd="0" presId="urn:microsoft.com/office/officeart/2005/8/layout/orgChart1"/>
    <dgm:cxn modelId="{FBEF7108-47C8-4C35-84D5-45416E6ACD57}" type="presParOf" srcId="{9C7462AA-6F22-4B24-A926-82E769BE07C5}" destId="{25F1DB6F-CDFC-47EF-B10C-3EA5644C5F3C}" srcOrd="1" destOrd="0" presId="urn:microsoft.com/office/officeart/2005/8/layout/orgChart1"/>
    <dgm:cxn modelId="{C3756DB7-89D6-4ADD-8E70-E3BB7694A6A1}" type="presParOf" srcId="{A4D269A5-F87A-47FC-8B20-6C6BD59B7EC2}" destId="{C388FDEA-4525-44A5-AC4E-C5C0D5250ED7}" srcOrd="1" destOrd="0" presId="urn:microsoft.com/office/officeart/2005/8/layout/orgChart1"/>
    <dgm:cxn modelId="{2A68A162-056F-4DAF-824F-503F1BEC65B9}" type="presParOf" srcId="{C388FDEA-4525-44A5-AC4E-C5C0D5250ED7}" destId="{B4DB2035-A62D-4230-B21E-99C7DCE37139}" srcOrd="0" destOrd="0" presId="urn:microsoft.com/office/officeart/2005/8/layout/orgChart1"/>
    <dgm:cxn modelId="{0B822DC3-E835-43AE-B37A-FB0083B0EF59}" type="presParOf" srcId="{C388FDEA-4525-44A5-AC4E-C5C0D5250ED7}" destId="{0CC7F419-9DC6-49B6-B7C2-628005645ED0}" srcOrd="1" destOrd="0" presId="urn:microsoft.com/office/officeart/2005/8/layout/orgChart1"/>
    <dgm:cxn modelId="{AE5B77A3-2EEB-4508-8F3B-EE0529B63617}" type="presParOf" srcId="{0CC7F419-9DC6-49B6-B7C2-628005645ED0}" destId="{4B11E547-899D-4594-B233-A88C5466ACE4}" srcOrd="0" destOrd="0" presId="urn:microsoft.com/office/officeart/2005/8/layout/orgChart1"/>
    <dgm:cxn modelId="{7183A4D9-4EDA-498D-950E-4E3AE5363121}" type="presParOf" srcId="{4B11E547-899D-4594-B233-A88C5466ACE4}" destId="{79A46E0D-8B4C-4F58-BBD7-6C49210B5C50}" srcOrd="0" destOrd="0" presId="urn:microsoft.com/office/officeart/2005/8/layout/orgChart1"/>
    <dgm:cxn modelId="{5486F96B-D111-4993-8544-2095AF0AA539}" type="presParOf" srcId="{4B11E547-899D-4594-B233-A88C5466ACE4}" destId="{EC7CCA01-F8B5-41C1-A221-47E4926BCA6C}" srcOrd="1" destOrd="0" presId="urn:microsoft.com/office/officeart/2005/8/layout/orgChart1"/>
    <dgm:cxn modelId="{11E1E508-8D1A-4E3F-93F8-25AAF6F1F28B}" type="presParOf" srcId="{0CC7F419-9DC6-49B6-B7C2-628005645ED0}" destId="{8EF1D268-8A76-4433-9151-292A4B834812}" srcOrd="1" destOrd="0" presId="urn:microsoft.com/office/officeart/2005/8/layout/orgChart1"/>
    <dgm:cxn modelId="{4EB83B53-8009-4276-A08B-22906EBB6966}" type="presParOf" srcId="{0CC7F419-9DC6-49B6-B7C2-628005645ED0}" destId="{10F91E6A-C092-4284-AE85-9D84A0FCE260}" srcOrd="2" destOrd="0" presId="urn:microsoft.com/office/officeart/2005/8/layout/orgChart1"/>
    <dgm:cxn modelId="{F751FEA0-9C56-4E6F-90F1-BD1F32A75D81}" type="presParOf" srcId="{A4D269A5-F87A-47FC-8B20-6C6BD59B7EC2}" destId="{2AC0CA3A-7AC0-4F97-98E8-54110FC35AB9}" srcOrd="2" destOrd="0" presId="urn:microsoft.com/office/officeart/2005/8/layout/orgChart1"/>
    <dgm:cxn modelId="{B82BF7BF-624A-454D-9174-C44B10610559}" type="presParOf" srcId="{4B204574-C473-41D2-8C49-C0512EFDABCC}" destId="{1F900C3A-1F80-41AF-8501-1CCC7B4641E8}" srcOrd="2" destOrd="0" presId="urn:microsoft.com/office/officeart/2005/8/layout/orgChart1"/>
    <dgm:cxn modelId="{EB6D901E-C197-4125-B665-D2C42013DFF4}" type="presParOf" srcId="{4B204574-C473-41D2-8C49-C0512EFDABCC}" destId="{3E0F91F8-62D8-4C2D-91CC-E6C3B0445172}" srcOrd="3" destOrd="0" presId="urn:microsoft.com/office/officeart/2005/8/layout/orgChart1"/>
    <dgm:cxn modelId="{A84904A4-C97B-49D6-84E3-3433E1887E99}" type="presParOf" srcId="{3E0F91F8-62D8-4C2D-91CC-E6C3B0445172}" destId="{821F96DF-6FE1-4A2F-9CC6-21831A610EFA}" srcOrd="0" destOrd="0" presId="urn:microsoft.com/office/officeart/2005/8/layout/orgChart1"/>
    <dgm:cxn modelId="{72A3B56B-EF13-45C3-A9DA-5229CD213E9F}" type="presParOf" srcId="{821F96DF-6FE1-4A2F-9CC6-21831A610EFA}" destId="{F14FB71E-6068-4A36-B141-364392898228}" srcOrd="0" destOrd="0" presId="urn:microsoft.com/office/officeart/2005/8/layout/orgChart1"/>
    <dgm:cxn modelId="{C06E9197-859A-4E9F-9E9F-5E68AC4FF3AB}" type="presParOf" srcId="{821F96DF-6FE1-4A2F-9CC6-21831A610EFA}" destId="{9E1D9120-9795-48F5-8395-25FA066A987C}" srcOrd="1" destOrd="0" presId="urn:microsoft.com/office/officeart/2005/8/layout/orgChart1"/>
    <dgm:cxn modelId="{B0410BB8-C3B8-4FB3-8F7E-A24AAAB8E334}" type="presParOf" srcId="{3E0F91F8-62D8-4C2D-91CC-E6C3B0445172}" destId="{484F8006-2290-451F-91D2-80BA20C0C664}" srcOrd="1" destOrd="0" presId="urn:microsoft.com/office/officeart/2005/8/layout/orgChart1"/>
    <dgm:cxn modelId="{9ACA0441-4367-446D-8CD2-EE3AF0A0D8F8}" type="presParOf" srcId="{3E0F91F8-62D8-4C2D-91CC-E6C3B0445172}" destId="{72EAC984-5424-4A66-B692-92EAE526BF0B}" srcOrd="2" destOrd="0" presId="urn:microsoft.com/office/officeart/2005/8/layout/orgChart1"/>
    <dgm:cxn modelId="{426785F7-CFCA-475D-98C1-2DE2277B278C}" type="presParOf" srcId="{4B204574-C473-41D2-8C49-C0512EFDABCC}" destId="{74AE30D4-FF81-4ECE-B471-AB1474A5F4BC}" srcOrd="4" destOrd="0" presId="urn:microsoft.com/office/officeart/2005/8/layout/orgChart1"/>
    <dgm:cxn modelId="{D6E3FF14-F56A-4C95-8472-57391A5CB4F7}" type="presParOf" srcId="{4B204574-C473-41D2-8C49-C0512EFDABCC}" destId="{85A0964C-0B1F-4703-B02A-D318E1735CAF}" srcOrd="5" destOrd="0" presId="urn:microsoft.com/office/officeart/2005/8/layout/orgChart1"/>
    <dgm:cxn modelId="{E5323676-8DDA-41B5-BA28-CABE22E0F3E9}" type="presParOf" srcId="{85A0964C-0B1F-4703-B02A-D318E1735CAF}" destId="{C261A8B2-C398-4937-BBB2-301923D7B8BC}" srcOrd="0" destOrd="0" presId="urn:microsoft.com/office/officeart/2005/8/layout/orgChart1"/>
    <dgm:cxn modelId="{5AE459AB-97AA-4F36-8339-60A6A29B9A41}" type="presParOf" srcId="{C261A8B2-C398-4937-BBB2-301923D7B8BC}" destId="{A3734F32-5CB3-4E00-9EE1-43D676A3335F}" srcOrd="0" destOrd="0" presId="urn:microsoft.com/office/officeart/2005/8/layout/orgChart1"/>
    <dgm:cxn modelId="{7FD28194-317E-4F29-9448-89190F6C2519}" type="presParOf" srcId="{C261A8B2-C398-4937-BBB2-301923D7B8BC}" destId="{95D950F6-7330-4F2A-8B56-BEB5208F2404}" srcOrd="1" destOrd="0" presId="urn:microsoft.com/office/officeart/2005/8/layout/orgChart1"/>
    <dgm:cxn modelId="{40CEBDF5-C9B7-42FD-8655-2F5D8EB87477}" type="presParOf" srcId="{85A0964C-0B1F-4703-B02A-D318E1735CAF}" destId="{1491197A-3141-4190-9180-238ED1D34D93}" srcOrd="1" destOrd="0" presId="urn:microsoft.com/office/officeart/2005/8/layout/orgChart1"/>
    <dgm:cxn modelId="{1631D82F-10C8-41C3-AA92-B7B105334259}" type="presParOf" srcId="{85A0964C-0B1F-4703-B02A-D318E1735CAF}" destId="{9ED66E05-F263-41A9-8F9D-9DE1E8818976}" srcOrd="2" destOrd="0" presId="urn:microsoft.com/office/officeart/2005/8/layout/orgChart1"/>
    <dgm:cxn modelId="{241805D0-968A-4B07-B8A1-9192541971AE}" type="presParOf" srcId="{CACD9921-1A90-463C-8671-CC36968AD295}" destId="{BAC38A82-F4F0-47A2-8AFE-B936A762846F}" srcOrd="2" destOrd="0" presId="urn:microsoft.com/office/officeart/2005/8/layout/orgChart1"/>
    <dgm:cxn modelId="{84193F83-5910-4ECC-AA82-D29BCFE07BC4}" type="presParOf" srcId="{DFFA9881-DB76-424C-B9FD-EA0DEF5F3C56}" destId="{3181829D-5E7A-4F7C-BBAA-76D14D109E67}" srcOrd="8" destOrd="0" presId="urn:microsoft.com/office/officeart/2005/8/layout/orgChart1"/>
    <dgm:cxn modelId="{BF7F5246-65DE-49E3-8B77-379C3F5A346D}" type="presParOf" srcId="{DFFA9881-DB76-424C-B9FD-EA0DEF5F3C56}" destId="{3DA7E209-4C4F-4A2E-B394-E091D9E63E60}" srcOrd="9" destOrd="0" presId="urn:microsoft.com/office/officeart/2005/8/layout/orgChart1"/>
    <dgm:cxn modelId="{DC5FE2E2-C29D-4B66-8480-7C1621CAB257}" type="presParOf" srcId="{3DA7E209-4C4F-4A2E-B394-E091D9E63E60}" destId="{523D4315-A5DD-469B-9B89-C5D8EAFC1F3F}" srcOrd="0" destOrd="0" presId="urn:microsoft.com/office/officeart/2005/8/layout/orgChart1"/>
    <dgm:cxn modelId="{AE53EED3-22B3-498F-A705-BD3BAF1F45F4}" type="presParOf" srcId="{523D4315-A5DD-469B-9B89-C5D8EAFC1F3F}" destId="{67A2C25C-3C0E-47D7-A89E-7DA05049FDCE}" srcOrd="0" destOrd="0" presId="urn:microsoft.com/office/officeart/2005/8/layout/orgChart1"/>
    <dgm:cxn modelId="{A23D948C-F999-45BB-B481-0806F7C06F1E}" type="presParOf" srcId="{523D4315-A5DD-469B-9B89-C5D8EAFC1F3F}" destId="{6BAE0C38-7C69-4CD9-838D-AE0D2D8E5653}" srcOrd="1" destOrd="0" presId="urn:microsoft.com/office/officeart/2005/8/layout/orgChart1"/>
    <dgm:cxn modelId="{0505117E-1F5F-4B0E-990A-CF24668CD723}" type="presParOf" srcId="{3DA7E209-4C4F-4A2E-B394-E091D9E63E60}" destId="{70A9BD0C-6914-48D5-A3B1-3760FD106A13}" srcOrd="1" destOrd="0" presId="urn:microsoft.com/office/officeart/2005/8/layout/orgChart1"/>
    <dgm:cxn modelId="{9F441C8B-FD54-4B32-AD41-FAAFB41770C1}" type="presParOf" srcId="{3DA7E209-4C4F-4A2E-B394-E091D9E63E60}" destId="{A7D87859-0428-44CE-BAF0-9BA8831DD025}" srcOrd="2" destOrd="0" presId="urn:microsoft.com/office/officeart/2005/8/layout/orgChart1"/>
    <dgm:cxn modelId="{5EE9A6F9-455F-4151-89E6-184628931945}" type="presParOf" srcId="{DFFA9881-DB76-424C-B9FD-EA0DEF5F3C56}" destId="{82E02FA8-F13F-4C77-A236-1721E7ED4415}" srcOrd="10" destOrd="0" presId="urn:microsoft.com/office/officeart/2005/8/layout/orgChart1"/>
    <dgm:cxn modelId="{D3FA2BA1-0181-4070-85F4-3E8F64808D49}" type="presParOf" srcId="{DFFA9881-DB76-424C-B9FD-EA0DEF5F3C56}" destId="{44947FB6-E8E0-486C-B436-D2F82744B3D1}" srcOrd="11" destOrd="0" presId="urn:microsoft.com/office/officeart/2005/8/layout/orgChart1"/>
    <dgm:cxn modelId="{714D05D0-32C3-472D-9083-2F561B465C96}" type="presParOf" srcId="{44947FB6-E8E0-486C-B436-D2F82744B3D1}" destId="{59BA6221-3730-4D44-9DED-EDC4E86E608A}" srcOrd="0" destOrd="0" presId="urn:microsoft.com/office/officeart/2005/8/layout/orgChart1"/>
    <dgm:cxn modelId="{63B06F22-D8F0-4B34-8E9C-752AC8F1E724}" type="presParOf" srcId="{59BA6221-3730-4D44-9DED-EDC4E86E608A}" destId="{21B9827D-F12D-4522-A399-53E9E9C99CB8}" srcOrd="0" destOrd="0" presId="urn:microsoft.com/office/officeart/2005/8/layout/orgChart1"/>
    <dgm:cxn modelId="{B538D827-BF1F-4FCA-93FB-B390DE85EA69}" type="presParOf" srcId="{59BA6221-3730-4D44-9DED-EDC4E86E608A}" destId="{E9750351-CC29-459D-86B1-A8CC96D917E3}" srcOrd="1" destOrd="0" presId="urn:microsoft.com/office/officeart/2005/8/layout/orgChart1"/>
    <dgm:cxn modelId="{70375CA7-6B7F-4574-A379-925F5893AAB4}" type="presParOf" srcId="{44947FB6-E8E0-486C-B436-D2F82744B3D1}" destId="{79EEFEE8-7069-493E-961D-97E6C8E76DD2}" srcOrd="1" destOrd="0" presId="urn:microsoft.com/office/officeart/2005/8/layout/orgChart1"/>
    <dgm:cxn modelId="{D719C17D-2766-4E24-82C7-DEDC1819A247}" type="presParOf" srcId="{44947FB6-E8E0-486C-B436-D2F82744B3D1}" destId="{D4961195-CAC5-4790-B569-BBF02D90AF2A}" srcOrd="2" destOrd="0" presId="urn:microsoft.com/office/officeart/2005/8/layout/orgChart1"/>
    <dgm:cxn modelId="{7D95763D-C27E-41CB-A45C-63016B2CB090}" type="presParOf" srcId="{5C23531B-E791-4862-8C96-DA3E785ECD47}" destId="{D2EE0CF3-2148-46CB-B658-5670D4077DA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02FA8-F13F-4C77-A236-1721E7ED4415}">
      <dsp:nvSpPr>
        <dsp:cNvPr id="0" name=""/>
        <dsp:cNvSpPr/>
      </dsp:nvSpPr>
      <dsp:spPr>
        <a:xfrm>
          <a:off x="6222730" y="959537"/>
          <a:ext cx="3891189" cy="167467"/>
        </a:xfrm>
        <a:custGeom>
          <a:avLst/>
          <a:gdLst/>
          <a:ahLst/>
          <a:cxnLst/>
          <a:rect l="0" t="0" r="0" b="0"/>
          <a:pathLst>
            <a:path>
              <a:moveTo>
                <a:pt x="0" y="0"/>
              </a:moveTo>
              <a:lnTo>
                <a:pt x="0" y="83733"/>
              </a:lnTo>
              <a:lnTo>
                <a:pt x="3891189" y="83733"/>
              </a:lnTo>
              <a:lnTo>
                <a:pt x="3891189" y="1674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81829D-5E7A-4F7C-BBAA-76D14D109E67}">
      <dsp:nvSpPr>
        <dsp:cNvPr id="0" name=""/>
        <dsp:cNvSpPr/>
      </dsp:nvSpPr>
      <dsp:spPr>
        <a:xfrm>
          <a:off x="6222730" y="959537"/>
          <a:ext cx="2926259" cy="167467"/>
        </a:xfrm>
        <a:custGeom>
          <a:avLst/>
          <a:gdLst/>
          <a:ahLst/>
          <a:cxnLst/>
          <a:rect l="0" t="0" r="0" b="0"/>
          <a:pathLst>
            <a:path>
              <a:moveTo>
                <a:pt x="0" y="0"/>
              </a:moveTo>
              <a:lnTo>
                <a:pt x="0" y="83733"/>
              </a:lnTo>
              <a:lnTo>
                <a:pt x="2926259" y="83733"/>
              </a:lnTo>
              <a:lnTo>
                <a:pt x="2926259" y="1674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AE30D4-FF81-4ECE-B471-AB1474A5F4BC}">
      <dsp:nvSpPr>
        <dsp:cNvPr id="0" name=""/>
        <dsp:cNvSpPr/>
      </dsp:nvSpPr>
      <dsp:spPr>
        <a:xfrm>
          <a:off x="8184059" y="1525736"/>
          <a:ext cx="964930" cy="167467"/>
        </a:xfrm>
        <a:custGeom>
          <a:avLst/>
          <a:gdLst/>
          <a:ahLst/>
          <a:cxnLst/>
          <a:rect l="0" t="0" r="0" b="0"/>
          <a:pathLst>
            <a:path>
              <a:moveTo>
                <a:pt x="0" y="0"/>
              </a:moveTo>
              <a:lnTo>
                <a:pt x="0" y="83733"/>
              </a:lnTo>
              <a:lnTo>
                <a:pt x="964930" y="83733"/>
              </a:lnTo>
              <a:lnTo>
                <a:pt x="964930" y="1674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900C3A-1F80-41AF-8501-1CCC7B4641E8}">
      <dsp:nvSpPr>
        <dsp:cNvPr id="0" name=""/>
        <dsp:cNvSpPr/>
      </dsp:nvSpPr>
      <dsp:spPr>
        <a:xfrm>
          <a:off x="8138339" y="1525736"/>
          <a:ext cx="91440" cy="167467"/>
        </a:xfrm>
        <a:custGeom>
          <a:avLst/>
          <a:gdLst/>
          <a:ahLst/>
          <a:cxnLst/>
          <a:rect l="0" t="0" r="0" b="0"/>
          <a:pathLst>
            <a:path>
              <a:moveTo>
                <a:pt x="45720" y="0"/>
              </a:moveTo>
              <a:lnTo>
                <a:pt x="45720" y="1674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DB2035-A62D-4230-B21E-99C7DCE37139}">
      <dsp:nvSpPr>
        <dsp:cNvPr id="0" name=""/>
        <dsp:cNvSpPr/>
      </dsp:nvSpPr>
      <dsp:spPr>
        <a:xfrm>
          <a:off x="6900144" y="2091935"/>
          <a:ext cx="119619" cy="366832"/>
        </a:xfrm>
        <a:custGeom>
          <a:avLst/>
          <a:gdLst/>
          <a:ahLst/>
          <a:cxnLst/>
          <a:rect l="0" t="0" r="0" b="0"/>
          <a:pathLst>
            <a:path>
              <a:moveTo>
                <a:pt x="0" y="0"/>
              </a:moveTo>
              <a:lnTo>
                <a:pt x="0" y="366832"/>
              </a:lnTo>
              <a:lnTo>
                <a:pt x="119619" y="3668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69D78E-8AF0-43E1-B9C5-5230B02628C3}">
      <dsp:nvSpPr>
        <dsp:cNvPr id="0" name=""/>
        <dsp:cNvSpPr/>
      </dsp:nvSpPr>
      <dsp:spPr>
        <a:xfrm>
          <a:off x="7219129" y="1525736"/>
          <a:ext cx="964930" cy="167467"/>
        </a:xfrm>
        <a:custGeom>
          <a:avLst/>
          <a:gdLst/>
          <a:ahLst/>
          <a:cxnLst/>
          <a:rect l="0" t="0" r="0" b="0"/>
          <a:pathLst>
            <a:path>
              <a:moveTo>
                <a:pt x="964930" y="0"/>
              </a:moveTo>
              <a:lnTo>
                <a:pt x="964930" y="83733"/>
              </a:lnTo>
              <a:lnTo>
                <a:pt x="0" y="83733"/>
              </a:lnTo>
              <a:lnTo>
                <a:pt x="0" y="1674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64FC4A-3C9A-4944-A449-7D80ECBCFF18}">
      <dsp:nvSpPr>
        <dsp:cNvPr id="0" name=""/>
        <dsp:cNvSpPr/>
      </dsp:nvSpPr>
      <dsp:spPr>
        <a:xfrm>
          <a:off x="6222730" y="959537"/>
          <a:ext cx="1961329" cy="167467"/>
        </a:xfrm>
        <a:custGeom>
          <a:avLst/>
          <a:gdLst/>
          <a:ahLst/>
          <a:cxnLst/>
          <a:rect l="0" t="0" r="0" b="0"/>
          <a:pathLst>
            <a:path>
              <a:moveTo>
                <a:pt x="0" y="0"/>
              </a:moveTo>
              <a:lnTo>
                <a:pt x="0" y="83733"/>
              </a:lnTo>
              <a:lnTo>
                <a:pt x="1961329" y="83733"/>
              </a:lnTo>
              <a:lnTo>
                <a:pt x="1961329" y="1674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F6514C-EDA1-43A4-8ECA-52258334142D}">
      <dsp:nvSpPr>
        <dsp:cNvPr id="0" name=""/>
        <dsp:cNvSpPr/>
      </dsp:nvSpPr>
      <dsp:spPr>
        <a:xfrm>
          <a:off x="5735848" y="1525736"/>
          <a:ext cx="119619" cy="933031"/>
        </a:xfrm>
        <a:custGeom>
          <a:avLst/>
          <a:gdLst/>
          <a:ahLst/>
          <a:cxnLst/>
          <a:rect l="0" t="0" r="0" b="0"/>
          <a:pathLst>
            <a:path>
              <a:moveTo>
                <a:pt x="0" y="0"/>
              </a:moveTo>
              <a:lnTo>
                <a:pt x="0" y="933031"/>
              </a:lnTo>
              <a:lnTo>
                <a:pt x="119619" y="9330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CAF9ED-12FB-42DA-B971-3550F1C96E5D}">
      <dsp:nvSpPr>
        <dsp:cNvPr id="0" name=""/>
        <dsp:cNvSpPr/>
      </dsp:nvSpPr>
      <dsp:spPr>
        <a:xfrm>
          <a:off x="5735848" y="1525736"/>
          <a:ext cx="119619" cy="366832"/>
        </a:xfrm>
        <a:custGeom>
          <a:avLst/>
          <a:gdLst/>
          <a:ahLst/>
          <a:cxnLst/>
          <a:rect l="0" t="0" r="0" b="0"/>
          <a:pathLst>
            <a:path>
              <a:moveTo>
                <a:pt x="0" y="0"/>
              </a:moveTo>
              <a:lnTo>
                <a:pt x="0" y="366832"/>
              </a:lnTo>
              <a:lnTo>
                <a:pt x="119619" y="3668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DEF53C-205D-4CB5-A383-FA377CBD06FA}">
      <dsp:nvSpPr>
        <dsp:cNvPr id="0" name=""/>
        <dsp:cNvSpPr/>
      </dsp:nvSpPr>
      <dsp:spPr>
        <a:xfrm>
          <a:off x="6054833" y="959537"/>
          <a:ext cx="167896" cy="167467"/>
        </a:xfrm>
        <a:custGeom>
          <a:avLst/>
          <a:gdLst/>
          <a:ahLst/>
          <a:cxnLst/>
          <a:rect l="0" t="0" r="0" b="0"/>
          <a:pathLst>
            <a:path>
              <a:moveTo>
                <a:pt x="167896" y="0"/>
              </a:moveTo>
              <a:lnTo>
                <a:pt x="167896" y="83733"/>
              </a:lnTo>
              <a:lnTo>
                <a:pt x="0" y="83733"/>
              </a:lnTo>
              <a:lnTo>
                <a:pt x="0" y="1674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AB8241-F1A1-49E0-94A4-AEA2D7057668}">
      <dsp:nvSpPr>
        <dsp:cNvPr id="0" name=""/>
        <dsp:cNvSpPr/>
      </dsp:nvSpPr>
      <dsp:spPr>
        <a:xfrm>
          <a:off x="4695392" y="1525736"/>
          <a:ext cx="132206" cy="2065429"/>
        </a:xfrm>
        <a:custGeom>
          <a:avLst/>
          <a:gdLst/>
          <a:ahLst/>
          <a:cxnLst/>
          <a:rect l="0" t="0" r="0" b="0"/>
          <a:pathLst>
            <a:path>
              <a:moveTo>
                <a:pt x="0" y="0"/>
              </a:moveTo>
              <a:lnTo>
                <a:pt x="0" y="2065429"/>
              </a:lnTo>
              <a:lnTo>
                <a:pt x="132206" y="20654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8A20F3-0E59-4EB0-B4C2-A4813223ED0A}">
      <dsp:nvSpPr>
        <dsp:cNvPr id="0" name=""/>
        <dsp:cNvSpPr/>
      </dsp:nvSpPr>
      <dsp:spPr>
        <a:xfrm>
          <a:off x="4695392" y="1525736"/>
          <a:ext cx="132206" cy="1499230"/>
        </a:xfrm>
        <a:custGeom>
          <a:avLst/>
          <a:gdLst/>
          <a:ahLst/>
          <a:cxnLst/>
          <a:rect l="0" t="0" r="0" b="0"/>
          <a:pathLst>
            <a:path>
              <a:moveTo>
                <a:pt x="0" y="0"/>
              </a:moveTo>
              <a:lnTo>
                <a:pt x="0" y="1499230"/>
              </a:lnTo>
              <a:lnTo>
                <a:pt x="132206" y="149923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25E053-8EC0-4E95-A240-8DC456F02AC9}">
      <dsp:nvSpPr>
        <dsp:cNvPr id="0" name=""/>
        <dsp:cNvSpPr/>
      </dsp:nvSpPr>
      <dsp:spPr>
        <a:xfrm>
          <a:off x="4695392" y="1525736"/>
          <a:ext cx="132206" cy="933031"/>
        </a:xfrm>
        <a:custGeom>
          <a:avLst/>
          <a:gdLst/>
          <a:ahLst/>
          <a:cxnLst/>
          <a:rect l="0" t="0" r="0" b="0"/>
          <a:pathLst>
            <a:path>
              <a:moveTo>
                <a:pt x="0" y="0"/>
              </a:moveTo>
              <a:lnTo>
                <a:pt x="0" y="933031"/>
              </a:lnTo>
              <a:lnTo>
                <a:pt x="132206" y="9330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1B1069-2795-4E0B-AFC7-7111FAE86125}">
      <dsp:nvSpPr>
        <dsp:cNvPr id="0" name=""/>
        <dsp:cNvSpPr/>
      </dsp:nvSpPr>
      <dsp:spPr>
        <a:xfrm>
          <a:off x="4695392" y="1525736"/>
          <a:ext cx="132206" cy="366832"/>
        </a:xfrm>
        <a:custGeom>
          <a:avLst/>
          <a:gdLst/>
          <a:ahLst/>
          <a:cxnLst/>
          <a:rect l="0" t="0" r="0" b="0"/>
          <a:pathLst>
            <a:path>
              <a:moveTo>
                <a:pt x="0" y="0"/>
              </a:moveTo>
              <a:lnTo>
                <a:pt x="0" y="366832"/>
              </a:lnTo>
              <a:lnTo>
                <a:pt x="132206" y="3668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A0A279-61BF-4B0F-B30E-BC4B552BAE87}">
      <dsp:nvSpPr>
        <dsp:cNvPr id="0" name=""/>
        <dsp:cNvSpPr/>
      </dsp:nvSpPr>
      <dsp:spPr>
        <a:xfrm>
          <a:off x="5047944" y="959537"/>
          <a:ext cx="1174785" cy="167467"/>
        </a:xfrm>
        <a:custGeom>
          <a:avLst/>
          <a:gdLst/>
          <a:ahLst/>
          <a:cxnLst/>
          <a:rect l="0" t="0" r="0" b="0"/>
          <a:pathLst>
            <a:path>
              <a:moveTo>
                <a:pt x="1174785" y="0"/>
              </a:moveTo>
              <a:lnTo>
                <a:pt x="1174785" y="83733"/>
              </a:lnTo>
              <a:lnTo>
                <a:pt x="0" y="83733"/>
              </a:lnTo>
              <a:lnTo>
                <a:pt x="0" y="1674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22755A-F2EB-42F7-A36B-E650FF98EEED}">
      <dsp:nvSpPr>
        <dsp:cNvPr id="0" name=""/>
        <dsp:cNvSpPr/>
      </dsp:nvSpPr>
      <dsp:spPr>
        <a:xfrm>
          <a:off x="2331540" y="1525736"/>
          <a:ext cx="1929860" cy="167467"/>
        </a:xfrm>
        <a:custGeom>
          <a:avLst/>
          <a:gdLst/>
          <a:ahLst/>
          <a:cxnLst/>
          <a:rect l="0" t="0" r="0" b="0"/>
          <a:pathLst>
            <a:path>
              <a:moveTo>
                <a:pt x="0" y="0"/>
              </a:moveTo>
              <a:lnTo>
                <a:pt x="0" y="83733"/>
              </a:lnTo>
              <a:lnTo>
                <a:pt x="1929860" y="83733"/>
              </a:lnTo>
              <a:lnTo>
                <a:pt x="1929860" y="1674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DF4868-A69B-4C59-BB08-297A82E288FF}">
      <dsp:nvSpPr>
        <dsp:cNvPr id="0" name=""/>
        <dsp:cNvSpPr/>
      </dsp:nvSpPr>
      <dsp:spPr>
        <a:xfrm>
          <a:off x="2977485" y="2091935"/>
          <a:ext cx="119619" cy="1499230"/>
        </a:xfrm>
        <a:custGeom>
          <a:avLst/>
          <a:gdLst/>
          <a:ahLst/>
          <a:cxnLst/>
          <a:rect l="0" t="0" r="0" b="0"/>
          <a:pathLst>
            <a:path>
              <a:moveTo>
                <a:pt x="0" y="0"/>
              </a:moveTo>
              <a:lnTo>
                <a:pt x="0" y="1499230"/>
              </a:lnTo>
              <a:lnTo>
                <a:pt x="119619" y="149923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D89AD0-82BC-4C99-94DA-746398AC9B0E}">
      <dsp:nvSpPr>
        <dsp:cNvPr id="0" name=""/>
        <dsp:cNvSpPr/>
      </dsp:nvSpPr>
      <dsp:spPr>
        <a:xfrm>
          <a:off x="2977485" y="2091935"/>
          <a:ext cx="119619" cy="933031"/>
        </a:xfrm>
        <a:custGeom>
          <a:avLst/>
          <a:gdLst/>
          <a:ahLst/>
          <a:cxnLst/>
          <a:rect l="0" t="0" r="0" b="0"/>
          <a:pathLst>
            <a:path>
              <a:moveTo>
                <a:pt x="0" y="0"/>
              </a:moveTo>
              <a:lnTo>
                <a:pt x="0" y="933031"/>
              </a:lnTo>
              <a:lnTo>
                <a:pt x="119619" y="9330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AC94F2-5B61-43E1-9BB9-61F587E8A960}">
      <dsp:nvSpPr>
        <dsp:cNvPr id="0" name=""/>
        <dsp:cNvSpPr/>
      </dsp:nvSpPr>
      <dsp:spPr>
        <a:xfrm>
          <a:off x="2977485" y="2091935"/>
          <a:ext cx="119619" cy="366832"/>
        </a:xfrm>
        <a:custGeom>
          <a:avLst/>
          <a:gdLst/>
          <a:ahLst/>
          <a:cxnLst/>
          <a:rect l="0" t="0" r="0" b="0"/>
          <a:pathLst>
            <a:path>
              <a:moveTo>
                <a:pt x="0" y="0"/>
              </a:moveTo>
              <a:lnTo>
                <a:pt x="0" y="366832"/>
              </a:lnTo>
              <a:lnTo>
                <a:pt x="119619" y="3668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1C8C2F-845A-4BC8-B0C4-6843D651B992}">
      <dsp:nvSpPr>
        <dsp:cNvPr id="0" name=""/>
        <dsp:cNvSpPr/>
      </dsp:nvSpPr>
      <dsp:spPr>
        <a:xfrm>
          <a:off x="2331540" y="1525736"/>
          <a:ext cx="964930" cy="167467"/>
        </a:xfrm>
        <a:custGeom>
          <a:avLst/>
          <a:gdLst/>
          <a:ahLst/>
          <a:cxnLst/>
          <a:rect l="0" t="0" r="0" b="0"/>
          <a:pathLst>
            <a:path>
              <a:moveTo>
                <a:pt x="0" y="0"/>
              </a:moveTo>
              <a:lnTo>
                <a:pt x="0" y="83733"/>
              </a:lnTo>
              <a:lnTo>
                <a:pt x="964930" y="83733"/>
              </a:lnTo>
              <a:lnTo>
                <a:pt x="964930" y="1674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EB2D9A-2FA9-470F-A69E-138407232046}">
      <dsp:nvSpPr>
        <dsp:cNvPr id="0" name=""/>
        <dsp:cNvSpPr/>
      </dsp:nvSpPr>
      <dsp:spPr>
        <a:xfrm>
          <a:off x="2012555" y="2091935"/>
          <a:ext cx="119619" cy="366832"/>
        </a:xfrm>
        <a:custGeom>
          <a:avLst/>
          <a:gdLst/>
          <a:ahLst/>
          <a:cxnLst/>
          <a:rect l="0" t="0" r="0" b="0"/>
          <a:pathLst>
            <a:path>
              <a:moveTo>
                <a:pt x="0" y="0"/>
              </a:moveTo>
              <a:lnTo>
                <a:pt x="0" y="366832"/>
              </a:lnTo>
              <a:lnTo>
                <a:pt x="119619" y="3668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6B9A35-5890-47B3-B364-21BFE9005A9F}">
      <dsp:nvSpPr>
        <dsp:cNvPr id="0" name=""/>
        <dsp:cNvSpPr/>
      </dsp:nvSpPr>
      <dsp:spPr>
        <a:xfrm>
          <a:off x="2285820" y="1525736"/>
          <a:ext cx="91440" cy="167467"/>
        </a:xfrm>
        <a:custGeom>
          <a:avLst/>
          <a:gdLst/>
          <a:ahLst/>
          <a:cxnLst/>
          <a:rect l="0" t="0" r="0" b="0"/>
          <a:pathLst>
            <a:path>
              <a:moveTo>
                <a:pt x="45720" y="0"/>
              </a:moveTo>
              <a:lnTo>
                <a:pt x="45720" y="1674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7EC9B6-C36E-4311-9150-25C8DCAFF3E2}">
      <dsp:nvSpPr>
        <dsp:cNvPr id="0" name=""/>
        <dsp:cNvSpPr/>
      </dsp:nvSpPr>
      <dsp:spPr>
        <a:xfrm>
          <a:off x="1366610" y="1525736"/>
          <a:ext cx="964930" cy="167467"/>
        </a:xfrm>
        <a:custGeom>
          <a:avLst/>
          <a:gdLst/>
          <a:ahLst/>
          <a:cxnLst/>
          <a:rect l="0" t="0" r="0" b="0"/>
          <a:pathLst>
            <a:path>
              <a:moveTo>
                <a:pt x="964930" y="0"/>
              </a:moveTo>
              <a:lnTo>
                <a:pt x="964930" y="83733"/>
              </a:lnTo>
              <a:lnTo>
                <a:pt x="0" y="83733"/>
              </a:lnTo>
              <a:lnTo>
                <a:pt x="0" y="1674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9F36BE-D9B1-44B1-A124-B63652397EB1}">
      <dsp:nvSpPr>
        <dsp:cNvPr id="0" name=""/>
        <dsp:cNvSpPr/>
      </dsp:nvSpPr>
      <dsp:spPr>
        <a:xfrm>
          <a:off x="401680" y="1525736"/>
          <a:ext cx="1929860" cy="167467"/>
        </a:xfrm>
        <a:custGeom>
          <a:avLst/>
          <a:gdLst/>
          <a:ahLst/>
          <a:cxnLst/>
          <a:rect l="0" t="0" r="0" b="0"/>
          <a:pathLst>
            <a:path>
              <a:moveTo>
                <a:pt x="1929860" y="0"/>
              </a:moveTo>
              <a:lnTo>
                <a:pt x="1929860" y="83733"/>
              </a:lnTo>
              <a:lnTo>
                <a:pt x="0" y="83733"/>
              </a:lnTo>
              <a:lnTo>
                <a:pt x="0" y="1674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07667E-E629-4BBB-8A5D-64CCB1F9AACF}">
      <dsp:nvSpPr>
        <dsp:cNvPr id="0" name=""/>
        <dsp:cNvSpPr/>
      </dsp:nvSpPr>
      <dsp:spPr>
        <a:xfrm>
          <a:off x="2331540" y="959537"/>
          <a:ext cx="3891189" cy="167467"/>
        </a:xfrm>
        <a:custGeom>
          <a:avLst/>
          <a:gdLst/>
          <a:ahLst/>
          <a:cxnLst/>
          <a:rect l="0" t="0" r="0" b="0"/>
          <a:pathLst>
            <a:path>
              <a:moveTo>
                <a:pt x="3891189" y="0"/>
              </a:moveTo>
              <a:lnTo>
                <a:pt x="3891189" y="83733"/>
              </a:lnTo>
              <a:lnTo>
                <a:pt x="0" y="83733"/>
              </a:lnTo>
              <a:lnTo>
                <a:pt x="0" y="1674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22B160-697D-4FFD-AA08-6ED43C72E867}">
      <dsp:nvSpPr>
        <dsp:cNvPr id="0" name=""/>
        <dsp:cNvSpPr/>
      </dsp:nvSpPr>
      <dsp:spPr>
        <a:xfrm>
          <a:off x="5823998" y="560806"/>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Ian Brawn</a:t>
          </a:r>
          <a:endParaRPr lang="en-GB" sz="1200" kern="1200" dirty="0"/>
        </a:p>
      </dsp:txBody>
      <dsp:txXfrm>
        <a:off x="5823998" y="560806"/>
        <a:ext cx="797462" cy="398731"/>
      </dsp:txXfrm>
    </dsp:sp>
    <dsp:sp modelId="{735AC7A6-3D8C-4F95-8833-5F4C5D8A0D3A}">
      <dsp:nvSpPr>
        <dsp:cNvPr id="0" name=""/>
        <dsp:cNvSpPr/>
      </dsp:nvSpPr>
      <dsp:spPr>
        <a:xfrm>
          <a:off x="1932809" y="1127005"/>
          <a:ext cx="797462" cy="398731"/>
        </a:xfrm>
        <a:prstGeom prst="rect">
          <a:avLst/>
        </a:prstGeom>
        <a:solidFill>
          <a:srgbClr val="156082"/>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Ronnie Brumfitt</a:t>
          </a:r>
          <a:endParaRPr lang="en-GB" sz="1300" kern="1200" dirty="0">
            <a:solidFill>
              <a:prstClr val="white"/>
            </a:solidFill>
            <a:latin typeface="Aptos" panose="02110004020202020204"/>
            <a:ea typeface="+mn-ea"/>
            <a:cs typeface="+mn-cs"/>
          </a:endParaRPr>
        </a:p>
      </dsp:txBody>
      <dsp:txXfrm>
        <a:off x="1932809" y="1127005"/>
        <a:ext cx="797462" cy="398731"/>
      </dsp:txXfrm>
    </dsp:sp>
    <dsp:sp modelId="{7B048FDA-9E2E-4EEA-BD42-A9641E376A46}">
      <dsp:nvSpPr>
        <dsp:cNvPr id="0" name=""/>
        <dsp:cNvSpPr/>
      </dsp:nvSpPr>
      <dsp:spPr>
        <a:xfrm>
          <a:off x="2948" y="1693203"/>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Kelvin Gascoyne</a:t>
          </a:r>
          <a:endParaRPr lang="en-GB" sz="1200" kern="1200" dirty="0"/>
        </a:p>
      </dsp:txBody>
      <dsp:txXfrm>
        <a:off x="2948" y="1693203"/>
        <a:ext cx="797462" cy="398731"/>
      </dsp:txXfrm>
    </dsp:sp>
    <dsp:sp modelId="{0D3F66CD-9760-4767-883C-1A1069006A08}">
      <dsp:nvSpPr>
        <dsp:cNvPr id="0" name=""/>
        <dsp:cNvSpPr/>
      </dsp:nvSpPr>
      <dsp:spPr>
        <a:xfrm>
          <a:off x="967878" y="1693203"/>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Simon Moorby</a:t>
          </a:r>
          <a:endParaRPr lang="en-GB" sz="1200" kern="1200" dirty="0"/>
        </a:p>
      </dsp:txBody>
      <dsp:txXfrm>
        <a:off x="967878" y="1693203"/>
        <a:ext cx="797462" cy="398731"/>
      </dsp:txXfrm>
    </dsp:sp>
    <dsp:sp modelId="{9B5680D5-FD2D-4C3A-8D73-8D268E0570D5}">
      <dsp:nvSpPr>
        <dsp:cNvPr id="0" name=""/>
        <dsp:cNvSpPr/>
      </dsp:nvSpPr>
      <dsp:spPr>
        <a:xfrm>
          <a:off x="1932809" y="1693203"/>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Chad Silk</a:t>
          </a:r>
          <a:endParaRPr lang="en-GB" sz="1200" kern="1200" dirty="0"/>
        </a:p>
      </dsp:txBody>
      <dsp:txXfrm>
        <a:off x="1932809" y="1693203"/>
        <a:ext cx="797462" cy="398731"/>
      </dsp:txXfrm>
    </dsp:sp>
    <dsp:sp modelId="{30E90FE4-51EE-4250-8636-869F92F3D11A}">
      <dsp:nvSpPr>
        <dsp:cNvPr id="0" name=""/>
        <dsp:cNvSpPr/>
      </dsp:nvSpPr>
      <dsp:spPr>
        <a:xfrm>
          <a:off x="2132174" y="2259402"/>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Joshua Davies</a:t>
          </a:r>
          <a:endParaRPr lang="en-GB" sz="1200" kern="1200" dirty="0"/>
        </a:p>
      </dsp:txBody>
      <dsp:txXfrm>
        <a:off x="2132174" y="2259402"/>
        <a:ext cx="797462" cy="398731"/>
      </dsp:txXfrm>
    </dsp:sp>
    <dsp:sp modelId="{A23B6C11-0FEF-45B7-AA22-1EAE6887F468}">
      <dsp:nvSpPr>
        <dsp:cNvPr id="0" name=""/>
        <dsp:cNvSpPr/>
      </dsp:nvSpPr>
      <dsp:spPr>
        <a:xfrm>
          <a:off x="2897739" y="1693203"/>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Dave Templeman</a:t>
          </a:r>
          <a:endParaRPr lang="en-GB" sz="1200" kern="1200" dirty="0"/>
        </a:p>
      </dsp:txBody>
      <dsp:txXfrm>
        <a:off x="2897739" y="1693203"/>
        <a:ext cx="797462" cy="398731"/>
      </dsp:txXfrm>
    </dsp:sp>
    <dsp:sp modelId="{75847DA5-9302-4DF9-84BF-948851070C98}">
      <dsp:nvSpPr>
        <dsp:cNvPr id="0" name=""/>
        <dsp:cNvSpPr/>
      </dsp:nvSpPr>
      <dsp:spPr>
        <a:xfrm>
          <a:off x="3097105" y="2259402"/>
          <a:ext cx="797462" cy="398731"/>
        </a:xfrm>
        <a:prstGeom prst="rect">
          <a:avLst/>
        </a:prstGeom>
        <a:solidFill>
          <a:srgbClr val="156082">
            <a:hueOff val="0"/>
            <a:satOff val="0"/>
            <a:lumOff val="0"/>
            <a:alphaOff val="0"/>
          </a:srgbClr>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Piers Coode</a:t>
          </a:r>
          <a:endParaRPr lang="en-GB" sz="1300" kern="1200" dirty="0">
            <a:solidFill>
              <a:prstClr val="white"/>
            </a:solidFill>
            <a:latin typeface="Aptos" panose="02110004020202020204"/>
            <a:ea typeface="+mn-ea"/>
            <a:cs typeface="+mn-cs"/>
          </a:endParaRPr>
        </a:p>
      </dsp:txBody>
      <dsp:txXfrm>
        <a:off x="3097105" y="2259402"/>
        <a:ext cx="797462" cy="398731"/>
      </dsp:txXfrm>
    </dsp:sp>
    <dsp:sp modelId="{1FC6CD2A-A824-4114-BA2E-C86832223EFA}">
      <dsp:nvSpPr>
        <dsp:cNvPr id="0" name=""/>
        <dsp:cNvSpPr/>
      </dsp:nvSpPr>
      <dsp:spPr>
        <a:xfrm>
          <a:off x="3097105" y="2825601"/>
          <a:ext cx="797462" cy="398731"/>
        </a:xfrm>
        <a:prstGeom prst="rect">
          <a:avLst/>
        </a:prstGeom>
        <a:solidFill>
          <a:srgbClr val="156082">
            <a:hueOff val="0"/>
            <a:satOff val="0"/>
            <a:lumOff val="0"/>
            <a:alphaOff val="0"/>
          </a:srgbClr>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Jack Day</a:t>
          </a:r>
          <a:endParaRPr lang="en-GB" sz="1300" kern="1200" dirty="0">
            <a:solidFill>
              <a:prstClr val="white"/>
            </a:solidFill>
            <a:latin typeface="Aptos" panose="02110004020202020204"/>
            <a:ea typeface="+mn-ea"/>
            <a:cs typeface="+mn-cs"/>
          </a:endParaRPr>
        </a:p>
      </dsp:txBody>
      <dsp:txXfrm>
        <a:off x="3097105" y="2825601"/>
        <a:ext cx="797462" cy="398731"/>
      </dsp:txXfrm>
    </dsp:sp>
    <dsp:sp modelId="{1D0C7AAA-440C-47BA-8B75-BCB88CDEDA79}">
      <dsp:nvSpPr>
        <dsp:cNvPr id="0" name=""/>
        <dsp:cNvSpPr/>
      </dsp:nvSpPr>
      <dsp:spPr>
        <a:xfrm>
          <a:off x="3097105" y="3391800"/>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William John</a:t>
          </a:r>
          <a:endParaRPr lang="en-GB" sz="1300" kern="1200" dirty="0">
            <a:solidFill>
              <a:prstClr val="white"/>
            </a:solidFill>
            <a:latin typeface="Aptos" panose="02110004020202020204"/>
            <a:ea typeface="+mn-ea"/>
            <a:cs typeface="+mn-cs"/>
          </a:endParaRPr>
        </a:p>
      </dsp:txBody>
      <dsp:txXfrm>
        <a:off x="3097105" y="3391800"/>
        <a:ext cx="797462" cy="398731"/>
      </dsp:txXfrm>
    </dsp:sp>
    <dsp:sp modelId="{5DE38158-C635-40D7-BA5E-244A7EE1BA40}">
      <dsp:nvSpPr>
        <dsp:cNvPr id="0" name=""/>
        <dsp:cNvSpPr/>
      </dsp:nvSpPr>
      <dsp:spPr>
        <a:xfrm>
          <a:off x="3862669" y="1693203"/>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Martin Torbet</a:t>
          </a:r>
          <a:endParaRPr lang="en-GB" sz="1200" kern="1200" dirty="0"/>
        </a:p>
      </dsp:txBody>
      <dsp:txXfrm>
        <a:off x="3862669" y="1693203"/>
        <a:ext cx="797462" cy="398731"/>
      </dsp:txXfrm>
    </dsp:sp>
    <dsp:sp modelId="{9231ED16-3E3F-4DD6-B665-E93F75B60723}">
      <dsp:nvSpPr>
        <dsp:cNvPr id="0" name=""/>
        <dsp:cNvSpPr/>
      </dsp:nvSpPr>
      <dsp:spPr>
        <a:xfrm>
          <a:off x="4607254" y="1127005"/>
          <a:ext cx="881379" cy="398731"/>
        </a:xfrm>
        <a:prstGeom prst="rect">
          <a:avLst/>
        </a:prstGeom>
        <a:solidFill>
          <a:srgbClr val="156082"/>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Joseph Hindmarsh</a:t>
          </a:r>
          <a:endParaRPr lang="en-GB" sz="1300" kern="1200" dirty="0">
            <a:solidFill>
              <a:prstClr val="white"/>
            </a:solidFill>
            <a:latin typeface="Aptos" panose="02110004020202020204"/>
            <a:ea typeface="+mn-ea"/>
            <a:cs typeface="+mn-cs"/>
          </a:endParaRPr>
        </a:p>
      </dsp:txBody>
      <dsp:txXfrm>
        <a:off x="4607254" y="1127005"/>
        <a:ext cx="881379" cy="398731"/>
      </dsp:txXfrm>
    </dsp:sp>
    <dsp:sp modelId="{D13C4237-15D3-4290-A88A-75E33A8B2E3F}">
      <dsp:nvSpPr>
        <dsp:cNvPr id="0" name=""/>
        <dsp:cNvSpPr/>
      </dsp:nvSpPr>
      <dsp:spPr>
        <a:xfrm>
          <a:off x="4827599" y="1693203"/>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Hajira </a:t>
          </a:r>
          <a:r>
            <a:rPr lang="en-US" sz="1200" kern="1200" dirty="0" err="1"/>
            <a:t>Bazaz</a:t>
          </a:r>
          <a:endParaRPr lang="en-GB" sz="1200" kern="1200" dirty="0"/>
        </a:p>
      </dsp:txBody>
      <dsp:txXfrm>
        <a:off x="4827599" y="1693203"/>
        <a:ext cx="797462" cy="398731"/>
      </dsp:txXfrm>
    </dsp:sp>
    <dsp:sp modelId="{73AA6B3C-6DAB-436F-BD5C-40F49246ECED}">
      <dsp:nvSpPr>
        <dsp:cNvPr id="0" name=""/>
        <dsp:cNvSpPr/>
      </dsp:nvSpPr>
      <dsp:spPr>
        <a:xfrm>
          <a:off x="4827599" y="2259402"/>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Berk Bilgin</a:t>
          </a:r>
          <a:endParaRPr lang="en-GB" sz="1200" kern="1200" dirty="0"/>
        </a:p>
      </dsp:txBody>
      <dsp:txXfrm>
        <a:off x="4827599" y="2259402"/>
        <a:ext cx="797462" cy="398731"/>
      </dsp:txXfrm>
    </dsp:sp>
    <dsp:sp modelId="{0CA51C09-ED5B-4617-ABF4-925A144A4EB4}">
      <dsp:nvSpPr>
        <dsp:cNvPr id="0" name=""/>
        <dsp:cNvSpPr/>
      </dsp:nvSpPr>
      <dsp:spPr>
        <a:xfrm>
          <a:off x="4827599" y="2825601"/>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John Holden</a:t>
          </a:r>
          <a:endParaRPr lang="en-GB" sz="1200" kern="1200" dirty="0"/>
        </a:p>
      </dsp:txBody>
      <dsp:txXfrm>
        <a:off x="4827599" y="2825601"/>
        <a:ext cx="797462" cy="398731"/>
      </dsp:txXfrm>
    </dsp:sp>
    <dsp:sp modelId="{370A9F0B-506C-4542-9066-E54F3ACC1D1E}">
      <dsp:nvSpPr>
        <dsp:cNvPr id="0" name=""/>
        <dsp:cNvSpPr/>
      </dsp:nvSpPr>
      <dsp:spPr>
        <a:xfrm>
          <a:off x="4827599" y="3391800"/>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Zhen Ha Ng</a:t>
          </a:r>
          <a:endParaRPr lang="en-GB" sz="1200" kern="1200" dirty="0"/>
        </a:p>
      </dsp:txBody>
      <dsp:txXfrm>
        <a:off x="4827599" y="3391800"/>
        <a:ext cx="797462" cy="398731"/>
      </dsp:txXfrm>
    </dsp:sp>
    <dsp:sp modelId="{A2E4F4DF-7152-4A5E-A634-E422B327FEED}">
      <dsp:nvSpPr>
        <dsp:cNvPr id="0" name=""/>
        <dsp:cNvSpPr/>
      </dsp:nvSpPr>
      <dsp:spPr>
        <a:xfrm>
          <a:off x="5656101" y="1127005"/>
          <a:ext cx="797462" cy="398731"/>
        </a:xfrm>
        <a:prstGeom prst="rect">
          <a:avLst/>
        </a:prstGeom>
        <a:solidFill>
          <a:srgbClr val="156082"/>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33400">
            <a:lnSpc>
              <a:spcPct val="90000"/>
            </a:lnSpc>
            <a:spcBef>
              <a:spcPct val="0"/>
            </a:spcBef>
            <a:spcAft>
              <a:spcPct val="35000"/>
            </a:spcAft>
            <a:buNone/>
          </a:pPr>
          <a:r>
            <a:rPr lang="en-US" sz="1200" kern="1200" dirty="0"/>
            <a:t>Weiming Qian</a:t>
          </a:r>
          <a:endParaRPr lang="en-GB" sz="1200" kern="1200" dirty="0"/>
        </a:p>
      </dsp:txBody>
      <dsp:txXfrm>
        <a:off x="5656101" y="1127005"/>
        <a:ext cx="797462" cy="398731"/>
      </dsp:txXfrm>
    </dsp:sp>
    <dsp:sp modelId="{6B70BDED-04A5-4DBA-A281-8314A23AC60C}">
      <dsp:nvSpPr>
        <dsp:cNvPr id="0" name=""/>
        <dsp:cNvSpPr/>
      </dsp:nvSpPr>
      <dsp:spPr>
        <a:xfrm>
          <a:off x="5855467" y="1693203"/>
          <a:ext cx="797462" cy="398731"/>
        </a:xfrm>
        <a:prstGeom prst="rect">
          <a:avLst/>
        </a:prstGeom>
        <a:solidFill>
          <a:srgbClr val="156082"/>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Geoffrey</a:t>
          </a:r>
          <a:r>
            <a:rPr lang="en-US" sz="1300" kern="1200" dirty="0"/>
            <a:t> Betts</a:t>
          </a:r>
          <a:endParaRPr lang="en-GB" sz="1300" kern="1200" dirty="0"/>
        </a:p>
      </dsp:txBody>
      <dsp:txXfrm>
        <a:off x="5855467" y="1693203"/>
        <a:ext cx="797462" cy="398731"/>
      </dsp:txXfrm>
    </dsp:sp>
    <dsp:sp modelId="{83AE5F1A-96A1-4B3E-B2BE-8C2B2136763A}">
      <dsp:nvSpPr>
        <dsp:cNvPr id="0" name=""/>
        <dsp:cNvSpPr/>
      </dsp:nvSpPr>
      <dsp:spPr>
        <a:xfrm>
          <a:off x="5855467" y="2259402"/>
          <a:ext cx="797462" cy="398731"/>
        </a:xfrm>
        <a:prstGeom prst="rect">
          <a:avLst/>
        </a:prstGeom>
        <a:solidFill>
          <a:srgbClr val="156082"/>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33400">
            <a:lnSpc>
              <a:spcPct val="90000"/>
            </a:lnSpc>
            <a:spcBef>
              <a:spcPct val="0"/>
            </a:spcBef>
            <a:spcAft>
              <a:spcPct val="35000"/>
            </a:spcAft>
            <a:buNone/>
          </a:pPr>
          <a:r>
            <a:rPr lang="en-US" sz="1200" kern="1200" dirty="0"/>
            <a:t>Mohamed Siyad</a:t>
          </a:r>
          <a:endParaRPr lang="en-GB" sz="1200" kern="1200" dirty="0"/>
        </a:p>
      </dsp:txBody>
      <dsp:txXfrm>
        <a:off x="5855467" y="2259402"/>
        <a:ext cx="797462" cy="398731"/>
      </dsp:txXfrm>
    </dsp:sp>
    <dsp:sp modelId="{3DC8D121-8126-4995-AA74-49682EE4A0C7}">
      <dsp:nvSpPr>
        <dsp:cNvPr id="0" name=""/>
        <dsp:cNvSpPr/>
      </dsp:nvSpPr>
      <dsp:spPr>
        <a:xfrm>
          <a:off x="7785327" y="1127005"/>
          <a:ext cx="797462" cy="398731"/>
        </a:xfrm>
        <a:prstGeom prst="rect">
          <a:avLst/>
        </a:prstGeom>
        <a:solidFill>
          <a:srgbClr val="156082"/>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33400">
            <a:lnSpc>
              <a:spcPct val="90000"/>
            </a:lnSpc>
            <a:spcBef>
              <a:spcPct val="0"/>
            </a:spcBef>
            <a:spcAft>
              <a:spcPct val="35000"/>
            </a:spcAft>
            <a:buNone/>
          </a:pPr>
          <a:r>
            <a:rPr lang="en-US" sz="1200" kern="1200" dirty="0"/>
            <a:t>Matt Roberts</a:t>
          </a:r>
          <a:endParaRPr lang="en-GB" sz="1200" kern="1200" dirty="0"/>
        </a:p>
      </dsp:txBody>
      <dsp:txXfrm>
        <a:off x="7785327" y="1127005"/>
        <a:ext cx="797462" cy="398731"/>
      </dsp:txXfrm>
    </dsp:sp>
    <dsp:sp modelId="{A14E2D3F-07EB-4F29-A22A-897C2FBE3081}">
      <dsp:nvSpPr>
        <dsp:cNvPr id="0" name=""/>
        <dsp:cNvSpPr/>
      </dsp:nvSpPr>
      <dsp:spPr>
        <a:xfrm>
          <a:off x="6820397" y="1693203"/>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Adam Barcock</a:t>
          </a:r>
          <a:endParaRPr lang="en-GB" sz="1200" kern="1200" dirty="0"/>
        </a:p>
      </dsp:txBody>
      <dsp:txXfrm>
        <a:off x="6820397" y="1693203"/>
        <a:ext cx="797462" cy="398731"/>
      </dsp:txXfrm>
    </dsp:sp>
    <dsp:sp modelId="{79A46E0D-8B4C-4F58-BBD7-6C49210B5C50}">
      <dsp:nvSpPr>
        <dsp:cNvPr id="0" name=""/>
        <dsp:cNvSpPr/>
      </dsp:nvSpPr>
      <dsp:spPr>
        <a:xfrm>
          <a:off x="7019763" y="2259402"/>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Sooraj Pradeep</a:t>
          </a:r>
          <a:endParaRPr lang="en-GB" sz="1200" kern="1200" dirty="0"/>
        </a:p>
      </dsp:txBody>
      <dsp:txXfrm>
        <a:off x="7019763" y="2259402"/>
        <a:ext cx="797462" cy="398731"/>
      </dsp:txXfrm>
    </dsp:sp>
    <dsp:sp modelId="{F14FB71E-6068-4A36-B141-364392898228}">
      <dsp:nvSpPr>
        <dsp:cNvPr id="0" name=""/>
        <dsp:cNvSpPr/>
      </dsp:nvSpPr>
      <dsp:spPr>
        <a:xfrm>
          <a:off x="7785327" y="1693203"/>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Peter Furey-Duffin</a:t>
          </a:r>
          <a:endParaRPr lang="en-GB" sz="1200" kern="1200" dirty="0"/>
        </a:p>
      </dsp:txBody>
      <dsp:txXfrm>
        <a:off x="7785327" y="1693203"/>
        <a:ext cx="797462" cy="398731"/>
      </dsp:txXfrm>
    </dsp:sp>
    <dsp:sp modelId="{A3734F32-5CB3-4E00-9EE1-43D676A3335F}">
      <dsp:nvSpPr>
        <dsp:cNvPr id="0" name=""/>
        <dsp:cNvSpPr/>
      </dsp:nvSpPr>
      <dsp:spPr>
        <a:xfrm>
          <a:off x="8750258" y="1693203"/>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Lucie Sharpe</a:t>
          </a:r>
        </a:p>
      </dsp:txBody>
      <dsp:txXfrm>
        <a:off x="8750258" y="1693203"/>
        <a:ext cx="797462" cy="398731"/>
      </dsp:txXfrm>
    </dsp:sp>
    <dsp:sp modelId="{67A2C25C-3C0E-47D7-A89E-7DA05049FDCE}">
      <dsp:nvSpPr>
        <dsp:cNvPr id="0" name=""/>
        <dsp:cNvSpPr/>
      </dsp:nvSpPr>
      <dsp:spPr>
        <a:xfrm>
          <a:off x="8750258" y="1127005"/>
          <a:ext cx="797462" cy="398731"/>
        </a:xfrm>
        <a:prstGeom prst="rect">
          <a:avLst/>
        </a:prstGeom>
        <a:solidFill>
          <a:schemeClr val="bg2">
            <a:lumMod val="90000"/>
          </a:schemeClr>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John Coughlan</a:t>
          </a:r>
          <a:endParaRPr lang="en-GB" sz="1300" kern="1200" dirty="0">
            <a:solidFill>
              <a:prstClr val="white"/>
            </a:solidFill>
            <a:latin typeface="Aptos" panose="02110004020202020204"/>
            <a:ea typeface="+mn-ea"/>
            <a:cs typeface="+mn-cs"/>
          </a:endParaRPr>
        </a:p>
      </dsp:txBody>
      <dsp:txXfrm>
        <a:off x="8750258" y="1127005"/>
        <a:ext cx="797462" cy="398731"/>
      </dsp:txXfrm>
    </dsp:sp>
    <dsp:sp modelId="{21B9827D-F12D-4522-A399-53E9E9C99CB8}">
      <dsp:nvSpPr>
        <dsp:cNvPr id="0" name=""/>
        <dsp:cNvSpPr/>
      </dsp:nvSpPr>
      <dsp:spPr>
        <a:xfrm>
          <a:off x="9715188" y="1127005"/>
          <a:ext cx="797462" cy="398731"/>
        </a:xfrm>
        <a:prstGeom prst="rect">
          <a:avLst/>
        </a:prstGeom>
        <a:solidFill>
          <a:schemeClr val="bg2">
            <a:lumMod val="90000"/>
          </a:schemeClr>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Saeed </a:t>
          </a:r>
          <a:r>
            <a:rPr lang="en-US" sz="1300" kern="1200">
              <a:solidFill>
                <a:prstClr val="white"/>
              </a:solidFill>
              <a:latin typeface="Aptos" panose="02110004020202020204"/>
              <a:ea typeface="+mn-ea"/>
              <a:cs typeface="+mn-cs"/>
            </a:rPr>
            <a:t>Taghavi</a:t>
          </a:r>
          <a:endParaRPr lang="en-GB" sz="1300" kern="1200" dirty="0">
            <a:solidFill>
              <a:prstClr val="white"/>
            </a:solidFill>
            <a:latin typeface="Aptos" panose="02110004020202020204"/>
            <a:ea typeface="+mn-ea"/>
            <a:cs typeface="+mn-cs"/>
          </a:endParaRPr>
        </a:p>
      </dsp:txBody>
      <dsp:txXfrm>
        <a:off x="9715188" y="1127005"/>
        <a:ext cx="797462" cy="39873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0891A3-B3BF-EE4A-B72F-9DC5677D83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5CCA953-6AA9-784D-AA53-0836BF688D6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219C7E-7B24-274E-8CB7-52C4522250E3}" type="datetimeFigureOut">
              <a:rPr lang="en-US" smtClean="0"/>
              <a:t>1/29/2026</a:t>
            </a:fld>
            <a:endParaRPr lang="en-US"/>
          </a:p>
        </p:txBody>
      </p:sp>
      <p:sp>
        <p:nvSpPr>
          <p:cNvPr id="4" name="Footer Placeholder 3">
            <a:extLst>
              <a:ext uri="{FF2B5EF4-FFF2-40B4-BE49-F238E27FC236}">
                <a16:creationId xmlns:a16="http://schemas.microsoft.com/office/drawing/2014/main" id="{C1F7EFAB-CFCF-A74D-B725-295B520F7A8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F8AB5E6-26B5-1D41-A451-AE363F4C6B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741029-40F4-D847-893E-D265EE59D33B}" type="slidenum">
              <a:rPr lang="en-US" smtClean="0"/>
              <a:t>‹#›</a:t>
            </a:fld>
            <a:endParaRPr lang="en-US"/>
          </a:p>
        </p:txBody>
      </p:sp>
    </p:spTree>
    <p:extLst>
      <p:ext uri="{BB962C8B-B14F-4D97-AF65-F5344CB8AC3E}">
        <p14:creationId xmlns:p14="http://schemas.microsoft.com/office/powerpoint/2010/main" val="839145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a:defRPr>
            </a:lvl1pPr>
          </a:lstStyle>
          <a:p>
            <a:fld id="{48FE9A4A-3203-D544-A0F2-9B4A7A1B021E}" type="datetimeFigureOut">
              <a:rPr lang="en-US" smtClean="0"/>
              <a:pPr/>
              <a:t>1/29/2026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a:defRPr>
            </a:lvl1pPr>
          </a:lstStyle>
          <a:p>
            <a:fld id="{C0F3BA1D-A00F-DB41-84DA-BE26C4853B35}" type="slidenum">
              <a:rPr lang="en-US" smtClean="0"/>
              <a:pPr/>
              <a:t>‹#›</a:t>
            </a:fld>
            <a:endParaRPr lang="en-US" dirty="0"/>
          </a:p>
        </p:txBody>
      </p:sp>
    </p:spTree>
    <p:extLst>
      <p:ext uri="{BB962C8B-B14F-4D97-AF65-F5344CB8AC3E}">
        <p14:creationId xmlns:p14="http://schemas.microsoft.com/office/powerpoint/2010/main" val="66186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edit the background image, select ‘Format’ from the PowerPoint menu and ‘Slide Background’ from the drop-down menu. Within the new list of options that appears on the right of the screen, select the ‘File’ button under ‘Insert picture from’ and select your image from your file browser. </a:t>
            </a:r>
            <a:r>
              <a:rPr lang="en-GB" sz="1200" b="0" i="0" kern="1200" dirty="0">
                <a:solidFill>
                  <a:schemeClr val="tx1"/>
                </a:solidFill>
                <a:effectLst/>
                <a:latin typeface="Arial Regular"/>
                <a:ea typeface="+mn-ea"/>
                <a:cs typeface="+mn-cs"/>
              </a:rPr>
              <a:t>Please remove or amend the image credit if you are using a different image to the one provided.</a:t>
            </a:r>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1</a:t>
            </a:fld>
            <a:endParaRPr lang="en-US"/>
          </a:p>
        </p:txBody>
      </p:sp>
    </p:spTree>
    <p:extLst>
      <p:ext uri="{BB962C8B-B14F-4D97-AF65-F5344CB8AC3E}">
        <p14:creationId xmlns:p14="http://schemas.microsoft.com/office/powerpoint/2010/main" val="2937672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4020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00041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Numbers from </a:t>
            </a:r>
          </a:p>
          <a:p>
            <a:r>
              <a:rPr lang="en-GB" dirty="0"/>
              <a:t>H:\ESDG_business\EffortProfiles\EffortProfile_Projection_2025_d3</a:t>
            </a:r>
          </a:p>
        </p:txBody>
      </p:sp>
    </p:spTree>
    <p:extLst>
      <p:ext uri="{BB962C8B-B14F-4D97-AF65-F5344CB8AC3E}">
        <p14:creationId xmlns:p14="http://schemas.microsoft.com/office/powerpoint/2010/main" val="3924333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24484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77863"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2588813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abstract pattern can be removed or repositioned if required. Be careful to ‘Send to Back’ so that it does not obscure any important information.</a:t>
            </a:r>
          </a:p>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15</a:t>
            </a:fld>
            <a:endParaRPr lang="en-US"/>
          </a:p>
        </p:txBody>
      </p:sp>
    </p:spTree>
    <p:extLst>
      <p:ext uri="{BB962C8B-B14F-4D97-AF65-F5344CB8AC3E}">
        <p14:creationId xmlns:p14="http://schemas.microsoft.com/office/powerpoint/2010/main" val="337591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29370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749145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600670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278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1A27-3A46-6548-A658-AF078FEDCD4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53235BA-4644-F742-B68A-58857ABFA7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A3258F6-501F-DF4D-BC61-AD3F27C1AF26}"/>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B851A04B-89FD-BB4A-BE38-11423AD0E809}"/>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01282FEF-A672-D74A-818C-FD7E25F8DB7A}"/>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2070397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7BE78-2DAE-784C-8BDD-1ACFE932502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B5A6CBD-752B-C54A-9472-476012303DC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7EEB16F-2AF7-AF4F-BAC0-66A9F203FCDF}"/>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23C97A28-8E57-8849-B304-4BD747CD24DF}"/>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1AF34E1A-BF2D-3F43-B5E9-97AA6F77E6FA}"/>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3209333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4472D-C6B8-F544-BCBA-6D34B6B81A3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0E73B32-686A-E649-86AB-3479FB66E9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FF5A8D1-9377-1742-BBD6-21C94A27ED6A}"/>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B2D9E8E3-692C-EB47-AE32-1D59637AE6A2}"/>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9EC299E9-66F9-CC49-AF60-86ECA79F2AA8}"/>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2699761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E006E-3602-3240-801F-364000B45F1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C5A57B7-EF2C-3044-B58B-175EDDFEAF5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D875FEF-E26D-7D4C-9207-D0510ACF4D4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30407D9-439C-464B-B83C-AD392B6C6CF6}"/>
              </a:ext>
            </a:extLst>
          </p:cNvPr>
          <p:cNvSpPr>
            <a:spLocks noGrp="1"/>
          </p:cNvSpPr>
          <p:nvPr>
            <p:ph type="dt" sz="half" idx="10"/>
          </p:nvPr>
        </p:nvSpPr>
        <p:spPr/>
        <p:txBody>
          <a:bodyPr/>
          <a:lstStyle/>
          <a:p>
            <a:r>
              <a:rPr lang="en-US"/>
              <a:t>27.11.24</a:t>
            </a:r>
          </a:p>
        </p:txBody>
      </p:sp>
      <p:sp>
        <p:nvSpPr>
          <p:cNvPr id="6" name="Footer Placeholder 5">
            <a:extLst>
              <a:ext uri="{FF2B5EF4-FFF2-40B4-BE49-F238E27FC236}">
                <a16:creationId xmlns:a16="http://schemas.microsoft.com/office/drawing/2014/main" id="{2AFBC8E8-C96E-A644-AFCF-9A484B2E303C}"/>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EF4BDBDA-2F87-E140-8669-57B9B7121EFC}"/>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1156297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C6AA6-F7E1-E941-BB92-88330D63E91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4413033-E229-2848-A214-6BD8D631DB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BB6FF0D-44BC-1845-ADBF-A1BDA30F40C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E43DBC9-6028-9A46-8CF4-7F90F03B2D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B30AFFD-F8E0-FA48-8C05-C1EA3B81749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A2EF13E-80AE-2F4B-99DD-2E1E85DF1FD7}"/>
              </a:ext>
            </a:extLst>
          </p:cNvPr>
          <p:cNvSpPr>
            <a:spLocks noGrp="1"/>
          </p:cNvSpPr>
          <p:nvPr>
            <p:ph type="dt" sz="half" idx="10"/>
          </p:nvPr>
        </p:nvSpPr>
        <p:spPr/>
        <p:txBody>
          <a:bodyPr/>
          <a:lstStyle/>
          <a:p>
            <a:r>
              <a:rPr lang="en-US"/>
              <a:t>27.11.24</a:t>
            </a:r>
          </a:p>
        </p:txBody>
      </p:sp>
      <p:sp>
        <p:nvSpPr>
          <p:cNvPr id="8" name="Footer Placeholder 7">
            <a:extLst>
              <a:ext uri="{FF2B5EF4-FFF2-40B4-BE49-F238E27FC236}">
                <a16:creationId xmlns:a16="http://schemas.microsoft.com/office/drawing/2014/main" id="{265D6405-91B4-B742-BE0F-74FC84097E5D}"/>
              </a:ext>
            </a:extLst>
          </p:cNvPr>
          <p:cNvSpPr>
            <a:spLocks noGrp="1"/>
          </p:cNvSpPr>
          <p:nvPr>
            <p:ph type="ftr" sz="quarter" idx="11"/>
          </p:nvPr>
        </p:nvSpPr>
        <p:spPr/>
        <p:txBody>
          <a:bodyPr/>
          <a:lstStyle/>
          <a:p>
            <a:r>
              <a:rPr lang="en-US"/>
              <a:t>Ian Brawn</a:t>
            </a:r>
          </a:p>
        </p:txBody>
      </p:sp>
      <p:sp>
        <p:nvSpPr>
          <p:cNvPr id="9" name="Slide Number Placeholder 8">
            <a:extLst>
              <a:ext uri="{FF2B5EF4-FFF2-40B4-BE49-F238E27FC236}">
                <a16:creationId xmlns:a16="http://schemas.microsoft.com/office/drawing/2014/main" id="{C647248F-EB72-3A40-8C00-44A631D3466B}"/>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2714487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29E50-BA89-B14D-B9B0-2C2D41422DF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B63D20A-A613-5C4C-A2D9-3F3716F248FE}"/>
              </a:ext>
            </a:extLst>
          </p:cNvPr>
          <p:cNvSpPr>
            <a:spLocks noGrp="1"/>
          </p:cNvSpPr>
          <p:nvPr>
            <p:ph type="dt" sz="half" idx="10"/>
          </p:nvPr>
        </p:nvSpPr>
        <p:spPr/>
        <p:txBody>
          <a:bodyPr/>
          <a:lstStyle/>
          <a:p>
            <a:r>
              <a:rPr lang="en-US"/>
              <a:t>27.11.24</a:t>
            </a:r>
          </a:p>
        </p:txBody>
      </p:sp>
      <p:sp>
        <p:nvSpPr>
          <p:cNvPr id="4" name="Footer Placeholder 3">
            <a:extLst>
              <a:ext uri="{FF2B5EF4-FFF2-40B4-BE49-F238E27FC236}">
                <a16:creationId xmlns:a16="http://schemas.microsoft.com/office/drawing/2014/main" id="{2B434657-A7D5-C94F-8190-795F9A70A360}"/>
              </a:ext>
            </a:extLst>
          </p:cNvPr>
          <p:cNvSpPr>
            <a:spLocks noGrp="1"/>
          </p:cNvSpPr>
          <p:nvPr>
            <p:ph type="ftr" sz="quarter" idx="11"/>
          </p:nvPr>
        </p:nvSpPr>
        <p:spPr/>
        <p:txBody>
          <a:bodyPr/>
          <a:lstStyle/>
          <a:p>
            <a:r>
              <a:rPr lang="en-US"/>
              <a:t>Ian Brawn</a:t>
            </a:r>
          </a:p>
        </p:txBody>
      </p:sp>
      <p:sp>
        <p:nvSpPr>
          <p:cNvPr id="5" name="Slide Number Placeholder 4">
            <a:extLst>
              <a:ext uri="{FF2B5EF4-FFF2-40B4-BE49-F238E27FC236}">
                <a16:creationId xmlns:a16="http://schemas.microsoft.com/office/drawing/2014/main" id="{97F68932-BF18-6D41-AAA1-AA62712FCFF6}"/>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42766636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04FA24-B38B-8E42-AD9A-46A8FE7451A1}"/>
              </a:ext>
            </a:extLst>
          </p:cNvPr>
          <p:cNvSpPr>
            <a:spLocks noGrp="1"/>
          </p:cNvSpPr>
          <p:nvPr>
            <p:ph type="dt" sz="half" idx="10"/>
          </p:nvPr>
        </p:nvSpPr>
        <p:spPr/>
        <p:txBody>
          <a:bodyPr/>
          <a:lstStyle/>
          <a:p>
            <a:r>
              <a:rPr lang="en-US"/>
              <a:t>27.11.24</a:t>
            </a:r>
          </a:p>
        </p:txBody>
      </p:sp>
      <p:sp>
        <p:nvSpPr>
          <p:cNvPr id="3" name="Footer Placeholder 2">
            <a:extLst>
              <a:ext uri="{FF2B5EF4-FFF2-40B4-BE49-F238E27FC236}">
                <a16:creationId xmlns:a16="http://schemas.microsoft.com/office/drawing/2014/main" id="{845B9E2C-DF1C-3348-A7D0-868403EF107C}"/>
              </a:ext>
            </a:extLst>
          </p:cNvPr>
          <p:cNvSpPr>
            <a:spLocks noGrp="1"/>
          </p:cNvSpPr>
          <p:nvPr>
            <p:ph type="ftr" sz="quarter" idx="11"/>
          </p:nvPr>
        </p:nvSpPr>
        <p:spPr/>
        <p:txBody>
          <a:bodyPr/>
          <a:lstStyle/>
          <a:p>
            <a:r>
              <a:rPr lang="en-US"/>
              <a:t>Ian Brawn</a:t>
            </a:r>
          </a:p>
        </p:txBody>
      </p:sp>
      <p:sp>
        <p:nvSpPr>
          <p:cNvPr id="4" name="Slide Number Placeholder 3">
            <a:extLst>
              <a:ext uri="{FF2B5EF4-FFF2-40B4-BE49-F238E27FC236}">
                <a16:creationId xmlns:a16="http://schemas.microsoft.com/office/drawing/2014/main" id="{870C3B7E-3AE4-3248-816B-42AEABE3282A}"/>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3016297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023929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46E7B-2B21-4349-A5E8-F51BDA4FDD7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4800EC2-20B6-564C-B497-8BC94D18A0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A3D7AB7-03F9-CB44-8B65-1FA6515812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8543C11-7DE1-A040-A366-66CFE0770690}"/>
              </a:ext>
            </a:extLst>
          </p:cNvPr>
          <p:cNvSpPr>
            <a:spLocks noGrp="1"/>
          </p:cNvSpPr>
          <p:nvPr>
            <p:ph type="dt" sz="half" idx="10"/>
          </p:nvPr>
        </p:nvSpPr>
        <p:spPr/>
        <p:txBody>
          <a:bodyPr/>
          <a:lstStyle/>
          <a:p>
            <a:r>
              <a:rPr lang="en-US"/>
              <a:t>27.11.24</a:t>
            </a:r>
          </a:p>
        </p:txBody>
      </p:sp>
      <p:sp>
        <p:nvSpPr>
          <p:cNvPr id="6" name="Footer Placeholder 5">
            <a:extLst>
              <a:ext uri="{FF2B5EF4-FFF2-40B4-BE49-F238E27FC236}">
                <a16:creationId xmlns:a16="http://schemas.microsoft.com/office/drawing/2014/main" id="{F6F8A39E-CEDC-5D45-B7A7-427E12ADCB65}"/>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CF53EE87-F227-0641-991C-BC2504CBAFD1}"/>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3455850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36682-8C5D-5446-8420-6965F374F31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A959B58-CA83-2541-BFBB-72A596B18F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69452C-75B1-A440-9A3E-16096BEAA1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03ABED3-0D2E-C24F-AB08-D6551BC9B18D}"/>
              </a:ext>
            </a:extLst>
          </p:cNvPr>
          <p:cNvSpPr>
            <a:spLocks noGrp="1"/>
          </p:cNvSpPr>
          <p:nvPr>
            <p:ph type="dt" sz="half" idx="10"/>
          </p:nvPr>
        </p:nvSpPr>
        <p:spPr/>
        <p:txBody>
          <a:bodyPr/>
          <a:lstStyle/>
          <a:p>
            <a:r>
              <a:rPr lang="en-US"/>
              <a:t>27.11.24</a:t>
            </a:r>
          </a:p>
        </p:txBody>
      </p:sp>
      <p:sp>
        <p:nvSpPr>
          <p:cNvPr id="6" name="Footer Placeholder 5">
            <a:extLst>
              <a:ext uri="{FF2B5EF4-FFF2-40B4-BE49-F238E27FC236}">
                <a16:creationId xmlns:a16="http://schemas.microsoft.com/office/drawing/2014/main" id="{9EDB2E6C-CD2C-CD47-A952-D2C835A6B46B}"/>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8ACFB704-2EF3-024E-A7B5-B19083B6B48F}"/>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3400449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64499-2F4D-F54B-B034-112AA6F6780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182BD32-AEFC-9C43-9EC4-4770BA5A5BB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9B193B-4C5C-8349-A401-B84C817E4DEA}"/>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90025579-668C-6E4A-9506-5AD2E00C520C}"/>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73093645-915D-A945-A086-86CD13508646}"/>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2420199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D6932E-B973-1440-8C8A-A20FC31CE29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C55602-66E9-6A44-8E3B-7944447C112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4D233EE-C4AC-3944-8F41-167DE075E4B3}"/>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3FFDC9E0-7443-FC45-B98E-6EEECFAD3170}"/>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D00199EE-E38E-C842-82B0-22CAA11BEA07}"/>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20977073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636370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453743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3914999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r>
              <a:rPr lang="en-US"/>
              <a:t>27.11.24</a:t>
            </a:r>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1716614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r>
              <a:rPr lang="en-US"/>
              <a:t>27.11.24</a:t>
            </a:r>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r>
              <a:rPr lang="en-US"/>
              <a:t>Ian Brawn</a:t>
            </a:r>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9815096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r>
              <a:rPr lang="en-US"/>
              <a:t>27.11.24</a:t>
            </a:r>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r>
              <a:rPr lang="en-US"/>
              <a:t>Ian Brawn</a:t>
            </a:r>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075958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41189987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r>
              <a:rPr lang="en-US"/>
              <a:t>27.11.24</a:t>
            </a:r>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r>
              <a:rPr lang="en-US"/>
              <a:t>Ian Brawn</a:t>
            </a:r>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967384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r>
              <a:rPr lang="en-US"/>
              <a:t>27.11.24</a:t>
            </a:r>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9409198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r>
              <a:rPr lang="en-US"/>
              <a:t>27.11.24</a:t>
            </a:r>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7314143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6369692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6133560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72286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80670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F1F2F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5486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980728"/>
            <a:ext cx="12192000" cy="1143000"/>
          </a:xfrm>
        </p:spPr>
        <p:txBody>
          <a:bodyPr/>
          <a:lstStyle>
            <a:lvl1pPr>
              <a:defRPr sz="4400"/>
            </a:lvl1pPr>
          </a:lstStyle>
          <a:p>
            <a:r>
              <a:rPr lang="en-US" dirty="0"/>
              <a:t>Click to edit Master title style</a:t>
            </a:r>
            <a:endParaRPr lang="en-GB" dirty="0"/>
          </a:p>
        </p:txBody>
      </p:sp>
      <p:sp>
        <p:nvSpPr>
          <p:cNvPr id="3" name="Content Placeholder 2"/>
          <p:cNvSpPr>
            <a:spLocks noGrp="1"/>
          </p:cNvSpPr>
          <p:nvPr>
            <p:ph idx="1" hasCustomPrompt="1"/>
          </p:nvPr>
        </p:nvSpPr>
        <p:spPr>
          <a:xfrm>
            <a:off x="914400" y="2276872"/>
            <a:ext cx="10363200" cy="3456384"/>
          </a:xfrm>
        </p:spPr>
        <p:txBody>
          <a:bodyPr>
            <a:normAutofit/>
          </a:bodyPr>
          <a:lstStyle>
            <a:lvl1pPr marL="457200" indent="-457200">
              <a:buFont typeface="Arial" panose="020B0604020202020204" pitchFamily="34" charset="0"/>
              <a:buChar char="•"/>
              <a:defRPr sz="2800"/>
            </a:lvl1pPr>
            <a:lvl2pPr marL="1181085" indent="-571500">
              <a:buFont typeface="Arial" panose="020B0604020202020204" pitchFamily="34" charset="0"/>
              <a:buChar char="•"/>
              <a:defRPr sz="2400"/>
            </a:lvl2pPr>
            <a:lvl3pPr marL="1790670" indent="-571500">
              <a:buFont typeface="Arial" panose="020B0604020202020204" pitchFamily="34" charset="0"/>
              <a:buChar char="•"/>
              <a:defRPr sz="2400"/>
            </a:lvl3pPr>
            <a:lvl4pPr marL="2400255" indent="-571500">
              <a:buFont typeface="Arial" panose="020B0604020202020204" pitchFamily="34" charset="0"/>
              <a:buChar char="•"/>
              <a:defRPr sz="2400"/>
            </a:lvl4pPr>
            <a:lvl5pPr marL="3009839" indent="-571500">
              <a:buFont typeface="Arial" panose="020B0604020202020204" pitchFamily="34" charset="0"/>
              <a:buChar char="•"/>
              <a:defRPr sz="24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r>
              <a:rPr lang="en-US"/>
              <a:t>27.11.24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Ian Brawn</a:t>
            </a:r>
          </a:p>
        </p:txBody>
      </p:sp>
      <p:sp>
        <p:nvSpPr>
          <p:cNvPr id="6" name="Rectangle 6"/>
          <p:cNvSpPr>
            <a:spLocks noGrp="1" noChangeArrowheads="1"/>
          </p:cNvSpPr>
          <p:nvPr>
            <p:ph type="sldNum" sz="quarter" idx="12"/>
          </p:nvPr>
        </p:nvSpPr>
        <p:spPr>
          <a:ln/>
        </p:spPr>
        <p:txBody>
          <a:bodyPr/>
          <a:lstStyle>
            <a:lvl1pPr>
              <a:defRPr/>
            </a:lvl1pPr>
          </a:lstStyle>
          <a:p>
            <a:pPr>
              <a:defRPr/>
            </a:pPr>
            <a:fld id="{117349DF-5A2E-46F9-AE60-E07D48295245}" type="slidenum">
              <a:rPr lang="en-US"/>
              <a:pPr>
                <a:defRPr/>
              </a:pPr>
              <a:t>‹#›</a:t>
            </a:fld>
            <a:endParaRPr lang="en-US"/>
          </a:p>
        </p:txBody>
      </p:sp>
    </p:spTree>
    <p:extLst>
      <p:ext uri="{BB962C8B-B14F-4D97-AF65-F5344CB8AC3E}">
        <p14:creationId xmlns:p14="http://schemas.microsoft.com/office/powerpoint/2010/main" val="31215120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27.11.24</a:t>
            </a:r>
          </a:p>
        </p:txBody>
      </p:sp>
      <p:sp>
        <p:nvSpPr>
          <p:cNvPr id="5" name="Footer Placeholder 4"/>
          <p:cNvSpPr>
            <a:spLocks noGrp="1"/>
          </p:cNvSpPr>
          <p:nvPr>
            <p:ph type="ftr" sz="quarter" idx="11"/>
          </p:nvPr>
        </p:nvSpPr>
        <p:spPr/>
        <p:txBody>
          <a:bodyPr/>
          <a:lstStyle/>
          <a:p>
            <a:r>
              <a:rPr lang="en-US"/>
              <a:t>Ian Brawn</a:t>
            </a:r>
          </a:p>
        </p:txBody>
      </p:sp>
      <p:sp>
        <p:nvSpPr>
          <p:cNvPr id="6" name="Slide Number Placeholder 5"/>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879400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r>
              <a:rPr lang="en-US"/>
              <a:t>27.11.24</a:t>
            </a:r>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5946729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27.11.24</a:t>
            </a:r>
          </a:p>
        </p:txBody>
      </p:sp>
      <p:sp>
        <p:nvSpPr>
          <p:cNvPr id="5" name="Footer Placeholder 4"/>
          <p:cNvSpPr>
            <a:spLocks noGrp="1"/>
          </p:cNvSpPr>
          <p:nvPr>
            <p:ph type="ftr" sz="quarter" idx="11"/>
          </p:nvPr>
        </p:nvSpPr>
        <p:spPr/>
        <p:txBody>
          <a:bodyPr/>
          <a:lstStyle/>
          <a:p>
            <a:r>
              <a:rPr lang="en-US"/>
              <a:t>Ian Brawn</a:t>
            </a:r>
          </a:p>
        </p:txBody>
      </p:sp>
      <p:sp>
        <p:nvSpPr>
          <p:cNvPr id="6" name="Slide Number Placeholder 5"/>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4424650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27.11.24</a:t>
            </a:r>
          </a:p>
        </p:txBody>
      </p:sp>
      <p:sp>
        <p:nvSpPr>
          <p:cNvPr id="5" name="Footer Placeholder 4"/>
          <p:cNvSpPr>
            <a:spLocks noGrp="1"/>
          </p:cNvSpPr>
          <p:nvPr>
            <p:ph type="ftr" sz="quarter" idx="11"/>
          </p:nvPr>
        </p:nvSpPr>
        <p:spPr/>
        <p:txBody>
          <a:bodyPr/>
          <a:lstStyle/>
          <a:p>
            <a:r>
              <a:rPr lang="en-US"/>
              <a:t>Ian Brawn</a:t>
            </a:r>
          </a:p>
        </p:txBody>
      </p:sp>
      <p:sp>
        <p:nvSpPr>
          <p:cNvPr id="6" name="Slide Number Placeholder 5"/>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8435965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27.11.24</a:t>
            </a:r>
          </a:p>
        </p:txBody>
      </p:sp>
      <p:sp>
        <p:nvSpPr>
          <p:cNvPr id="6" name="Footer Placeholder 5"/>
          <p:cNvSpPr>
            <a:spLocks noGrp="1"/>
          </p:cNvSpPr>
          <p:nvPr>
            <p:ph type="ftr" sz="quarter" idx="11"/>
          </p:nvPr>
        </p:nvSpPr>
        <p:spPr/>
        <p:txBody>
          <a:bodyPr/>
          <a:lstStyle/>
          <a:p>
            <a:r>
              <a:rPr lang="en-US"/>
              <a:t>Ian Brawn</a:t>
            </a:r>
          </a:p>
        </p:txBody>
      </p:sp>
      <p:sp>
        <p:nvSpPr>
          <p:cNvPr id="7" name="Slide Number Placeholder 6"/>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9848348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27.11.24</a:t>
            </a:r>
          </a:p>
        </p:txBody>
      </p:sp>
      <p:sp>
        <p:nvSpPr>
          <p:cNvPr id="8" name="Footer Placeholder 7"/>
          <p:cNvSpPr>
            <a:spLocks noGrp="1"/>
          </p:cNvSpPr>
          <p:nvPr>
            <p:ph type="ftr" sz="quarter" idx="11"/>
          </p:nvPr>
        </p:nvSpPr>
        <p:spPr/>
        <p:txBody>
          <a:bodyPr/>
          <a:lstStyle/>
          <a:p>
            <a:r>
              <a:rPr lang="en-US"/>
              <a:t>Ian Brawn</a:t>
            </a:r>
          </a:p>
        </p:txBody>
      </p:sp>
      <p:sp>
        <p:nvSpPr>
          <p:cNvPr id="9" name="Slide Number Placeholder 8"/>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2115580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27.11.24</a:t>
            </a:r>
          </a:p>
        </p:txBody>
      </p:sp>
      <p:sp>
        <p:nvSpPr>
          <p:cNvPr id="4" name="Footer Placeholder 3"/>
          <p:cNvSpPr>
            <a:spLocks noGrp="1"/>
          </p:cNvSpPr>
          <p:nvPr>
            <p:ph type="ftr" sz="quarter" idx="11"/>
          </p:nvPr>
        </p:nvSpPr>
        <p:spPr/>
        <p:txBody>
          <a:bodyPr/>
          <a:lstStyle/>
          <a:p>
            <a:r>
              <a:rPr lang="en-US"/>
              <a:t>Ian Brawn</a:t>
            </a:r>
          </a:p>
        </p:txBody>
      </p:sp>
      <p:sp>
        <p:nvSpPr>
          <p:cNvPr id="5" name="Slide Number Placeholder 4"/>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4655323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27.11.24</a:t>
            </a:r>
          </a:p>
        </p:txBody>
      </p:sp>
      <p:sp>
        <p:nvSpPr>
          <p:cNvPr id="3" name="Footer Placeholder 2"/>
          <p:cNvSpPr>
            <a:spLocks noGrp="1"/>
          </p:cNvSpPr>
          <p:nvPr>
            <p:ph type="ftr" sz="quarter" idx="11"/>
          </p:nvPr>
        </p:nvSpPr>
        <p:spPr/>
        <p:txBody>
          <a:bodyPr/>
          <a:lstStyle/>
          <a:p>
            <a:r>
              <a:rPr lang="en-US"/>
              <a:t>Ian Brawn</a:t>
            </a:r>
          </a:p>
        </p:txBody>
      </p:sp>
      <p:sp>
        <p:nvSpPr>
          <p:cNvPr id="4" name="Slide Number Placeholder 3"/>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144419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27.11.24</a:t>
            </a:r>
          </a:p>
        </p:txBody>
      </p:sp>
      <p:sp>
        <p:nvSpPr>
          <p:cNvPr id="6" name="Footer Placeholder 5"/>
          <p:cNvSpPr>
            <a:spLocks noGrp="1"/>
          </p:cNvSpPr>
          <p:nvPr>
            <p:ph type="ftr" sz="quarter" idx="11"/>
          </p:nvPr>
        </p:nvSpPr>
        <p:spPr/>
        <p:txBody>
          <a:bodyPr/>
          <a:lstStyle/>
          <a:p>
            <a:r>
              <a:rPr lang="en-US"/>
              <a:t>Ian Brawn</a:t>
            </a:r>
          </a:p>
        </p:txBody>
      </p:sp>
      <p:sp>
        <p:nvSpPr>
          <p:cNvPr id="7" name="Slide Number Placeholder 6"/>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765727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27.11.24</a:t>
            </a:r>
          </a:p>
        </p:txBody>
      </p:sp>
      <p:sp>
        <p:nvSpPr>
          <p:cNvPr id="6" name="Footer Placeholder 5"/>
          <p:cNvSpPr>
            <a:spLocks noGrp="1"/>
          </p:cNvSpPr>
          <p:nvPr>
            <p:ph type="ftr" sz="quarter" idx="11"/>
          </p:nvPr>
        </p:nvSpPr>
        <p:spPr/>
        <p:txBody>
          <a:bodyPr/>
          <a:lstStyle/>
          <a:p>
            <a:r>
              <a:rPr lang="en-US"/>
              <a:t>Ian Brawn</a:t>
            </a:r>
          </a:p>
        </p:txBody>
      </p:sp>
      <p:sp>
        <p:nvSpPr>
          <p:cNvPr id="7" name="Slide Number Placeholder 6"/>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2144426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27.11.24</a:t>
            </a:r>
          </a:p>
        </p:txBody>
      </p:sp>
      <p:sp>
        <p:nvSpPr>
          <p:cNvPr id="5" name="Footer Placeholder 4"/>
          <p:cNvSpPr>
            <a:spLocks noGrp="1"/>
          </p:cNvSpPr>
          <p:nvPr>
            <p:ph type="ftr" sz="quarter" idx="11"/>
          </p:nvPr>
        </p:nvSpPr>
        <p:spPr/>
        <p:txBody>
          <a:bodyPr/>
          <a:lstStyle/>
          <a:p>
            <a:r>
              <a:rPr lang="en-US"/>
              <a:t>Ian Brawn</a:t>
            </a:r>
          </a:p>
        </p:txBody>
      </p:sp>
      <p:sp>
        <p:nvSpPr>
          <p:cNvPr id="6" name="Slide Number Placeholder 5"/>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8162345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27.11.24</a:t>
            </a:r>
          </a:p>
        </p:txBody>
      </p:sp>
      <p:sp>
        <p:nvSpPr>
          <p:cNvPr id="5" name="Footer Placeholder 4"/>
          <p:cNvSpPr>
            <a:spLocks noGrp="1"/>
          </p:cNvSpPr>
          <p:nvPr>
            <p:ph type="ftr" sz="quarter" idx="11"/>
          </p:nvPr>
        </p:nvSpPr>
        <p:spPr/>
        <p:txBody>
          <a:bodyPr/>
          <a:lstStyle/>
          <a:p>
            <a:r>
              <a:rPr lang="en-US"/>
              <a:t>Ian Brawn</a:t>
            </a:r>
          </a:p>
        </p:txBody>
      </p:sp>
      <p:sp>
        <p:nvSpPr>
          <p:cNvPr id="6" name="Slide Number Placeholder 5"/>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974000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r>
              <a:rPr lang="en-US"/>
              <a:t>27.11.24</a:t>
            </a:r>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r>
              <a:rPr lang="en-US"/>
              <a:t>Ian Brawn</a:t>
            </a:r>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848707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39159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8473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AADFAFF6-C637-47FB-B32D-7605EF81CAF1}" type="datetime1">
              <a:rPr lang="en-US" smtClean="0"/>
              <a:t>1/29/2026</a:t>
            </a:fld>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r>
              <a:rPr lang="en-US"/>
              <a:t>January 2026</a:t>
            </a:r>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918961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r>
              <a:rPr lang="en-US"/>
              <a:t>27.11.24</a:t>
            </a:r>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r>
              <a:rPr lang="en-US"/>
              <a:t>Ian Brawn</a:t>
            </a:r>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918961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r>
              <a:rPr lang="en-US"/>
              <a:t>27.11.24</a:t>
            </a:r>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r>
              <a:rPr lang="en-US"/>
              <a:t>Ian Brawn</a:t>
            </a:r>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995455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r>
              <a:rPr lang="en-US"/>
              <a:t>27.11.24</a:t>
            </a:r>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818596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r>
              <a:rPr lang="en-US"/>
              <a:t>27.11.24</a:t>
            </a:r>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985277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4.xml"/><Relationship Id="rId1"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5.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1F2F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27.11.24</a:t>
            </a:r>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Ian Brawn</a:t>
            </a:r>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pic>
        <p:nvPicPr>
          <p:cNvPr id="8" name="Picture 7">
            <a:extLst>
              <a:ext uri="{FF2B5EF4-FFF2-40B4-BE49-F238E27FC236}">
                <a16:creationId xmlns:a16="http://schemas.microsoft.com/office/drawing/2014/main" id="{F77BCA0C-E5AA-3243-B2EA-E5EC8B2E2C11}"/>
              </a:ext>
            </a:extLst>
          </p:cNvPr>
          <p:cNvPicPr>
            <a:picLocks noChangeAspect="1"/>
          </p:cNvPicPr>
          <p:nvPr userDrawn="1"/>
        </p:nvPicPr>
        <p:blipFill>
          <a:blip r:embed="rId14"/>
          <a:stretch>
            <a:fillRect/>
          </a:stretch>
        </p:blipFill>
        <p:spPr>
          <a:xfrm>
            <a:off x="97200" y="5760000"/>
            <a:ext cx="2352675" cy="1010412"/>
          </a:xfrm>
          <a:prstGeom prst="rect">
            <a:avLst/>
          </a:prstGeom>
        </p:spPr>
      </p:pic>
    </p:spTree>
    <p:extLst>
      <p:ext uri="{BB962C8B-B14F-4D97-AF65-F5344CB8AC3E}">
        <p14:creationId xmlns:p14="http://schemas.microsoft.com/office/powerpoint/2010/main" val="96768518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8" r:id="rId12"/>
  </p:sldLayoutIdLst>
  <p:hf hd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rgbClr val="50505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rgbClr val="50505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rgbClr val="50505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rgbClr val="50505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rgbClr val="50505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F700E1-8806-684B-92DD-38F427D72C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5064E7C5-4BAD-EE4F-97FA-4ABC35C182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BC4F891B-020E-3848-8F43-83411742EA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27.11.24</a:t>
            </a:r>
          </a:p>
        </p:txBody>
      </p:sp>
      <p:sp>
        <p:nvSpPr>
          <p:cNvPr id="5" name="Footer Placeholder 4">
            <a:extLst>
              <a:ext uri="{FF2B5EF4-FFF2-40B4-BE49-F238E27FC236}">
                <a16:creationId xmlns:a16="http://schemas.microsoft.com/office/drawing/2014/main" id="{55EB35C3-6F52-0E4C-9B18-32A0FD1E72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Ian Brawn</a:t>
            </a:r>
          </a:p>
        </p:txBody>
      </p:sp>
      <p:sp>
        <p:nvSpPr>
          <p:cNvPr id="6" name="Slide Number Placeholder 5">
            <a:extLst>
              <a:ext uri="{FF2B5EF4-FFF2-40B4-BE49-F238E27FC236}">
                <a16:creationId xmlns:a16="http://schemas.microsoft.com/office/drawing/2014/main" id="{DEF25824-A379-764C-93C6-08FD5AE01C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036594-A73E-E649-A4D8-85AD0E0F546E}" type="slidenum">
              <a:rPr lang="en-US" smtClean="0"/>
              <a:t>‹#›</a:t>
            </a:fld>
            <a:endParaRPr lang="en-US"/>
          </a:p>
        </p:txBody>
      </p:sp>
      <p:pic>
        <p:nvPicPr>
          <p:cNvPr id="8" name="Picture 7">
            <a:extLst>
              <a:ext uri="{FF2B5EF4-FFF2-40B4-BE49-F238E27FC236}">
                <a16:creationId xmlns:a16="http://schemas.microsoft.com/office/drawing/2014/main" id="{784BD82D-B190-444B-A1A7-01C985CCD029}"/>
              </a:ext>
            </a:extLst>
          </p:cNvPr>
          <p:cNvPicPr>
            <a:picLocks noChangeAspect="1"/>
          </p:cNvPicPr>
          <p:nvPr userDrawn="1"/>
        </p:nvPicPr>
        <p:blipFill>
          <a:blip r:embed="rId14"/>
          <a:stretch>
            <a:fillRect/>
          </a:stretch>
        </p:blipFill>
        <p:spPr>
          <a:xfrm>
            <a:off x="97200" y="5760000"/>
            <a:ext cx="2352675" cy="1010412"/>
          </a:xfrm>
          <a:prstGeom prst="rect">
            <a:avLst/>
          </a:prstGeom>
        </p:spPr>
      </p:pic>
    </p:spTree>
    <p:extLst>
      <p:ext uri="{BB962C8B-B14F-4D97-AF65-F5344CB8AC3E}">
        <p14:creationId xmlns:p14="http://schemas.microsoft.com/office/powerpoint/2010/main" val="4293283017"/>
      </p:ext>
    </p:extLst>
  </p:cSld>
  <p:clrMap bg1="lt1" tx1="dk1" bg2="lt2" tx2="dk2" accent1="accent1" accent2="accent2" accent3="accent3" accent4="accent4" accent5="accent5" accent6="accent6" hlink="hlink" folHlink="folHlink"/>
  <p:sldLayoutIdLst>
    <p:sldLayoutId id="2147483890"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hdr="0" dt="0"/>
  <p:txStyles>
    <p:titleStyle>
      <a:lvl1pPr algn="l" defTabSz="914400" rtl="0" eaLnBrk="1" latinLnBrk="0" hangingPunct="1">
        <a:lnSpc>
          <a:spcPct val="90000"/>
        </a:lnSpc>
        <a:spcBef>
          <a:spcPct val="0"/>
        </a:spcBef>
        <a:buNone/>
        <a:defRPr sz="44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050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050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050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050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050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1F2F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27.11.24</a:t>
            </a:r>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Ian Brawn</a:t>
            </a:r>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spTree>
    <p:extLst>
      <p:ext uri="{BB962C8B-B14F-4D97-AF65-F5344CB8AC3E}">
        <p14:creationId xmlns:p14="http://schemas.microsoft.com/office/powerpoint/2010/main" val="314338042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Lst>
  <p:hf hd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rgbClr val="50505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rgbClr val="50505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rgbClr val="50505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rgbClr val="50505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rgbClr val="50505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9">
            <a:extLst>
              <a:ext uri="{FF2B5EF4-FFF2-40B4-BE49-F238E27FC236}">
                <a16:creationId xmlns:a16="http://schemas.microsoft.com/office/drawing/2014/main" id="{F6CCC0FC-24FB-C230-8B24-279BD50CD9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84" y="-6843184"/>
            <a:ext cx="25395768" cy="14255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03433CDF-6A4B-B4BE-1C26-4F53DA51A6A5}"/>
              </a:ext>
            </a:extLst>
          </p:cNvPr>
          <p:cNvSpPr>
            <a:spLocks noGrp="1" noChangeArrowheads="1"/>
          </p:cNvSpPr>
          <p:nvPr>
            <p:ph type="title"/>
          </p:nvPr>
        </p:nvSpPr>
        <p:spPr bwMode="auto">
          <a:xfrm>
            <a:off x="0" y="2286000"/>
            <a:ext cx="1219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Rectangle 3">
            <a:extLst>
              <a:ext uri="{FF2B5EF4-FFF2-40B4-BE49-F238E27FC236}">
                <a16:creationId xmlns:a16="http://schemas.microsoft.com/office/drawing/2014/main" id="{522A8D87-CFDA-B8EE-5A6A-30A7E1E1C3F7}"/>
              </a:ext>
            </a:extLst>
          </p:cNvPr>
          <p:cNvSpPr>
            <a:spLocks noGrp="1" noChangeArrowheads="1"/>
          </p:cNvSpPr>
          <p:nvPr>
            <p:ph type="body" idx="1"/>
          </p:nvPr>
        </p:nvSpPr>
        <p:spPr bwMode="auto">
          <a:xfrm>
            <a:off x="914400" y="3928534"/>
            <a:ext cx="103632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p:txBody>
      </p:sp>
      <p:sp>
        <p:nvSpPr>
          <p:cNvPr id="2" name="Rectangle 4">
            <a:extLst>
              <a:ext uri="{FF2B5EF4-FFF2-40B4-BE49-F238E27FC236}">
                <a16:creationId xmlns:a16="http://schemas.microsoft.com/office/drawing/2014/main" id="{5B892889-D3BD-BCF0-2635-9E9904F3492E}"/>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67" dirty="0">
                <a:latin typeface="Arial" pitchFamily="34" charset="0"/>
                <a:ea typeface="Arial" pitchFamily="34" charset="0"/>
                <a:cs typeface="Arial" pitchFamily="34" charset="0"/>
              </a:defRPr>
            </a:lvl1pPr>
          </a:lstStyle>
          <a:p>
            <a:pPr>
              <a:defRPr/>
            </a:pPr>
            <a:r>
              <a:rPr lang="en-US"/>
              <a:t>27.11.24</a:t>
            </a:r>
            <a:endParaRPr lang="en-US" dirty="0"/>
          </a:p>
        </p:txBody>
      </p:sp>
      <p:sp>
        <p:nvSpPr>
          <p:cNvPr id="1029" name="Rectangle 5">
            <a:extLst>
              <a:ext uri="{FF2B5EF4-FFF2-40B4-BE49-F238E27FC236}">
                <a16:creationId xmlns:a16="http://schemas.microsoft.com/office/drawing/2014/main" id="{2885DF4E-A4CB-FFAC-EA1B-8957FA76BD98}"/>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67">
                <a:latin typeface="Arial" pitchFamily="34" charset="0"/>
                <a:ea typeface="Arial" pitchFamily="34" charset="0"/>
                <a:cs typeface="Arial" pitchFamily="34" charset="0"/>
              </a:defRPr>
            </a:lvl1pPr>
          </a:lstStyle>
          <a:p>
            <a:pPr>
              <a:defRPr/>
            </a:pPr>
            <a:r>
              <a:rPr lang="en-US"/>
              <a:t>Ian Brawn</a:t>
            </a:r>
          </a:p>
        </p:txBody>
      </p:sp>
      <p:sp>
        <p:nvSpPr>
          <p:cNvPr id="1030" name="Rectangle 6">
            <a:extLst>
              <a:ext uri="{FF2B5EF4-FFF2-40B4-BE49-F238E27FC236}">
                <a16:creationId xmlns:a16="http://schemas.microsoft.com/office/drawing/2014/main" id="{07A5491B-950F-48B9-FA60-79DB8EFE0731}"/>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67" smtClean="0">
                <a:latin typeface="Arial" panose="020B0604020202020204" pitchFamily="34" charset="0"/>
                <a:cs typeface="Arial" panose="020B0604020202020204" pitchFamily="34" charset="0"/>
              </a:defRPr>
            </a:lvl1pPr>
          </a:lstStyle>
          <a:p>
            <a:pPr>
              <a:defRPr/>
            </a:pPr>
            <a:fld id="{6A9A212E-0DCA-4FCE-8B2E-1FC70CE5EEEE}" type="slidenum">
              <a:rPr lang="en-US" smtClean="0"/>
              <a:pPr>
                <a:defRPr/>
              </a:pPr>
              <a:t>‹#›</a:t>
            </a:fld>
            <a:endParaRPr lang="en-US" dirty="0"/>
          </a:p>
        </p:txBody>
      </p:sp>
    </p:spTree>
    <p:extLst>
      <p:ext uri="{BB962C8B-B14F-4D97-AF65-F5344CB8AC3E}">
        <p14:creationId xmlns:p14="http://schemas.microsoft.com/office/powerpoint/2010/main" val="1184818352"/>
      </p:ext>
    </p:extLst>
  </p:cSld>
  <p:clrMap bg1="lt1" tx1="dk1" bg2="lt2" tx2="dk2" accent1="accent1" accent2="accent2" accent3="accent3" accent4="accent4" accent5="accent5" accent6="accent6" hlink="hlink" folHlink="folHlink"/>
  <p:sldLayoutIdLst>
    <p:sldLayoutId id="2147483668" r:id="rId1"/>
  </p:sldLayoutIdLst>
  <p:hf hdr="0"/>
  <p:txStyles>
    <p:titleStyle>
      <a:lvl1pPr algn="ctr" rtl="0" eaLnBrk="1" fontAlgn="base" hangingPunct="1">
        <a:spcBef>
          <a:spcPct val="0"/>
        </a:spcBef>
        <a:spcAft>
          <a:spcPct val="0"/>
        </a:spcAft>
        <a:defRPr sz="5867" b="1">
          <a:solidFill>
            <a:srgbClr val="3C8C93"/>
          </a:solidFill>
          <a:latin typeface="Arial" pitchFamily="34" charset="0"/>
          <a:ea typeface="+mj-ea"/>
          <a:cs typeface="Arial" pitchFamily="34" charset="0"/>
        </a:defRPr>
      </a:lvl1pPr>
      <a:lvl2pPr algn="ctr" rtl="0" eaLnBrk="1" fontAlgn="base" hangingPunct="1">
        <a:spcBef>
          <a:spcPct val="0"/>
        </a:spcBef>
        <a:spcAft>
          <a:spcPct val="0"/>
        </a:spcAft>
        <a:defRPr sz="5867" b="1">
          <a:solidFill>
            <a:srgbClr val="3C8C93"/>
          </a:solidFill>
          <a:latin typeface="Arial" charset="0"/>
          <a:ea typeface="ヒラギノ角ゴ Pro W3" pitchFamily="84" charset="-128"/>
          <a:cs typeface="Arial" charset="0"/>
        </a:defRPr>
      </a:lvl2pPr>
      <a:lvl3pPr algn="ctr" rtl="0" eaLnBrk="1" fontAlgn="base" hangingPunct="1">
        <a:spcBef>
          <a:spcPct val="0"/>
        </a:spcBef>
        <a:spcAft>
          <a:spcPct val="0"/>
        </a:spcAft>
        <a:defRPr sz="5867" b="1">
          <a:solidFill>
            <a:srgbClr val="3C8C93"/>
          </a:solidFill>
          <a:latin typeface="Arial" charset="0"/>
          <a:ea typeface="ヒラギノ角ゴ Pro W3" pitchFamily="84" charset="-128"/>
          <a:cs typeface="Arial" charset="0"/>
        </a:defRPr>
      </a:lvl3pPr>
      <a:lvl4pPr algn="ctr" rtl="0" eaLnBrk="1" fontAlgn="base" hangingPunct="1">
        <a:spcBef>
          <a:spcPct val="0"/>
        </a:spcBef>
        <a:spcAft>
          <a:spcPct val="0"/>
        </a:spcAft>
        <a:defRPr sz="5867" b="1">
          <a:solidFill>
            <a:srgbClr val="3C8C93"/>
          </a:solidFill>
          <a:latin typeface="Arial" charset="0"/>
          <a:ea typeface="ヒラギノ角ゴ Pro W3" pitchFamily="84" charset="-128"/>
          <a:cs typeface="Arial" charset="0"/>
        </a:defRPr>
      </a:lvl4pPr>
      <a:lvl5pPr algn="ctr" rtl="0" eaLnBrk="1" fontAlgn="base" hangingPunct="1">
        <a:spcBef>
          <a:spcPct val="0"/>
        </a:spcBef>
        <a:spcAft>
          <a:spcPct val="0"/>
        </a:spcAft>
        <a:defRPr sz="5867" b="1">
          <a:solidFill>
            <a:srgbClr val="3C8C93"/>
          </a:solidFill>
          <a:latin typeface="Arial" charset="0"/>
          <a:ea typeface="ヒラギノ角ゴ Pro W3" pitchFamily="84" charset="-128"/>
          <a:cs typeface="Arial" charset="0"/>
        </a:defRPr>
      </a:lvl5pPr>
      <a:lvl6pPr marL="609585" algn="ctr" rtl="0" eaLnBrk="1" fontAlgn="base" hangingPunct="1">
        <a:spcBef>
          <a:spcPct val="0"/>
        </a:spcBef>
        <a:spcAft>
          <a:spcPct val="0"/>
        </a:spcAft>
        <a:defRPr sz="5867">
          <a:solidFill>
            <a:schemeClr val="tx2"/>
          </a:solidFill>
          <a:latin typeface="Lucida Grande" pitchFamily="84" charset="0"/>
          <a:ea typeface="ヒラギノ角ゴ Pro W3" pitchFamily="84" charset="-128"/>
        </a:defRPr>
      </a:lvl6pPr>
      <a:lvl7pPr marL="1219170" algn="ctr" rtl="0" eaLnBrk="1" fontAlgn="base" hangingPunct="1">
        <a:spcBef>
          <a:spcPct val="0"/>
        </a:spcBef>
        <a:spcAft>
          <a:spcPct val="0"/>
        </a:spcAft>
        <a:defRPr sz="5867">
          <a:solidFill>
            <a:schemeClr val="tx2"/>
          </a:solidFill>
          <a:latin typeface="Lucida Grande" pitchFamily="84" charset="0"/>
          <a:ea typeface="ヒラギノ角ゴ Pro W3" pitchFamily="84" charset="-128"/>
        </a:defRPr>
      </a:lvl7pPr>
      <a:lvl8pPr marL="1828754" algn="ctr" rtl="0" eaLnBrk="1" fontAlgn="base" hangingPunct="1">
        <a:spcBef>
          <a:spcPct val="0"/>
        </a:spcBef>
        <a:spcAft>
          <a:spcPct val="0"/>
        </a:spcAft>
        <a:defRPr sz="5867">
          <a:solidFill>
            <a:schemeClr val="tx2"/>
          </a:solidFill>
          <a:latin typeface="Lucida Grande" pitchFamily="84" charset="0"/>
          <a:ea typeface="ヒラギノ角ゴ Pro W3" pitchFamily="84" charset="-128"/>
        </a:defRPr>
      </a:lvl8pPr>
      <a:lvl9pPr marL="2438339" algn="ctr" rtl="0" eaLnBrk="1" fontAlgn="base" hangingPunct="1">
        <a:spcBef>
          <a:spcPct val="0"/>
        </a:spcBef>
        <a:spcAft>
          <a:spcPct val="0"/>
        </a:spcAft>
        <a:defRPr sz="5867">
          <a:solidFill>
            <a:schemeClr val="tx2"/>
          </a:solidFill>
          <a:latin typeface="Lucida Grande" pitchFamily="84" charset="0"/>
          <a:ea typeface="ヒラギノ角ゴ Pro W3" pitchFamily="84" charset="-128"/>
        </a:defRPr>
      </a:lvl9pPr>
    </p:titleStyle>
    <p:bodyStyle>
      <a:lvl1pPr marL="457189" indent="-457189" algn="l" rtl="0" eaLnBrk="1" fontAlgn="base" hangingPunct="1">
        <a:spcBef>
          <a:spcPct val="20000"/>
        </a:spcBef>
        <a:spcAft>
          <a:spcPct val="0"/>
        </a:spcAft>
        <a:defRPr>
          <a:solidFill>
            <a:schemeClr val="tx1"/>
          </a:solidFill>
          <a:latin typeface="Arial" pitchFamily="34" charset="0"/>
          <a:ea typeface="+mn-ea"/>
          <a:cs typeface="Arial" pitchFamily="34" charset="0"/>
        </a:defRPr>
      </a:lvl1pPr>
      <a:lvl2pPr marL="990575" indent="-380990" algn="l" rtl="0" eaLnBrk="1" fontAlgn="base" hangingPunct="1">
        <a:spcBef>
          <a:spcPct val="20000"/>
        </a:spcBef>
        <a:spcAft>
          <a:spcPct val="0"/>
        </a:spcAft>
        <a:defRPr sz="4800">
          <a:solidFill>
            <a:schemeClr val="tx1"/>
          </a:solidFill>
          <a:latin typeface="Arial" pitchFamily="34" charset="0"/>
          <a:ea typeface="+mn-ea"/>
          <a:cs typeface="Arial" pitchFamily="34" charset="0"/>
        </a:defRPr>
      </a:lvl2pPr>
      <a:lvl3pPr marL="1523962" indent="-304792" algn="l" rtl="0" eaLnBrk="1" fontAlgn="base" hangingPunct="1">
        <a:spcBef>
          <a:spcPct val="20000"/>
        </a:spcBef>
        <a:spcAft>
          <a:spcPct val="0"/>
        </a:spcAft>
        <a:defRPr sz="4800">
          <a:solidFill>
            <a:schemeClr val="tx1"/>
          </a:solidFill>
          <a:latin typeface="Arial" pitchFamily="34" charset="0"/>
          <a:ea typeface="+mn-ea"/>
          <a:cs typeface="Arial" pitchFamily="34" charset="0"/>
        </a:defRPr>
      </a:lvl3pPr>
      <a:lvl4pPr marL="2133547" indent="-304792" algn="l" rtl="0" eaLnBrk="1" fontAlgn="base" hangingPunct="1">
        <a:spcBef>
          <a:spcPct val="20000"/>
        </a:spcBef>
        <a:spcAft>
          <a:spcPct val="0"/>
        </a:spcAft>
        <a:defRPr sz="4800">
          <a:solidFill>
            <a:schemeClr val="tx1"/>
          </a:solidFill>
          <a:latin typeface="Arial" pitchFamily="34" charset="0"/>
          <a:ea typeface="+mn-ea"/>
          <a:cs typeface="Arial" pitchFamily="34" charset="0"/>
        </a:defRPr>
      </a:lvl4pPr>
      <a:lvl5pPr marL="2743131" indent="-304792" algn="l" rtl="0" eaLnBrk="1" fontAlgn="base" hangingPunct="1">
        <a:spcBef>
          <a:spcPct val="20000"/>
        </a:spcBef>
        <a:spcAft>
          <a:spcPct val="0"/>
        </a:spcAft>
        <a:defRPr sz="4800">
          <a:solidFill>
            <a:schemeClr val="tx1"/>
          </a:solidFill>
          <a:latin typeface="Arial" pitchFamily="34" charset="0"/>
          <a:ea typeface="+mn-ea"/>
          <a:cs typeface="Arial" pitchFamily="34" charset="0"/>
        </a:defRPr>
      </a:lvl5pPr>
      <a:lvl6pPr marL="3352716" indent="-304792" algn="l" rtl="0" eaLnBrk="1" fontAlgn="base" hangingPunct="1">
        <a:spcBef>
          <a:spcPct val="20000"/>
        </a:spcBef>
        <a:spcAft>
          <a:spcPct val="0"/>
        </a:spcAft>
        <a:buChar char="»"/>
        <a:defRPr sz="2667">
          <a:solidFill>
            <a:schemeClr val="tx1"/>
          </a:solidFill>
          <a:latin typeface="+mn-lt"/>
          <a:ea typeface="+mn-ea"/>
        </a:defRPr>
      </a:lvl6pPr>
      <a:lvl7pPr marL="3962301" indent="-304792" algn="l" rtl="0" eaLnBrk="1" fontAlgn="base" hangingPunct="1">
        <a:spcBef>
          <a:spcPct val="20000"/>
        </a:spcBef>
        <a:spcAft>
          <a:spcPct val="0"/>
        </a:spcAft>
        <a:buChar char="»"/>
        <a:defRPr sz="2667">
          <a:solidFill>
            <a:schemeClr val="tx1"/>
          </a:solidFill>
          <a:latin typeface="+mn-lt"/>
          <a:ea typeface="+mn-ea"/>
        </a:defRPr>
      </a:lvl7pPr>
      <a:lvl8pPr marL="4571886" indent="-304792" algn="l" rtl="0" eaLnBrk="1" fontAlgn="base" hangingPunct="1">
        <a:spcBef>
          <a:spcPct val="20000"/>
        </a:spcBef>
        <a:spcAft>
          <a:spcPct val="0"/>
        </a:spcAft>
        <a:buChar char="»"/>
        <a:defRPr sz="2667">
          <a:solidFill>
            <a:schemeClr val="tx1"/>
          </a:solidFill>
          <a:latin typeface="+mn-lt"/>
          <a:ea typeface="+mn-ea"/>
        </a:defRPr>
      </a:lvl8pPr>
      <a:lvl9pPr marL="5181470" indent="-304792" algn="l" rtl="0" eaLnBrk="1" fontAlgn="base" hangingPunct="1">
        <a:spcBef>
          <a:spcPct val="20000"/>
        </a:spcBef>
        <a:spcAft>
          <a:spcPct val="0"/>
        </a:spcAft>
        <a:buChar char="»"/>
        <a:defRPr sz="2667">
          <a:solidFill>
            <a:schemeClr val="tx1"/>
          </a:solidFill>
          <a:latin typeface="+mn-lt"/>
          <a:ea typeface="+mn-ea"/>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27.11.24</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Ian Brawn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pic>
        <p:nvPicPr>
          <p:cNvPr id="7" name="Picture 6">
            <a:extLst>
              <a:ext uri="{FF2B5EF4-FFF2-40B4-BE49-F238E27FC236}">
                <a16:creationId xmlns:a16="http://schemas.microsoft.com/office/drawing/2014/main" id="{90B66737-AF92-A8D1-27F3-3053F40EAA63}"/>
              </a:ext>
            </a:extLst>
          </p:cNvPr>
          <p:cNvPicPr>
            <a:picLocks noChangeAspect="1"/>
          </p:cNvPicPr>
          <p:nvPr userDrawn="1"/>
        </p:nvPicPr>
        <p:blipFill>
          <a:blip r:embed="rId14"/>
          <a:stretch>
            <a:fillRect/>
          </a:stretch>
        </p:blipFill>
        <p:spPr>
          <a:xfrm>
            <a:off x="97200" y="5760000"/>
            <a:ext cx="2352675" cy="1010412"/>
          </a:xfrm>
          <a:prstGeom prst="rect">
            <a:avLst/>
          </a:prstGeom>
        </p:spPr>
      </p:pic>
    </p:spTree>
    <p:extLst>
      <p:ext uri="{BB962C8B-B14F-4D97-AF65-F5344CB8AC3E}">
        <p14:creationId xmlns:p14="http://schemas.microsoft.com/office/powerpoint/2010/main" val="915668219"/>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E05BF1-393E-48EC-8164-530A725E1910}" type="datetime1">
              <a:rPr lang="en-US" smtClean="0"/>
              <a:t>1/29/2026</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January 2026</a:t>
            </a:r>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pic>
        <p:nvPicPr>
          <p:cNvPr id="7" name="Picture 6">
            <a:extLst>
              <a:ext uri="{FF2B5EF4-FFF2-40B4-BE49-F238E27FC236}">
                <a16:creationId xmlns:a16="http://schemas.microsoft.com/office/drawing/2014/main" id="{87733AA2-E8FC-2540-AA49-4AA124C76F2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940" y="5802305"/>
            <a:ext cx="2111379" cy="539751"/>
          </a:xfrm>
          <a:prstGeom prst="rect">
            <a:avLst/>
          </a:prstGeom>
        </p:spPr>
      </p:pic>
    </p:spTree>
    <p:extLst>
      <p:ext uri="{BB962C8B-B14F-4D97-AF65-F5344CB8AC3E}">
        <p14:creationId xmlns:p14="http://schemas.microsoft.com/office/powerpoint/2010/main" val="1696956507"/>
      </p:ext>
    </p:extLst>
  </p:cSld>
  <p:clrMap bg1="lt1" tx1="dk1" bg2="lt2" tx2="dk2" accent1="accent1" accent2="accent2" accent3="accent3" accent4="accent4" accent5="accent5" accent6="accent6" hlink="hlink" folHlink="folHlink"/>
  <p:sldLayoutIdLst>
    <p:sldLayoutId id="2147483716" r:id="rId1"/>
  </p:sldLayoutIdLst>
  <p:hf sldNum="0" hd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89A92C-2B09-43CD-A33E-73522AAE7EB3}" type="datetime1">
              <a:rPr lang="en-US" smtClean="0"/>
              <a:t>1/29/2026</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January 2026</a:t>
            </a:r>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pic>
        <p:nvPicPr>
          <p:cNvPr id="7" name="Picture 6">
            <a:extLst>
              <a:ext uri="{FF2B5EF4-FFF2-40B4-BE49-F238E27FC236}">
                <a16:creationId xmlns:a16="http://schemas.microsoft.com/office/drawing/2014/main" id="{87733AA2-E8FC-2540-AA49-4AA124C76F2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940" y="5802305"/>
            <a:ext cx="2111379" cy="539751"/>
          </a:xfrm>
          <a:prstGeom prst="rect">
            <a:avLst/>
          </a:prstGeom>
        </p:spPr>
      </p:pic>
    </p:spTree>
    <p:extLst>
      <p:ext uri="{BB962C8B-B14F-4D97-AF65-F5344CB8AC3E}">
        <p14:creationId xmlns:p14="http://schemas.microsoft.com/office/powerpoint/2010/main" val="967685184"/>
      </p:ext>
    </p:extLst>
  </p:cSld>
  <p:clrMap bg1="lt1" tx1="dk1" bg2="lt2" tx2="dk2" accent1="accent1" accent2="accent2" accent3="accent3" accent4="accent4" accent5="accent5" accent6="accent6" hlink="hlink" folHlink="folHlink"/>
  <p:sldLayoutIdLst>
    <p:sldLayoutId id="2147483892" r:id="rId1"/>
  </p:sldLayoutIdLst>
  <p:hf sldNum="0" hd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50.xml"/><Relationship Id="rId5" Type="http://schemas.openxmlformats.org/officeDocument/2006/relationships/image" Target="../media/image3.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hyperlink" Target="https://www.hitechglobal.com/Boards/VirtexUltraScale+_VU19P_Board.htm" TargetMode="External"/><Relationship Id="rId2" Type="http://schemas.openxmlformats.org/officeDocument/2006/relationships/image" Target="../media/image11.pn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hyperlink" Target="https://ukri.sharepoint.com/sites/thesource-stfc/SitePages/STFC-All-Staff-Webinars.aspx?web=1" TargetMode="Externa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hyperlink" Target="https://stfc365.sharepoint.com/sites/TechnologyIntranet#staff-wellbeing" TargetMode="External"/><Relationship Id="rId2" Type="http://schemas.openxmlformats.org/officeDocument/2006/relationships/hyperlink" Target="https://stfc365.sharepoint.com/:p:/r/sites/TechnologyIntranet/Shared%20Documents/Staff%20Wellbeing/Jan%202026%20Wellbeing%20Slides.pptx?d=we417e09ba709407881882e6b9b7de10a&amp;csf=1&amp;web=1&amp;e=QAEdJ0" TargetMode="Externa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hyperlink" Target="https://actionforhappiness.org/10-keys" TargetMode="External"/><Relationship Id="rId2" Type="http://schemas.openxmlformats.org/officeDocument/2006/relationships/hyperlink" Target="https://ukri.sharepoint.com/sites/thesource/SitePages/Action-for-Happiness.aspx" TargetMode="External"/><Relationship Id="rId1" Type="http://schemas.openxmlformats.org/officeDocument/2006/relationships/slideLayout" Target="../slideLayouts/slideLayout51.xml"/><Relationship Id="rId5" Type="http://schemas.openxmlformats.org/officeDocument/2006/relationships/image" Target="../media/image8.png"/><Relationship Id="rId4" Type="http://schemas.openxmlformats.org/officeDocument/2006/relationships/hyperlink" Target="https://10daysofhappiness.or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ukri.sharepoint.com/sites/thesource/SitePages/Wellbeing-Ally-Training.aspx?csf=1&amp;web=1&amp;e=u3fLiK&amp;CID=1b4ed86f-0db3-4f2f-a246-ca6a16bb39f5" TargetMode="External"/><Relationship Id="rId2" Type="http://schemas.openxmlformats.org/officeDocument/2006/relationships/hyperlink" Target="https://ukri.sharepoint.com/sites/thesource/SitePages/UKRI-Wellbeing-Ambassador-Network.aspx" TargetMode="External"/><Relationship Id="rId1" Type="http://schemas.openxmlformats.org/officeDocument/2006/relationships/slideLayout" Target="../slideLayouts/slideLayout52.xml"/><Relationship Id="rId4" Type="http://schemas.openxmlformats.org/officeDocument/2006/relationships/hyperlink" Target="https://fa-evzn-saasfaukgovprod1.fa.ocs.oraclecloud.com/fscmUI/redwood/learner/learn/catalog-details?launchedFrom=wtl&amp;learningItemId=300000072726715&amp;learningItemType=ORA_COURSE&amp;tab=explore"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ukri.sharepoint.com/sites/thesource/SitePages/Health-%26-wellbeing-event-recordings.aspx" TargetMode="External"/><Relationship Id="rId13" Type="http://schemas.openxmlformats.org/officeDocument/2006/relationships/hyperlink" Target="https://ukri.sharepoint.com/sites/thesource/SitePages/Financial-Wellbeing-%E2%80%93-New-Wellbeing-events-programme.aspx" TargetMode="External"/><Relationship Id="rId3" Type="http://schemas.openxmlformats.org/officeDocument/2006/relationships/hyperlink" Target="https://ukri.sharepoint.com/sites/thesource/SitePages/Our-wellbeing.aspx" TargetMode="External"/><Relationship Id="rId7" Type="http://schemas.openxmlformats.org/officeDocument/2006/relationships/hyperlink" Target="https://ukri.sharepoint.com/sites/thesource/SitePages/Line-Manager-Toolkit-for-Wellbeing.aspx" TargetMode="External"/><Relationship Id="rId12" Type="http://schemas.openxmlformats.org/officeDocument/2006/relationships/hyperlink" Target="https://ukri.sharepoint.com/sites/thesource/SitePages/World-Suicide-Prevention-Day.aspx" TargetMode="External"/><Relationship Id="rId17" Type="http://schemas.openxmlformats.org/officeDocument/2006/relationships/image" Target="../media/image9.png"/><Relationship Id="rId2" Type="http://schemas.openxmlformats.org/officeDocument/2006/relationships/notesSlide" Target="../notesSlides/notesSlide2.xml"/><Relationship Id="rId16" Type="http://schemas.openxmlformats.org/officeDocument/2006/relationships/hyperlink" Target="https://ukri.sharepoint.com/sites/thesource/Shared%20Documents/Forms/AllItems.aspx?id=%2Fsites%2Fthesource%2FShared%20Documents%2FUKRI%20Employee%20Benefits%20Guide%20%28PDF%29%2Epdf&amp;parent=%2Fsites%2Fthesource%2FShared%20Documents" TargetMode="External"/><Relationship Id="rId1" Type="http://schemas.openxmlformats.org/officeDocument/2006/relationships/slideLayout" Target="../slideLayouts/slideLayout51.xml"/><Relationship Id="rId6" Type="http://schemas.openxmlformats.org/officeDocument/2006/relationships/hyperlink" Target="https://ukri.sharepoint.com/sites/thesource/SitePages/Wellbeing-team-update.aspx" TargetMode="External"/><Relationship Id="rId11" Type="http://schemas.openxmlformats.org/officeDocument/2006/relationships/hyperlink" Target="https://ukri.sharepoint.com/sites/thesource/Shared%20Documents/Forms/AllItems.aspx?id=%2Fsites%2Fthesource%2FShared%20Documents%2FUKRI%20Mental%20Health%20First%20Aiders%2Epdf&amp;parent=%2Fsites%2Fthesource%2FShared%20Documents" TargetMode="External"/><Relationship Id="rId5" Type="http://schemas.openxmlformats.org/officeDocument/2006/relationships/hyperlink" Target="https://ukri.sharepoint.com/sites/thesource/SitePages/Health-Promotion-Calendars.aspx" TargetMode="External"/><Relationship Id="rId15" Type="http://schemas.openxmlformats.org/officeDocument/2006/relationships/hyperlink" Target="https://ukri.sharepoint.com/sites/thesource-stfc/SitePages/RAL-Recreational-Society.aspx" TargetMode="External"/><Relationship Id="rId10" Type="http://schemas.openxmlformats.org/officeDocument/2006/relationships/hyperlink" Target="https://ukri.sharepoint.com/sites/thesource/SitePages/UKRI-Benefits-Guide.aspx" TargetMode="External"/><Relationship Id="rId4" Type="http://schemas.openxmlformats.org/officeDocument/2006/relationships/hyperlink" Target="https://ukri.sharepoint.com/sites/thesource/Shared%20Documents/Forms/AllItems.aspx?id=%2Fsites%2Fthesource%2FShared%20Documents%2FUKRI%20Wellbeing%20Plan%2Epdf&amp;parent=%2Fsites%2Fthesource%2FShared%20Documents" TargetMode="External"/><Relationship Id="rId9" Type="http://schemas.openxmlformats.org/officeDocument/2006/relationships/hyperlink" Target="https://ukri.sharepoint.com/sites/thesource/SitePages/Employee-Assistance-Programme.aspx" TargetMode="External"/><Relationship Id="rId14" Type="http://schemas.openxmlformats.org/officeDocument/2006/relationships/hyperlink" Target="https://www.yammer.com/ukriyammer/#/threads/inGroup?type=in_group&amp;feedId=31090458624"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06B235-72F8-C744-9DF8-2D00DEE30257}"/>
              </a:ext>
            </a:extLst>
          </p:cNvPr>
          <p:cNvPicPr>
            <a:picLocks noChangeAspect="1"/>
          </p:cNvPicPr>
          <p:nvPr/>
        </p:nvPicPr>
        <p:blipFill>
          <a:blip r:embed="rId4"/>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27F81BE-8CEC-294C-BADB-D794B6BE30B3}"/>
              </a:ext>
            </a:extLst>
          </p:cNvPr>
          <p:cNvSpPr txBox="1"/>
          <p:nvPr/>
        </p:nvSpPr>
        <p:spPr>
          <a:xfrm>
            <a:off x="437881" y="6165509"/>
            <a:ext cx="1859272" cy="215444"/>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Image © STFC Alan Ford </a:t>
            </a:r>
          </a:p>
        </p:txBody>
      </p:sp>
      <p:pic>
        <p:nvPicPr>
          <p:cNvPr id="6" name="Picture 5">
            <a:extLst>
              <a:ext uri="{FF2B5EF4-FFF2-40B4-BE49-F238E27FC236}">
                <a16:creationId xmlns:a16="http://schemas.microsoft.com/office/drawing/2014/main" id="{057C834B-33DA-6B47-A9C9-6D22BEE97253}"/>
              </a:ext>
            </a:extLst>
          </p:cNvPr>
          <p:cNvPicPr>
            <a:picLocks noChangeAspect="1"/>
          </p:cNvPicPr>
          <p:nvPr/>
        </p:nvPicPr>
        <p:blipFill>
          <a:blip r:embed="rId5"/>
          <a:stretch>
            <a:fillRect/>
          </a:stretch>
        </p:blipFill>
        <p:spPr>
          <a:xfrm>
            <a:off x="151200" y="140400"/>
            <a:ext cx="3619500" cy="1554480"/>
          </a:xfrm>
          <a:prstGeom prst="rect">
            <a:avLst/>
          </a:prstGeom>
        </p:spPr>
      </p:pic>
      <p:sp>
        <p:nvSpPr>
          <p:cNvPr id="2" name="Rectangle 2">
            <a:extLst>
              <a:ext uri="{FF2B5EF4-FFF2-40B4-BE49-F238E27FC236}">
                <a16:creationId xmlns:a16="http://schemas.microsoft.com/office/drawing/2014/main" id="{AA6B7B8F-CA73-0692-6827-1B3118F4D530}"/>
              </a:ext>
            </a:extLst>
          </p:cNvPr>
          <p:cNvSpPr txBox="1">
            <a:spLocks noChangeArrowheads="1"/>
          </p:cNvSpPr>
          <p:nvPr/>
        </p:nvSpPr>
        <p:spPr>
          <a:xfrm>
            <a:off x="641350" y="2036763"/>
            <a:ext cx="10909300" cy="2387600"/>
          </a:xfrm>
          <a:prstGeom prst="rect">
            <a:avLst/>
          </a:prstGeom>
          <a:effectLst>
            <a:outerShdw blurRad="63500" sx="102000" sy="102000" algn="ctr" rotWithShape="0">
              <a:prstClr val="black">
                <a:alpha val="40000"/>
              </a:prstClr>
            </a:outerShdw>
          </a:effectLst>
        </p:spPr>
        <p:txBody>
          <a:bodyPr vert="horz" wrap="square" lIns="90488" tIns="44450" rIns="90488" bIns="44450" numCol="1" anchor="ctr" anchorCtr="0" compatLnSpc="1">
            <a:prstTxWarp prst="textNoShape">
              <a:avLst/>
            </a:prstTxWarp>
            <a:normAutofit fontScale="975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GB" sz="5400" dirty="0">
                <a:solidFill>
                  <a:schemeClr val="bg1"/>
                </a:solidFill>
              </a:rPr>
              <a:t>Electronic System Design Group</a:t>
            </a:r>
            <a:br>
              <a:rPr lang="en-GB" sz="5400" dirty="0">
                <a:solidFill>
                  <a:schemeClr val="bg1"/>
                </a:solidFill>
              </a:rPr>
            </a:br>
            <a:r>
              <a:rPr lang="en-GB" sz="5400" dirty="0">
                <a:solidFill>
                  <a:schemeClr val="bg1"/>
                </a:solidFill>
              </a:rPr>
              <a:t>Management Update</a:t>
            </a:r>
          </a:p>
        </p:txBody>
      </p:sp>
      <p:sp>
        <p:nvSpPr>
          <p:cNvPr id="7" name="Rectangle 3">
            <a:extLst>
              <a:ext uri="{FF2B5EF4-FFF2-40B4-BE49-F238E27FC236}">
                <a16:creationId xmlns:a16="http://schemas.microsoft.com/office/drawing/2014/main" id="{821633CD-F40E-EC4D-0625-49BE1EB566E2}"/>
              </a:ext>
            </a:extLst>
          </p:cNvPr>
          <p:cNvSpPr txBox="1">
            <a:spLocks noChangeArrowheads="1"/>
          </p:cNvSpPr>
          <p:nvPr/>
        </p:nvSpPr>
        <p:spPr>
          <a:xfrm>
            <a:off x="1524000" y="4516438"/>
            <a:ext cx="9144000" cy="1655762"/>
          </a:xfrm>
          <a:prstGeom prst="rect">
            <a:avLst/>
          </a:prstGeom>
        </p:spPr>
        <p:txBody>
          <a:bodyPr vert="horz" wrap="square" lIns="90488" tIns="44450" rIns="90488" bIns="44450" numCol="1" anchor="t" anchorCtr="0" compatLnSpc="1">
            <a:prstTxWarp prst="textNoShape">
              <a:avLst/>
            </a:prstTxWarp>
          </a:bodyPr>
          <a:lst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rgbClr val="50505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rgbClr val="50505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rgbClr val="50505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rgbClr val="50505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rgbClr val="50505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b="1" dirty="0">
                <a:solidFill>
                  <a:schemeClr val="bg1"/>
                </a:solidFill>
              </a:rPr>
              <a:t>Group Meeting, 29 January 2026</a:t>
            </a:r>
          </a:p>
          <a:p>
            <a:r>
              <a:rPr lang="en-GB" sz="3600" b="1" dirty="0">
                <a:solidFill>
                  <a:schemeClr val="bg1"/>
                </a:solidFill>
              </a:rPr>
              <a:t>CR03 &amp; Zoom</a:t>
            </a:r>
          </a:p>
        </p:txBody>
      </p:sp>
    </p:spTree>
    <p:extLst>
      <p:ext uri="{BB962C8B-B14F-4D97-AF65-F5344CB8AC3E}">
        <p14:creationId xmlns:p14="http://schemas.microsoft.com/office/powerpoint/2010/main" val="3325482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Group Organisation &amp; Staff Changes</a:t>
            </a:r>
          </a:p>
        </p:txBody>
      </p:sp>
      <p:graphicFrame>
        <p:nvGraphicFramePr>
          <p:cNvPr id="9" name="Content Placeholder 5">
            <a:extLst>
              <a:ext uri="{FF2B5EF4-FFF2-40B4-BE49-F238E27FC236}">
                <a16:creationId xmlns:a16="http://schemas.microsoft.com/office/drawing/2014/main" id="{DA2EE00E-7841-CCA5-18F2-1A0B732CB803}"/>
              </a:ext>
            </a:extLst>
          </p:cNvPr>
          <p:cNvGraphicFramePr>
            <a:graphicFrameLocks noGrp="1"/>
          </p:cNvGraphicFramePr>
          <p:nvPr>
            <p:ph idx="1"/>
            <p:extLst>
              <p:ext uri="{D42A27DB-BD31-4B8C-83A1-F6EECF244321}">
                <p14:modId xmlns:p14="http://schemas.microsoft.com/office/powerpoint/2010/main" val="2721248361"/>
              </p:ext>
            </p:extLst>
          </p:nvPr>
        </p:nvGraphicFramePr>
        <p:xfrm>
          <a:off x="782782" y="1076474"/>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p:txBody>
          <a:bodyPr/>
          <a:lstStyle/>
          <a:p>
            <a:r>
              <a:rPr lang="en-US"/>
              <a:t>Ian Brawn</a:t>
            </a:r>
            <a:endParaRPr lang="en-US" dirty="0"/>
          </a:p>
        </p:txBody>
      </p:sp>
      <p:sp>
        <p:nvSpPr>
          <p:cNvPr id="6" name="Slide Number Placeholder 5"/>
          <p:cNvSpPr>
            <a:spLocks noGrp="1"/>
          </p:cNvSpPr>
          <p:nvPr>
            <p:ph type="sldNum" sz="quarter" idx="12"/>
          </p:nvPr>
        </p:nvSpPr>
        <p:spPr/>
        <p:txBody>
          <a:bodyPr/>
          <a:lstStyle/>
          <a:p>
            <a:fld id="{117349DF-5A2E-46F9-AE60-E07D48295245}" type="slidenum">
              <a:rPr lang="en-US" smtClean="0"/>
              <a:pPr/>
              <a:t>10</a:t>
            </a:fld>
            <a:endParaRPr lang="en-US" dirty="0"/>
          </a:p>
        </p:txBody>
      </p:sp>
      <p:sp>
        <p:nvSpPr>
          <p:cNvPr id="11" name="Content Placeholder 10"/>
          <p:cNvSpPr>
            <a:spLocks noGrp="1"/>
          </p:cNvSpPr>
          <p:nvPr>
            <p:ph sz="half" idx="4294967295"/>
          </p:nvPr>
        </p:nvSpPr>
        <p:spPr>
          <a:xfrm>
            <a:off x="7370618" y="4830618"/>
            <a:ext cx="4821383" cy="1308543"/>
          </a:xfr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marL="76186" indent="0">
              <a:buNone/>
            </a:pPr>
            <a:r>
              <a:rPr lang="en-GB" sz="2000" dirty="0"/>
              <a:t>Changes</a:t>
            </a:r>
          </a:p>
          <a:p>
            <a:pPr marL="361936" indent="-285750"/>
            <a:r>
              <a:rPr lang="en-GB" sz="2000" dirty="0"/>
              <a:t>Saeed has retired</a:t>
            </a:r>
          </a:p>
          <a:p>
            <a:pPr marL="361936" indent="-285750"/>
            <a:r>
              <a:rPr lang="en-GB" sz="2000" dirty="0"/>
              <a:t>New Graduate Recruit</a:t>
            </a:r>
          </a:p>
          <a:p>
            <a:pPr marL="819136" lvl="1" indent="-285750"/>
            <a:r>
              <a:rPr lang="en-GB" sz="1600" dirty="0"/>
              <a:t>Willis Chiu will start in September</a:t>
            </a:r>
          </a:p>
        </p:txBody>
      </p:sp>
    </p:spTree>
    <p:extLst>
      <p:ext uri="{BB962C8B-B14F-4D97-AF65-F5344CB8AC3E}">
        <p14:creationId xmlns:p14="http://schemas.microsoft.com/office/powerpoint/2010/main" val="1228762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3760C-B452-14C4-94C0-66A566445074}"/>
              </a:ext>
            </a:extLst>
          </p:cNvPr>
          <p:cNvSpPr>
            <a:spLocks noGrp="1"/>
          </p:cNvSpPr>
          <p:nvPr>
            <p:ph type="title"/>
          </p:nvPr>
        </p:nvSpPr>
        <p:spPr/>
        <p:txBody>
          <a:bodyPr/>
          <a:lstStyle/>
          <a:p>
            <a:r>
              <a:rPr lang="en-US" dirty="0"/>
              <a:t>Projects 2025</a:t>
            </a:r>
            <a:r>
              <a:rPr lang="en-US" dirty="0">
                <a:ea typeface="Calibri" panose="020F0502020204030204" pitchFamily="34" charset="0"/>
                <a:cs typeface="Calibri" panose="020F0502020204030204" pitchFamily="34" charset="0"/>
              </a:rPr>
              <a:t>–26</a:t>
            </a:r>
            <a:endParaRPr lang="en-GB" dirty="0"/>
          </a:p>
        </p:txBody>
      </p:sp>
      <p:graphicFrame>
        <p:nvGraphicFramePr>
          <p:cNvPr id="9" name="Content Placeholder 8">
            <a:extLst>
              <a:ext uri="{FF2B5EF4-FFF2-40B4-BE49-F238E27FC236}">
                <a16:creationId xmlns:a16="http://schemas.microsoft.com/office/drawing/2014/main" id="{1DF1F911-0695-361B-E13B-348E94599CA9}"/>
              </a:ext>
            </a:extLst>
          </p:cNvPr>
          <p:cNvGraphicFramePr>
            <a:graphicFrameLocks noGrp="1"/>
          </p:cNvGraphicFramePr>
          <p:nvPr>
            <p:ph idx="1"/>
            <p:extLst>
              <p:ext uri="{D42A27DB-BD31-4B8C-83A1-F6EECF244321}">
                <p14:modId xmlns:p14="http://schemas.microsoft.com/office/powerpoint/2010/main" val="1413981748"/>
              </p:ext>
            </p:extLst>
          </p:nvPr>
        </p:nvGraphicFramePr>
        <p:xfrm>
          <a:off x="50800" y="1825625"/>
          <a:ext cx="100457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4">
            <a:extLst>
              <a:ext uri="{FF2B5EF4-FFF2-40B4-BE49-F238E27FC236}">
                <a16:creationId xmlns:a16="http://schemas.microsoft.com/office/drawing/2014/main" id="{51994C42-2FD8-9CBB-35C3-C67D4C33F052}"/>
              </a:ext>
            </a:extLst>
          </p:cNvPr>
          <p:cNvSpPr>
            <a:spLocks noGrp="1"/>
          </p:cNvSpPr>
          <p:nvPr>
            <p:ph type="ftr" sz="quarter" idx="11"/>
          </p:nvPr>
        </p:nvSpPr>
        <p:spPr/>
        <p:txBody>
          <a:bodyPr/>
          <a:lstStyle/>
          <a:p>
            <a:pPr>
              <a:defRPr/>
            </a:pPr>
            <a:r>
              <a:rPr lang="en-US"/>
              <a:t>Ian Brawn</a:t>
            </a:r>
          </a:p>
        </p:txBody>
      </p:sp>
      <p:sp>
        <p:nvSpPr>
          <p:cNvPr id="6" name="Slide Number Placeholder 5">
            <a:extLst>
              <a:ext uri="{FF2B5EF4-FFF2-40B4-BE49-F238E27FC236}">
                <a16:creationId xmlns:a16="http://schemas.microsoft.com/office/drawing/2014/main" id="{F347294D-43AC-6126-EFE6-14D960E010DD}"/>
              </a:ext>
            </a:extLst>
          </p:cNvPr>
          <p:cNvSpPr>
            <a:spLocks noGrp="1"/>
          </p:cNvSpPr>
          <p:nvPr>
            <p:ph type="sldNum" sz="quarter" idx="12"/>
          </p:nvPr>
        </p:nvSpPr>
        <p:spPr/>
        <p:txBody>
          <a:bodyPr/>
          <a:lstStyle/>
          <a:p>
            <a:pPr>
              <a:defRPr/>
            </a:pPr>
            <a:fld id="{117349DF-5A2E-46F9-AE60-E07D48295245}" type="slidenum">
              <a:rPr lang="en-US" smtClean="0"/>
              <a:pPr>
                <a:defRPr/>
              </a:pPr>
              <a:t>11</a:t>
            </a:fld>
            <a:endParaRPr lang="en-US" dirty="0"/>
          </a:p>
        </p:txBody>
      </p:sp>
      <p:sp>
        <p:nvSpPr>
          <p:cNvPr id="10" name="TextBox 9">
            <a:extLst>
              <a:ext uri="{FF2B5EF4-FFF2-40B4-BE49-F238E27FC236}">
                <a16:creationId xmlns:a16="http://schemas.microsoft.com/office/drawing/2014/main" id="{FBF93BB3-200F-1087-A503-1344C58E1DB9}"/>
              </a:ext>
            </a:extLst>
          </p:cNvPr>
          <p:cNvSpPr txBox="1"/>
          <p:nvPr/>
        </p:nvSpPr>
        <p:spPr>
          <a:xfrm>
            <a:off x="8640011" y="3695641"/>
            <a:ext cx="3179812"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Slightly Approximate</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Fully employed this FY</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Next FY: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Await funding results for ATLAS</a:t>
            </a:r>
          </a:p>
        </p:txBody>
      </p:sp>
    </p:spTree>
    <p:extLst>
      <p:ext uri="{BB962C8B-B14F-4D97-AF65-F5344CB8AC3E}">
        <p14:creationId xmlns:p14="http://schemas.microsoft.com/office/powerpoint/2010/main" val="3946084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Title 1"/>
          <p:cNvSpPr>
            <a:spLocks noGrp="1"/>
          </p:cNvSpPr>
          <p:nvPr>
            <p:ph type="title"/>
          </p:nvPr>
        </p:nvSpPr>
        <p:spPr>
          <a:xfrm>
            <a:off x="838200" y="365125"/>
            <a:ext cx="10515600" cy="1325563"/>
          </a:xfrm>
        </p:spPr>
        <p:txBody>
          <a:bodyPr/>
          <a:lstStyle/>
          <a:p>
            <a:r>
              <a:rPr lang="en-GB" altLang="en-US" dirty="0"/>
              <a:t>ESDG Accommodation in </a:t>
            </a:r>
            <a:r>
              <a:rPr lang="en-GB" altLang="en-US" dirty="0" err="1"/>
              <a:t>R66</a:t>
            </a:r>
            <a:endParaRPr lang="en-GB" altLang="en-US" dirty="0"/>
          </a:p>
        </p:txBody>
      </p:sp>
      <p:sp>
        <p:nvSpPr>
          <p:cNvPr id="10" name="Content Placeholder 2">
            <a:extLst>
              <a:ext uri="{FF2B5EF4-FFF2-40B4-BE49-F238E27FC236}">
                <a16:creationId xmlns:a16="http://schemas.microsoft.com/office/drawing/2014/main" id="{CA62356E-9754-F785-B254-0C82C2C6CB3B}"/>
              </a:ext>
            </a:extLst>
          </p:cNvPr>
          <p:cNvSpPr>
            <a:spLocks noGrp="1"/>
          </p:cNvSpPr>
          <p:nvPr>
            <p:ph idx="1"/>
          </p:nvPr>
        </p:nvSpPr>
        <p:spPr>
          <a:xfrm>
            <a:off x="838200" y="4922981"/>
            <a:ext cx="10515600" cy="967659"/>
          </a:xfrm>
        </p:spPr>
        <p:txBody>
          <a:bodyPr>
            <a:normAutofit/>
          </a:bodyPr>
          <a:lstStyle/>
          <a:p>
            <a:r>
              <a:rPr lang="en-GB" dirty="0"/>
              <a:t>Storage office: </a:t>
            </a:r>
            <a:r>
              <a:rPr lang="en-GB" dirty="0" err="1"/>
              <a:t>R66</a:t>
            </a:r>
            <a:r>
              <a:rPr lang="en-GB" dirty="0"/>
              <a:t>, </a:t>
            </a:r>
            <a:r>
              <a:rPr lang="en-GB" dirty="0" err="1"/>
              <a:t>G07</a:t>
            </a:r>
            <a:endParaRPr lang="en-GB" dirty="0"/>
          </a:p>
          <a:p>
            <a:pPr lvl="1"/>
            <a:r>
              <a:rPr lang="en-GB" dirty="0"/>
              <a:t>Shelves finally arrived</a:t>
            </a:r>
          </a:p>
          <a:p>
            <a:endParaRPr lang="en-GB" dirty="0"/>
          </a:p>
          <a:p>
            <a:endParaRPr lang="en-GB" dirty="0"/>
          </a:p>
        </p:txBody>
      </p:sp>
      <p:sp>
        <p:nvSpPr>
          <p:cNvPr id="2053" name="Footer Placeholder 4"/>
          <p:cNvSpPr>
            <a:spLocks noGrp="1"/>
          </p:cNvSpPr>
          <p:nvPr>
            <p:ph type="ftr" sz="quarter" idx="11"/>
          </p:nvPr>
        </p:nvSpPr>
        <p:spPr>
          <a:xfrm>
            <a:off x="4038600" y="6356350"/>
            <a:ext cx="4114800" cy="365125"/>
          </a:xfrm>
        </p:spPr>
        <p:txBody>
          <a:bodyPr vert="horz" lIns="91440" tIns="45720" rIns="91440" bIns="45720" rtlCol="0" anchor="ctr"/>
          <a:lstStyle/>
          <a:p>
            <a:r>
              <a:rPr lang="en-US" altLang="en-US" dirty="0"/>
              <a:t>Ian Brawn</a:t>
            </a:r>
          </a:p>
        </p:txBody>
      </p:sp>
      <p:sp>
        <p:nvSpPr>
          <p:cNvPr id="2054" name="Slide Number Placeholder 5"/>
          <p:cNvSpPr>
            <a:spLocks noGrp="1"/>
          </p:cNvSpPr>
          <p:nvPr>
            <p:ph type="sldNum" sz="quarter" idx="12"/>
          </p:nvPr>
        </p:nvSpPr>
        <p:spPr>
          <a:xfrm>
            <a:off x="8610600" y="6356350"/>
            <a:ext cx="2743200" cy="365125"/>
          </a:xfrm>
        </p:spPr>
        <p:txBody>
          <a:bodyPr vert="horz" lIns="91440" tIns="45720" rIns="91440" bIns="45720" rtlCol="0" anchor="ctr"/>
          <a:lstStyle/>
          <a:p>
            <a:fld id="{A00D0741-56A7-4801-8E6E-4F43ADB7B974}" type="slidenum">
              <a:rPr lang="en-US" altLang="en-US"/>
              <a:pPr/>
              <a:t>12</a:t>
            </a:fld>
            <a:endParaRPr lang="en-US" altLang="en-US" dirty="0"/>
          </a:p>
        </p:txBody>
      </p:sp>
      <p:pic>
        <p:nvPicPr>
          <p:cNvPr id="7" name="Picture 6">
            <a:extLst>
              <a:ext uri="{FF2B5EF4-FFF2-40B4-BE49-F238E27FC236}">
                <a16:creationId xmlns:a16="http://schemas.microsoft.com/office/drawing/2014/main" id="{E8C07872-6D1E-6E3F-28C4-4451FF5ED30D}"/>
              </a:ext>
            </a:extLst>
          </p:cNvPr>
          <p:cNvPicPr>
            <a:picLocks noChangeAspect="1"/>
          </p:cNvPicPr>
          <p:nvPr/>
        </p:nvPicPr>
        <p:blipFill>
          <a:blip r:embed="rId3"/>
          <a:stretch>
            <a:fillRect/>
          </a:stretch>
        </p:blipFill>
        <p:spPr>
          <a:xfrm>
            <a:off x="2904134" y="1332132"/>
            <a:ext cx="6383732" cy="3590849"/>
          </a:xfrm>
          <a:prstGeom prst="rect">
            <a:avLst/>
          </a:prstGeom>
        </p:spPr>
      </p:pic>
    </p:spTree>
    <p:extLst>
      <p:ext uri="{BB962C8B-B14F-4D97-AF65-F5344CB8AC3E}">
        <p14:creationId xmlns:p14="http://schemas.microsoft.com/office/powerpoint/2010/main" val="858280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8415C-F88F-1F7A-23C5-4ACAF03EA0AE}"/>
              </a:ext>
            </a:extLst>
          </p:cNvPr>
          <p:cNvSpPr>
            <a:spLocks noGrp="1"/>
          </p:cNvSpPr>
          <p:nvPr>
            <p:ph type="title"/>
          </p:nvPr>
        </p:nvSpPr>
        <p:spPr/>
        <p:txBody>
          <a:bodyPr/>
          <a:lstStyle/>
          <a:p>
            <a:r>
              <a:rPr lang="en-GB" dirty="0"/>
              <a:t>Development Boards</a:t>
            </a:r>
          </a:p>
        </p:txBody>
      </p:sp>
      <p:sp>
        <p:nvSpPr>
          <p:cNvPr id="3" name="Content Placeholder 2">
            <a:extLst>
              <a:ext uri="{FF2B5EF4-FFF2-40B4-BE49-F238E27FC236}">
                <a16:creationId xmlns:a16="http://schemas.microsoft.com/office/drawing/2014/main" id="{E8CD68DE-61A4-4FA0-5AE0-D4F528C0EA57}"/>
              </a:ext>
            </a:extLst>
          </p:cNvPr>
          <p:cNvSpPr>
            <a:spLocks noGrp="1"/>
          </p:cNvSpPr>
          <p:nvPr>
            <p:ph idx="1"/>
          </p:nvPr>
        </p:nvSpPr>
        <p:spPr>
          <a:xfrm>
            <a:off x="838200" y="1825625"/>
            <a:ext cx="10515600" cy="3670011"/>
          </a:xfrm>
        </p:spPr>
        <p:txBody>
          <a:bodyPr>
            <a:normAutofit fontScale="92500" lnSpcReduction="10000"/>
          </a:bodyPr>
          <a:lstStyle/>
          <a:p>
            <a:r>
              <a:rPr lang="en-GB" dirty="0"/>
              <a:t>Capital funds used to purchase</a:t>
            </a:r>
          </a:p>
          <a:p>
            <a:r>
              <a:rPr lang="en-GB" dirty="0"/>
              <a:t>HTG-960</a:t>
            </a:r>
          </a:p>
          <a:p>
            <a:pPr lvl="2"/>
            <a:r>
              <a:rPr lang="en-GB" dirty="0"/>
              <a:t>Xilinx </a:t>
            </a:r>
            <a:r>
              <a:rPr lang="en-GB" dirty="0" err="1"/>
              <a:t>Ultrascale</a:t>
            </a:r>
            <a:r>
              <a:rPr lang="en-GB" dirty="0"/>
              <a:t>+ </a:t>
            </a:r>
            <a:r>
              <a:rPr lang="en-GB" dirty="0" err="1"/>
              <a:t>VU19P</a:t>
            </a:r>
            <a:endParaRPr lang="en-GB" dirty="0"/>
          </a:p>
          <a:p>
            <a:pPr lvl="2"/>
            <a:r>
              <a:rPr lang="en-GB" dirty="0"/>
              <a:t>High-density FMC</a:t>
            </a:r>
          </a:p>
          <a:p>
            <a:pPr lvl="2"/>
            <a:r>
              <a:rPr lang="en-GB" dirty="0"/>
              <a:t>Procurement in process</a:t>
            </a:r>
          </a:p>
          <a:p>
            <a:pPr lvl="1"/>
            <a:r>
              <a:rPr lang="en-GB" dirty="0"/>
              <a:t>+ various FMC cards</a:t>
            </a:r>
          </a:p>
          <a:p>
            <a:pPr lvl="1"/>
            <a:r>
              <a:rPr lang="en-GB" dirty="0"/>
              <a:t>$</a:t>
            </a:r>
            <a:r>
              <a:rPr lang="en-GB" dirty="0" err="1"/>
              <a:t>50k</a:t>
            </a:r>
            <a:endParaRPr lang="en-GB" dirty="0"/>
          </a:p>
          <a:p>
            <a:r>
              <a:rPr lang="en-GB" dirty="0"/>
              <a:t>Purchase ongoing</a:t>
            </a:r>
          </a:p>
          <a:p>
            <a:pPr lvl="1"/>
            <a:r>
              <a:rPr lang="en-GB" dirty="0" err="1"/>
              <a:t>SSA</a:t>
            </a:r>
            <a:r>
              <a:rPr lang="en-GB" dirty="0"/>
              <a:t> + pre-payment required</a:t>
            </a:r>
          </a:p>
          <a:p>
            <a:pPr lvl="1"/>
            <a:r>
              <a:rPr lang="en-GB" dirty="0"/>
              <a:t>1</a:t>
            </a:r>
            <a:r>
              <a:rPr lang="en-GB" baseline="30000" dirty="0"/>
              <a:t>st</a:t>
            </a:r>
            <a:r>
              <a:rPr lang="en-GB" dirty="0"/>
              <a:t> iteration took so long price had increased</a:t>
            </a:r>
          </a:p>
          <a:p>
            <a:pPr lvl="2"/>
            <a:endParaRPr lang="en-GB" dirty="0"/>
          </a:p>
        </p:txBody>
      </p:sp>
      <p:sp>
        <p:nvSpPr>
          <p:cNvPr id="4" name="Footer Placeholder 3">
            <a:extLst>
              <a:ext uri="{FF2B5EF4-FFF2-40B4-BE49-F238E27FC236}">
                <a16:creationId xmlns:a16="http://schemas.microsoft.com/office/drawing/2014/main" id="{72BF89F8-7039-198D-CD6D-657B5BF4B88A}"/>
              </a:ext>
            </a:extLst>
          </p:cNvPr>
          <p:cNvSpPr>
            <a:spLocks noGrp="1"/>
          </p:cNvSpPr>
          <p:nvPr>
            <p:ph type="ftr" sz="quarter" idx="11"/>
          </p:nvPr>
        </p:nvSpPr>
        <p:spPr/>
        <p:txBody>
          <a:bodyPr/>
          <a:lstStyle/>
          <a:p>
            <a:r>
              <a:rPr lang="en-US"/>
              <a:t>Ian Brawn</a:t>
            </a:r>
          </a:p>
        </p:txBody>
      </p:sp>
      <p:sp>
        <p:nvSpPr>
          <p:cNvPr id="5" name="Slide Number Placeholder 4">
            <a:extLst>
              <a:ext uri="{FF2B5EF4-FFF2-40B4-BE49-F238E27FC236}">
                <a16:creationId xmlns:a16="http://schemas.microsoft.com/office/drawing/2014/main" id="{07D5B220-53A6-43AE-3EE7-710DAA32FE3A}"/>
              </a:ext>
            </a:extLst>
          </p:cNvPr>
          <p:cNvSpPr>
            <a:spLocks noGrp="1"/>
          </p:cNvSpPr>
          <p:nvPr>
            <p:ph type="sldNum" sz="quarter" idx="12"/>
          </p:nvPr>
        </p:nvSpPr>
        <p:spPr/>
        <p:txBody>
          <a:bodyPr/>
          <a:lstStyle/>
          <a:p>
            <a:fld id="{BBAAB195-B577-5546-8349-9DDA93B6129E}" type="slidenum">
              <a:rPr lang="en-US" smtClean="0"/>
              <a:t>13</a:t>
            </a:fld>
            <a:endParaRPr lang="en-US" dirty="0"/>
          </a:p>
        </p:txBody>
      </p:sp>
      <p:pic>
        <p:nvPicPr>
          <p:cNvPr id="7" name="Picture 6">
            <a:extLst>
              <a:ext uri="{FF2B5EF4-FFF2-40B4-BE49-F238E27FC236}">
                <a16:creationId xmlns:a16="http://schemas.microsoft.com/office/drawing/2014/main" id="{2D4C92FE-DC98-6A47-9B1C-5BCB26E5EAB4}"/>
              </a:ext>
            </a:extLst>
          </p:cNvPr>
          <p:cNvPicPr>
            <a:picLocks noChangeAspect="1"/>
          </p:cNvPicPr>
          <p:nvPr/>
        </p:nvPicPr>
        <p:blipFill>
          <a:blip r:embed="rId2"/>
          <a:stretch>
            <a:fillRect/>
          </a:stretch>
        </p:blipFill>
        <p:spPr>
          <a:xfrm>
            <a:off x="7478713" y="1243304"/>
            <a:ext cx="3875087" cy="2917537"/>
          </a:xfrm>
          <a:prstGeom prst="rect">
            <a:avLst/>
          </a:prstGeom>
        </p:spPr>
      </p:pic>
      <p:sp>
        <p:nvSpPr>
          <p:cNvPr id="9" name="TextBox 8">
            <a:extLst>
              <a:ext uri="{FF2B5EF4-FFF2-40B4-BE49-F238E27FC236}">
                <a16:creationId xmlns:a16="http://schemas.microsoft.com/office/drawing/2014/main" id="{EE43FA59-7CB4-C6B6-E78B-75D03A8290C2}"/>
              </a:ext>
            </a:extLst>
          </p:cNvPr>
          <p:cNvSpPr txBox="1"/>
          <p:nvPr/>
        </p:nvSpPr>
        <p:spPr>
          <a:xfrm>
            <a:off x="7093526" y="4268032"/>
            <a:ext cx="4941455" cy="276999"/>
          </a:xfrm>
          <a:prstGeom prst="rect">
            <a:avLst/>
          </a:prstGeom>
          <a:noFill/>
        </p:spPr>
        <p:txBody>
          <a:bodyPr wrap="square">
            <a:spAutoFit/>
          </a:bodyPr>
          <a:lstStyle/>
          <a:p>
            <a:r>
              <a:rPr lang="en-GB" sz="1200" dirty="0">
                <a:hlinkClick r:id="rId3"/>
              </a:rPr>
              <a:t>https://www.hitechglobal.com/Boards/VirtexUltraScale+_VU19P_Board.htm</a:t>
            </a:r>
            <a:endParaRPr lang="en-GB" sz="1200" dirty="0"/>
          </a:p>
        </p:txBody>
      </p:sp>
    </p:spTree>
    <p:extLst>
      <p:ext uri="{BB962C8B-B14F-4D97-AF65-F5344CB8AC3E}">
        <p14:creationId xmlns:p14="http://schemas.microsoft.com/office/powerpoint/2010/main" val="3384124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Meetings This Year</a:t>
            </a:r>
          </a:p>
        </p:txBody>
      </p:sp>
      <p:graphicFrame>
        <p:nvGraphicFramePr>
          <p:cNvPr id="8" name="Content Placeholder 7">
            <a:extLst>
              <a:ext uri="{FF2B5EF4-FFF2-40B4-BE49-F238E27FC236}">
                <a16:creationId xmlns:a16="http://schemas.microsoft.com/office/drawing/2014/main" id="{8E1DDD23-23FF-5DAC-7F0B-4347FF7E5F20}"/>
              </a:ext>
            </a:extLst>
          </p:cNvPr>
          <p:cNvGraphicFramePr>
            <a:graphicFrameLocks noGrp="1"/>
          </p:cNvGraphicFramePr>
          <p:nvPr>
            <p:ph idx="1"/>
            <p:extLst>
              <p:ext uri="{D42A27DB-BD31-4B8C-83A1-F6EECF244321}">
                <p14:modId xmlns:p14="http://schemas.microsoft.com/office/powerpoint/2010/main" val="1007112483"/>
              </p:ext>
            </p:extLst>
          </p:nvPr>
        </p:nvGraphicFramePr>
        <p:xfrm>
          <a:off x="702644" y="1253917"/>
          <a:ext cx="10584191" cy="4720940"/>
        </p:xfrm>
        <a:graphic>
          <a:graphicData uri="http://schemas.openxmlformats.org/drawingml/2006/table">
            <a:tbl>
              <a:tblPr/>
              <a:tblGrid>
                <a:gridCol w="3430072">
                  <a:extLst>
                    <a:ext uri="{9D8B030D-6E8A-4147-A177-3AD203B41FA5}">
                      <a16:colId xmlns:a16="http://schemas.microsoft.com/office/drawing/2014/main" val="3600627065"/>
                    </a:ext>
                  </a:extLst>
                </a:gridCol>
                <a:gridCol w="2886920">
                  <a:extLst>
                    <a:ext uri="{9D8B030D-6E8A-4147-A177-3AD203B41FA5}">
                      <a16:colId xmlns:a16="http://schemas.microsoft.com/office/drawing/2014/main" val="3824030713"/>
                    </a:ext>
                  </a:extLst>
                </a:gridCol>
                <a:gridCol w="1505528">
                  <a:extLst>
                    <a:ext uri="{9D8B030D-6E8A-4147-A177-3AD203B41FA5}">
                      <a16:colId xmlns:a16="http://schemas.microsoft.com/office/drawing/2014/main" val="2269555455"/>
                    </a:ext>
                  </a:extLst>
                </a:gridCol>
                <a:gridCol w="2761671">
                  <a:extLst>
                    <a:ext uri="{9D8B030D-6E8A-4147-A177-3AD203B41FA5}">
                      <a16:colId xmlns:a16="http://schemas.microsoft.com/office/drawing/2014/main" val="810708630"/>
                    </a:ext>
                  </a:extLst>
                </a:gridCol>
              </a:tblGrid>
              <a:tr h="311063">
                <a:tc>
                  <a:txBody>
                    <a:bodyPr/>
                    <a:lstStyle/>
                    <a:p>
                      <a:pPr algn="ctr"/>
                      <a:r>
                        <a:rPr lang="en-US" sz="1800" b="1" dirty="0"/>
                        <a:t>Meeting</a:t>
                      </a:r>
                      <a:endParaRPr lang="en-GB" sz="1800" b="1"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t>Date</a:t>
                      </a:r>
                      <a:endParaRPr lang="en-GB" sz="1800"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t>Start Time</a:t>
                      </a:r>
                      <a:endParaRPr lang="en-GB" sz="1800"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t>Location</a:t>
                      </a:r>
                      <a:endParaRPr lang="en-GB" sz="1800"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583252"/>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ESDG Group Meeting</a:t>
                      </a:r>
                      <a:endParaRPr lang="en-GB" sz="1800" b="1"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Thursday 29 January</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10:30 am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CR03</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788313224"/>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ESDG Group Meeting</a:t>
                      </a:r>
                      <a:endParaRPr lang="en-GB" sz="1800" b="1"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Thursday 26 February</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10:30 am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CR03</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278208779"/>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ESDG Group Meeting</a:t>
                      </a:r>
                      <a:endParaRPr lang="en-GB" sz="1800" b="1"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Thursday 26 March</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10:30 am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CR03</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634497266"/>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ESDG Group Meeting</a:t>
                      </a:r>
                      <a:endParaRPr lang="en-GB" sz="1800" b="1"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Thursday 30 April</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10:30 am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CR03</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361060485"/>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ESDG Group Meeting</a:t>
                      </a:r>
                      <a:endParaRPr lang="en-GB" sz="1800" b="1"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Thursday 28 May</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10:30 am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CR03</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374690865"/>
                  </a:ext>
                </a:extLst>
              </a:tr>
              <a:tr h="181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ESDG Group Meeting</a:t>
                      </a:r>
                      <a:endParaRPr lang="en-GB" sz="1800" b="1"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Thursday 25 June</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10:30 am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CR03</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202637120"/>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ESDG Group Meeting</a:t>
                      </a:r>
                      <a:endParaRPr lang="en-GB" sz="1800" b="1"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Thursday 30 July</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10:30 am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CR12</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4691567"/>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ESDG Group Meeting</a:t>
                      </a:r>
                      <a:endParaRPr lang="en-GB" sz="1800" b="1"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Thursday 27 August</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10:30 am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CR12</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815661202"/>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ESDG Group Meeting</a:t>
                      </a:r>
                      <a:endParaRPr lang="en-GB" sz="1800" b="1"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Thursday 24 September</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10:30 am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CR12</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012925890"/>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ESDG Group Meeting</a:t>
                      </a:r>
                      <a:endParaRPr lang="en-GB" sz="1800" b="1"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Thursday 26 October</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10:30 am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CR12</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393033789"/>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ESDG Group Meeting</a:t>
                      </a:r>
                      <a:endParaRPr lang="en-GB" sz="1800" b="1"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Thursday 26 November</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10:30 am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CR12</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2126586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t>DED Forums</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TBA</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1800"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1800"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2741099"/>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t>Christmas Party</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TBA</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1800"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1800"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770441191"/>
                  </a:ext>
                </a:extLst>
              </a:tr>
            </a:tbl>
          </a:graphicData>
        </a:graphic>
      </p:graphicFrame>
      <p:sp>
        <p:nvSpPr>
          <p:cNvPr id="5" name="Footer Placeholder 4"/>
          <p:cNvSpPr>
            <a:spLocks noGrp="1"/>
          </p:cNvSpPr>
          <p:nvPr>
            <p:ph type="ftr" sz="quarter" idx="11"/>
          </p:nvPr>
        </p:nvSpPr>
        <p:spPr/>
        <p:txBody>
          <a:bodyPr/>
          <a:lstStyle/>
          <a:p>
            <a:pPr>
              <a:defRPr/>
            </a:pPr>
            <a:r>
              <a:rPr lang="en-US" dirty="0"/>
              <a:t>Ian Brawn</a:t>
            </a:r>
          </a:p>
        </p:txBody>
      </p:sp>
      <p:sp>
        <p:nvSpPr>
          <p:cNvPr id="6" name="Slide Number Placeholder 5"/>
          <p:cNvSpPr>
            <a:spLocks noGrp="1"/>
          </p:cNvSpPr>
          <p:nvPr>
            <p:ph type="sldNum" sz="quarter" idx="12"/>
          </p:nvPr>
        </p:nvSpPr>
        <p:spPr/>
        <p:txBody>
          <a:bodyPr/>
          <a:lstStyle/>
          <a:p>
            <a:pPr>
              <a:defRPr/>
            </a:pPr>
            <a:fld id="{117349DF-5A2E-46F9-AE60-E07D48295245}" type="slidenum">
              <a:rPr lang="en-US" smtClean="0"/>
              <a:pPr>
                <a:defRPr/>
              </a:pPr>
              <a:t>14</a:t>
            </a:fld>
            <a:endParaRPr lang="en-US"/>
          </a:p>
        </p:txBody>
      </p:sp>
      <p:sp>
        <p:nvSpPr>
          <p:cNvPr id="3" name="TextBox 2">
            <a:extLst>
              <a:ext uri="{FF2B5EF4-FFF2-40B4-BE49-F238E27FC236}">
                <a16:creationId xmlns:a16="http://schemas.microsoft.com/office/drawing/2014/main" id="{80EE0D4B-3E12-98C4-EBEF-BB829B9A7EDC}"/>
              </a:ext>
            </a:extLst>
          </p:cNvPr>
          <p:cNvSpPr txBox="1"/>
          <p:nvPr/>
        </p:nvSpPr>
        <p:spPr>
          <a:xfrm>
            <a:off x="10427855" y="3429000"/>
            <a:ext cx="1443024" cy="369332"/>
          </a:xfrm>
          <a:prstGeom prst="rect">
            <a:avLst/>
          </a:prstGeom>
          <a:noFill/>
        </p:spPr>
        <p:txBody>
          <a:bodyPr wrap="none" rtlCol="0">
            <a:spAutoFit/>
          </a:bodyPr>
          <a:lstStyle/>
          <a:p>
            <a:r>
              <a:rPr lang="en-GB" b="1" dirty="0">
                <a:solidFill>
                  <a:srgbClr val="C00000"/>
                </a:solidFill>
                <a:latin typeface="Ink Free" panose="03080402000500000000" pitchFamily="66" charset="0"/>
              </a:rPr>
              <a:t>Room change</a:t>
            </a:r>
          </a:p>
        </p:txBody>
      </p:sp>
      <p:sp>
        <p:nvSpPr>
          <p:cNvPr id="4" name="Freeform: Shape 3">
            <a:extLst>
              <a:ext uri="{FF2B5EF4-FFF2-40B4-BE49-F238E27FC236}">
                <a16:creationId xmlns:a16="http://schemas.microsoft.com/office/drawing/2014/main" id="{F0C39A5F-ACB4-CC97-178F-19E7A61ACC61}"/>
              </a:ext>
            </a:extLst>
          </p:cNvPr>
          <p:cNvSpPr/>
          <p:nvPr/>
        </p:nvSpPr>
        <p:spPr>
          <a:xfrm>
            <a:off x="10187709" y="3759200"/>
            <a:ext cx="489527" cy="104262"/>
          </a:xfrm>
          <a:custGeom>
            <a:avLst/>
            <a:gdLst>
              <a:gd name="csX0" fmla="*/ 489527 w 489527"/>
              <a:gd name="csY0" fmla="*/ 0 h 104262"/>
              <a:gd name="csX1" fmla="*/ 295564 w 489527"/>
              <a:gd name="csY1" fmla="*/ 101600 h 104262"/>
              <a:gd name="csX2" fmla="*/ 0 w 489527"/>
              <a:gd name="csY2" fmla="*/ 64655 h 104262"/>
            </a:gdLst>
            <a:ahLst/>
            <a:cxnLst>
              <a:cxn ang="0">
                <a:pos x="csX0" y="csY0"/>
              </a:cxn>
              <a:cxn ang="0">
                <a:pos x="csX1" y="csY1"/>
              </a:cxn>
              <a:cxn ang="0">
                <a:pos x="csX2" y="csY2"/>
              </a:cxn>
            </a:cxnLst>
            <a:rect l="l" t="t" r="r" b="b"/>
            <a:pathLst>
              <a:path w="489527" h="104262">
                <a:moveTo>
                  <a:pt x="489527" y="0"/>
                </a:moveTo>
                <a:cubicBezTo>
                  <a:pt x="433339" y="45412"/>
                  <a:pt x="377152" y="90824"/>
                  <a:pt x="295564" y="101600"/>
                </a:cubicBezTo>
                <a:cubicBezTo>
                  <a:pt x="213976" y="112376"/>
                  <a:pt x="106988" y="88515"/>
                  <a:pt x="0" y="64655"/>
                </a:cubicBezTo>
              </a:path>
            </a:pathLst>
          </a:custGeom>
          <a:noFill/>
          <a:ln w="19050">
            <a:solidFill>
              <a:srgbClr val="C0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8420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435282-852B-AE4C-B8DF-0BEFA1CC50E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446" y="1750740"/>
            <a:ext cx="12192000" cy="5107259"/>
          </a:xfrm>
          <a:prstGeom prst="rect">
            <a:avLst/>
          </a:prstGeom>
        </p:spPr>
      </p:pic>
      <p:sp>
        <p:nvSpPr>
          <p:cNvPr id="18" name="Rectangle 17">
            <a:extLst>
              <a:ext uri="{FF2B5EF4-FFF2-40B4-BE49-F238E27FC236}">
                <a16:creationId xmlns:a16="http://schemas.microsoft.com/office/drawing/2014/main" id="{7ECF1D25-176A-DC42-B1AD-925D0D042E76}"/>
              </a:ext>
            </a:extLst>
          </p:cNvPr>
          <p:cNvSpPr/>
          <p:nvPr/>
        </p:nvSpPr>
        <p:spPr>
          <a:xfrm>
            <a:off x="3359497" y="5904254"/>
            <a:ext cx="1983670" cy="338554"/>
          </a:xfrm>
          <a:prstGeom prst="rect">
            <a:avLst/>
          </a:prstGeom>
        </p:spPr>
        <p:txBody>
          <a:bodyPr wrap="square">
            <a:spAutoFit/>
          </a:bodyPr>
          <a:lstStyle/>
          <a:p>
            <a:r>
              <a:rPr lang="en-GB" sz="1600" dirty="0">
                <a:solidFill>
                  <a:srgbClr val="FFFFFF"/>
                </a:solidFill>
                <a:latin typeface="Arial" panose="020B0604020202020204" pitchFamily="34" charset="0"/>
                <a:cs typeface="Arial" panose="020B0604020202020204" pitchFamily="34" charset="0"/>
              </a:rPr>
              <a:t>@</a:t>
            </a:r>
            <a:r>
              <a:rPr lang="en-GB" sz="1600" dirty="0" err="1">
                <a:solidFill>
                  <a:schemeClr val="bg2"/>
                </a:solidFill>
                <a:latin typeface="Arial" panose="020B0604020202020204" pitchFamily="34" charset="0"/>
                <a:cs typeface="Arial" panose="020B0604020202020204" pitchFamily="34" charset="0"/>
              </a:rPr>
              <a:t>STFC_matters</a:t>
            </a:r>
            <a:endParaRPr lang="en-GB" sz="1600" dirty="0">
              <a:solidFill>
                <a:schemeClr val="bg2"/>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8E133348-B8DB-E749-97F6-0A2C4338B7A8}"/>
              </a:ext>
            </a:extLst>
          </p:cNvPr>
          <p:cNvSpPr/>
          <p:nvPr/>
        </p:nvSpPr>
        <p:spPr>
          <a:xfrm>
            <a:off x="272643" y="5904254"/>
            <a:ext cx="2312408" cy="338554"/>
          </a:xfrm>
          <a:prstGeom prst="rect">
            <a:avLst/>
          </a:prstGeom>
        </p:spPr>
        <p:txBody>
          <a:bodyPr wrap="square">
            <a:spAutoFit/>
          </a:bodyPr>
          <a:lstStyle/>
          <a:p>
            <a:r>
              <a:rPr lang="en-GB" sz="1600" dirty="0" err="1">
                <a:solidFill>
                  <a:srgbClr val="FFFFFF"/>
                </a:solidFill>
                <a:latin typeface="Arial" panose="020B0604020202020204" pitchFamily="34" charset="0"/>
                <a:cs typeface="Arial" panose="020B0604020202020204" pitchFamily="34" charset="0"/>
              </a:rPr>
              <a:t>technologysi.stfc.ac.uk</a:t>
            </a:r>
            <a:endParaRPr lang="en-GB" sz="1600" dirty="0">
              <a:solidFill>
                <a:srgbClr val="FFFFFF"/>
              </a:solidFill>
              <a:latin typeface="Arial" panose="020B0604020202020204" pitchFamily="34" charset="0"/>
              <a:cs typeface="Arial" panose="020B0604020202020204" pitchFamily="34" charset="0"/>
            </a:endParaRPr>
          </a:p>
        </p:txBody>
      </p:sp>
      <p:pic>
        <p:nvPicPr>
          <p:cNvPr id="20" name="Picture 19" descr="A close-up of a person's face&#10;&#10;Description automatically generated with low confidence">
            <a:extLst>
              <a:ext uri="{FF2B5EF4-FFF2-40B4-BE49-F238E27FC236}">
                <a16:creationId xmlns:a16="http://schemas.microsoft.com/office/drawing/2014/main" id="{AD451CEF-F013-3F44-A464-B45D37A4E395}"/>
              </a:ext>
            </a:extLst>
          </p:cNvPr>
          <p:cNvPicPr>
            <a:picLocks noChangeAspect="1"/>
          </p:cNvPicPr>
          <p:nvPr/>
        </p:nvPicPr>
        <p:blipFill>
          <a:blip r:embed="rId5"/>
          <a:stretch>
            <a:fillRect/>
          </a:stretch>
        </p:blipFill>
        <p:spPr>
          <a:xfrm>
            <a:off x="3171836" y="5994000"/>
            <a:ext cx="236330" cy="194400"/>
          </a:xfrm>
          <a:prstGeom prst="rect">
            <a:avLst/>
          </a:prstGeom>
        </p:spPr>
      </p:pic>
      <p:sp>
        <p:nvSpPr>
          <p:cNvPr id="21" name="Rectangle 20">
            <a:extLst>
              <a:ext uri="{FF2B5EF4-FFF2-40B4-BE49-F238E27FC236}">
                <a16:creationId xmlns:a16="http://schemas.microsoft.com/office/drawing/2014/main" id="{C4A23DEE-6B19-A44B-B004-774369F46C9C}"/>
              </a:ext>
            </a:extLst>
          </p:cNvPr>
          <p:cNvSpPr/>
          <p:nvPr/>
        </p:nvSpPr>
        <p:spPr>
          <a:xfrm>
            <a:off x="5881046" y="5904000"/>
            <a:ext cx="2460329" cy="584775"/>
          </a:xfrm>
          <a:prstGeom prst="rect">
            <a:avLst/>
          </a:prstGeom>
        </p:spPr>
        <p:txBody>
          <a:bodyPr wrap="square">
            <a:spAutoFit/>
          </a:bodyPr>
          <a:lstStyle/>
          <a:p>
            <a:r>
              <a:rPr lang="en-GB" sz="1600" dirty="0">
                <a:solidFill>
                  <a:schemeClr val="bg2">
                    <a:lumMod val="95000"/>
                  </a:schemeClr>
                </a:solidFill>
              </a:rPr>
              <a:t>Science and Technology Facilities Council</a:t>
            </a:r>
            <a:endParaRPr lang="en-GB" sz="1600" dirty="0">
              <a:solidFill>
                <a:schemeClr val="bg2">
                  <a:lumMod val="95000"/>
                </a:schemeClr>
              </a:solidFill>
              <a:latin typeface="Arial" panose="020B0604020202020204" pitchFamily="34" charset="0"/>
              <a:cs typeface="Arial" panose="020B0604020202020204" pitchFamily="34" charset="0"/>
            </a:endParaRPr>
          </a:p>
        </p:txBody>
      </p:sp>
      <p:pic>
        <p:nvPicPr>
          <p:cNvPr id="22" name="Picture 21" descr="Icon&#10;&#10;Description automatically generated">
            <a:extLst>
              <a:ext uri="{FF2B5EF4-FFF2-40B4-BE49-F238E27FC236}">
                <a16:creationId xmlns:a16="http://schemas.microsoft.com/office/drawing/2014/main" id="{BD0E1640-3B57-C24F-A5F8-985FCA563ED5}"/>
              </a:ext>
            </a:extLst>
          </p:cNvPr>
          <p:cNvPicPr>
            <a:picLocks noChangeAspect="1"/>
          </p:cNvPicPr>
          <p:nvPr/>
        </p:nvPicPr>
        <p:blipFill>
          <a:blip r:embed="rId6"/>
          <a:stretch>
            <a:fillRect/>
          </a:stretch>
        </p:blipFill>
        <p:spPr>
          <a:xfrm>
            <a:off x="5677703" y="5986800"/>
            <a:ext cx="205199" cy="205199"/>
          </a:xfrm>
          <a:prstGeom prst="rect">
            <a:avLst/>
          </a:prstGeom>
        </p:spPr>
      </p:pic>
      <p:sp>
        <p:nvSpPr>
          <p:cNvPr id="23" name="Rectangle 22">
            <a:extLst>
              <a:ext uri="{FF2B5EF4-FFF2-40B4-BE49-F238E27FC236}">
                <a16:creationId xmlns:a16="http://schemas.microsoft.com/office/drawing/2014/main" id="{C9C6E34E-D6FF-744F-89A1-702914AC053F}"/>
              </a:ext>
            </a:extLst>
          </p:cNvPr>
          <p:cNvSpPr/>
          <p:nvPr/>
        </p:nvSpPr>
        <p:spPr>
          <a:xfrm>
            <a:off x="9126745" y="5912978"/>
            <a:ext cx="2735600" cy="584775"/>
          </a:xfrm>
          <a:prstGeom prst="rect">
            <a:avLst/>
          </a:prstGeom>
        </p:spPr>
        <p:txBody>
          <a:bodyPr wrap="square">
            <a:spAutoFit/>
          </a:bodyPr>
          <a:lstStyle/>
          <a:p>
            <a:r>
              <a:rPr lang="en-GB" sz="1600" dirty="0">
                <a:solidFill>
                  <a:schemeClr val="bg2"/>
                </a:solidFill>
              </a:rPr>
              <a:t>Science and Technology Facilities Council</a:t>
            </a:r>
            <a:endParaRPr lang="en-GB" sz="1600" dirty="0">
              <a:solidFill>
                <a:schemeClr val="bg2"/>
              </a:solidFill>
              <a:latin typeface="Arial" panose="020B0604020202020204" pitchFamily="34" charset="0"/>
              <a:cs typeface="Arial" panose="020B0604020202020204" pitchFamily="34" charset="0"/>
            </a:endParaRPr>
          </a:p>
        </p:txBody>
      </p:sp>
      <p:pic>
        <p:nvPicPr>
          <p:cNvPr id="24" name="Picture 23" descr="Shape, arrow&#10;&#10;Description automatically generated">
            <a:extLst>
              <a:ext uri="{FF2B5EF4-FFF2-40B4-BE49-F238E27FC236}">
                <a16:creationId xmlns:a16="http://schemas.microsoft.com/office/drawing/2014/main" id="{F63A5B6D-01C7-C840-8B0B-3B7B22E8D95F}"/>
              </a:ext>
            </a:extLst>
          </p:cNvPr>
          <p:cNvPicPr>
            <a:picLocks noChangeAspect="1"/>
          </p:cNvPicPr>
          <p:nvPr/>
        </p:nvPicPr>
        <p:blipFill>
          <a:blip r:embed="rId7"/>
          <a:stretch>
            <a:fillRect/>
          </a:stretch>
        </p:blipFill>
        <p:spPr>
          <a:xfrm>
            <a:off x="8881283" y="5994000"/>
            <a:ext cx="255484" cy="180000"/>
          </a:xfrm>
          <a:prstGeom prst="rect">
            <a:avLst/>
          </a:prstGeom>
        </p:spPr>
      </p:pic>
      <p:pic>
        <p:nvPicPr>
          <p:cNvPr id="12" name="Picture 11">
            <a:extLst>
              <a:ext uri="{FF2B5EF4-FFF2-40B4-BE49-F238E27FC236}">
                <a16:creationId xmlns:a16="http://schemas.microsoft.com/office/drawing/2014/main" id="{59FDF245-5C78-294A-8C87-C34063E7EF1D}"/>
              </a:ext>
            </a:extLst>
          </p:cNvPr>
          <p:cNvPicPr>
            <a:picLocks noChangeAspect="1"/>
          </p:cNvPicPr>
          <p:nvPr/>
        </p:nvPicPr>
        <p:blipFill>
          <a:blip r:embed="rId8"/>
          <a:stretch>
            <a:fillRect/>
          </a:stretch>
        </p:blipFill>
        <p:spPr>
          <a:xfrm>
            <a:off x="151200" y="140400"/>
            <a:ext cx="3619500" cy="1554480"/>
          </a:xfrm>
          <a:prstGeom prst="rect">
            <a:avLst/>
          </a:prstGeom>
        </p:spPr>
      </p:pic>
      <p:sp>
        <p:nvSpPr>
          <p:cNvPr id="2" name="Title 1">
            <a:extLst>
              <a:ext uri="{FF2B5EF4-FFF2-40B4-BE49-F238E27FC236}">
                <a16:creationId xmlns:a16="http://schemas.microsoft.com/office/drawing/2014/main" id="{860EF387-6B93-5BA2-69CC-30FA575B4F58}"/>
              </a:ext>
            </a:extLst>
          </p:cNvPr>
          <p:cNvSpPr>
            <a:spLocks noGrp="1"/>
          </p:cNvSpPr>
          <p:nvPr>
            <p:ph type="title"/>
          </p:nvPr>
        </p:nvSpPr>
        <p:spPr/>
        <p:txBody>
          <a:bodyPr>
            <a:normAutofit/>
          </a:bodyPr>
          <a:lstStyle/>
          <a:p>
            <a:r>
              <a:rPr lang="en-US" sz="7200" dirty="0">
                <a:solidFill>
                  <a:schemeClr val="bg1"/>
                </a:solidFill>
              </a:rPr>
              <a:t>AOB</a:t>
            </a:r>
            <a:endParaRPr lang="en-GB" sz="7200" dirty="0">
              <a:solidFill>
                <a:schemeClr val="bg1"/>
              </a:solidFill>
            </a:endParaRPr>
          </a:p>
        </p:txBody>
      </p:sp>
      <p:sp>
        <p:nvSpPr>
          <p:cNvPr id="5" name="Footer Placeholder 4">
            <a:extLst>
              <a:ext uri="{FF2B5EF4-FFF2-40B4-BE49-F238E27FC236}">
                <a16:creationId xmlns:a16="http://schemas.microsoft.com/office/drawing/2014/main" id="{E78D8191-D242-9E69-C671-817B5F4C57A1}"/>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495F1984-64E3-5665-14C9-D5A572E7AFD3}"/>
              </a:ext>
            </a:extLst>
          </p:cNvPr>
          <p:cNvSpPr>
            <a:spLocks noGrp="1"/>
          </p:cNvSpPr>
          <p:nvPr>
            <p:ph type="sldNum" sz="quarter" idx="12"/>
          </p:nvPr>
        </p:nvSpPr>
        <p:spPr/>
        <p:txBody>
          <a:bodyPr/>
          <a:lstStyle/>
          <a:p>
            <a:fld id="{BBAAB195-B577-5546-8349-9DDA93B6129E}" type="slidenum">
              <a:rPr lang="en-US" smtClean="0"/>
              <a:t>15</a:t>
            </a:fld>
            <a:endParaRPr lang="en-US"/>
          </a:p>
        </p:txBody>
      </p:sp>
    </p:spTree>
    <p:extLst>
      <p:ext uri="{BB962C8B-B14F-4D97-AF65-F5344CB8AC3E}">
        <p14:creationId xmlns:p14="http://schemas.microsoft.com/office/powerpoint/2010/main" val="282730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C887A-E62E-647C-C2F9-91770FD6746A}"/>
              </a:ext>
            </a:extLst>
          </p:cNvPr>
          <p:cNvSpPr>
            <a:spLocks noGrp="1"/>
          </p:cNvSpPr>
          <p:nvPr>
            <p:ph type="title"/>
          </p:nvPr>
        </p:nvSpPr>
        <p:spPr/>
        <p:txBody>
          <a:bodyPr/>
          <a:lstStyle/>
          <a:p>
            <a:r>
              <a:rPr lang="en-GB" dirty="0"/>
              <a:t>Fire Alarm!</a:t>
            </a:r>
          </a:p>
        </p:txBody>
      </p:sp>
      <p:sp>
        <p:nvSpPr>
          <p:cNvPr id="3" name="Content Placeholder 2">
            <a:extLst>
              <a:ext uri="{FF2B5EF4-FFF2-40B4-BE49-F238E27FC236}">
                <a16:creationId xmlns:a16="http://schemas.microsoft.com/office/drawing/2014/main" id="{02B50CC2-4960-5ECE-8B34-76741C63DA3F}"/>
              </a:ext>
            </a:extLst>
          </p:cNvPr>
          <p:cNvSpPr>
            <a:spLocks noGrp="1"/>
          </p:cNvSpPr>
          <p:nvPr>
            <p:ph idx="1"/>
          </p:nvPr>
        </p:nvSpPr>
        <p:spPr/>
        <p:txBody>
          <a:bodyPr/>
          <a:lstStyle/>
          <a:p>
            <a:r>
              <a:rPr lang="en-GB" dirty="0"/>
              <a:t>A reminder: the fire alarm in this room will probably be tested at some point in this meeting</a:t>
            </a:r>
          </a:p>
          <a:p>
            <a:pPr lvl="1"/>
            <a:r>
              <a:rPr lang="en-GB" dirty="0"/>
              <a:t>For which, apologies</a:t>
            </a:r>
          </a:p>
          <a:p>
            <a:pPr lvl="1"/>
            <a:r>
              <a:rPr lang="en-GB" dirty="0"/>
              <a:t>You may remain seated</a:t>
            </a:r>
          </a:p>
        </p:txBody>
      </p:sp>
      <p:sp>
        <p:nvSpPr>
          <p:cNvPr id="4" name="Footer Placeholder 4">
            <a:extLst>
              <a:ext uri="{FF2B5EF4-FFF2-40B4-BE49-F238E27FC236}">
                <a16:creationId xmlns:a16="http://schemas.microsoft.com/office/drawing/2014/main" id="{F2E29866-DCC7-A0CA-6A6A-984A85277F7B}"/>
              </a:ext>
            </a:extLst>
          </p:cNvPr>
          <p:cNvSpPr>
            <a:spLocks noGrp="1"/>
          </p:cNvSpPr>
          <p:nvPr>
            <p:ph type="ftr" sz="quarter" idx="11"/>
          </p:nvPr>
        </p:nvSpPr>
        <p:spPr>
          <a:xfrm>
            <a:off x="4038600" y="6356350"/>
            <a:ext cx="4114800" cy="365125"/>
          </a:xfrm>
        </p:spPr>
        <p:txBody>
          <a:bodyPr/>
          <a:lstStyle/>
          <a:p>
            <a:r>
              <a:rPr lang="en-US"/>
              <a:t>Ian Brawn</a:t>
            </a:r>
            <a:endParaRPr lang="en-US" dirty="0"/>
          </a:p>
        </p:txBody>
      </p:sp>
      <p:sp>
        <p:nvSpPr>
          <p:cNvPr id="5" name="Slide Number Placeholder 5">
            <a:extLst>
              <a:ext uri="{FF2B5EF4-FFF2-40B4-BE49-F238E27FC236}">
                <a16:creationId xmlns:a16="http://schemas.microsoft.com/office/drawing/2014/main" id="{07184CD2-FCD0-212F-4037-2D4E8F7BC6A7}"/>
              </a:ext>
            </a:extLst>
          </p:cNvPr>
          <p:cNvSpPr>
            <a:spLocks noGrp="1"/>
          </p:cNvSpPr>
          <p:nvPr>
            <p:ph type="sldNum" sz="quarter" idx="12"/>
          </p:nvPr>
        </p:nvSpPr>
        <p:spPr>
          <a:xfrm>
            <a:off x="8610600" y="6356350"/>
            <a:ext cx="2743200" cy="365125"/>
          </a:xfrm>
        </p:spPr>
        <p:txBody>
          <a:bodyPr/>
          <a:lstStyle/>
          <a:p>
            <a:fld id="{117349DF-5A2E-46F9-AE60-E07D48295245}" type="slidenum">
              <a:rPr lang="en-US" smtClean="0"/>
              <a:pPr/>
              <a:t>2</a:t>
            </a:fld>
            <a:endParaRPr lang="en-US" dirty="0"/>
          </a:p>
        </p:txBody>
      </p:sp>
    </p:spTree>
    <p:extLst>
      <p:ext uri="{BB962C8B-B14F-4D97-AF65-F5344CB8AC3E}">
        <p14:creationId xmlns:p14="http://schemas.microsoft.com/office/powerpoint/2010/main" val="2316375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1E557-06EA-23F0-F747-9BD719CCC65E}"/>
              </a:ext>
            </a:extLst>
          </p:cNvPr>
          <p:cNvSpPr>
            <a:spLocks noGrp="1"/>
          </p:cNvSpPr>
          <p:nvPr>
            <p:ph type="title"/>
          </p:nvPr>
        </p:nvSpPr>
        <p:spPr/>
        <p:txBody>
          <a:bodyPr/>
          <a:lstStyle/>
          <a:p>
            <a:r>
              <a:rPr lang="en-GB" dirty="0"/>
              <a:t>Overview</a:t>
            </a:r>
          </a:p>
        </p:txBody>
      </p:sp>
      <p:sp>
        <p:nvSpPr>
          <p:cNvPr id="3" name="Content Placeholder 2">
            <a:extLst>
              <a:ext uri="{FF2B5EF4-FFF2-40B4-BE49-F238E27FC236}">
                <a16:creationId xmlns:a16="http://schemas.microsoft.com/office/drawing/2014/main" id="{9D5AE92E-E0C1-462B-F636-6BE8CE89109F}"/>
              </a:ext>
            </a:extLst>
          </p:cNvPr>
          <p:cNvSpPr>
            <a:spLocks noGrp="1"/>
          </p:cNvSpPr>
          <p:nvPr>
            <p:ph idx="1"/>
          </p:nvPr>
        </p:nvSpPr>
        <p:spPr/>
        <p:txBody>
          <a:bodyPr>
            <a:normAutofit/>
          </a:bodyPr>
          <a:lstStyle/>
          <a:p>
            <a:r>
              <a:rPr lang="en-GB" dirty="0"/>
              <a:t>Notes from the STFC Staff Seminar yesterday</a:t>
            </a:r>
          </a:p>
          <a:p>
            <a:r>
              <a:rPr lang="en-GB" dirty="0"/>
              <a:t>Wellbeing</a:t>
            </a:r>
          </a:p>
          <a:p>
            <a:r>
              <a:rPr lang="en-GB" dirty="0"/>
              <a:t>Group Organisation &amp; Staff Changes</a:t>
            </a:r>
          </a:p>
          <a:p>
            <a:r>
              <a:rPr lang="en-GB" dirty="0"/>
              <a:t>Projects 2025-26</a:t>
            </a:r>
          </a:p>
          <a:p>
            <a:r>
              <a:rPr lang="en-GB" dirty="0"/>
              <a:t>Meetings this Year</a:t>
            </a:r>
          </a:p>
        </p:txBody>
      </p:sp>
      <p:sp>
        <p:nvSpPr>
          <p:cNvPr id="4" name="Footer Placeholder 3">
            <a:extLst>
              <a:ext uri="{FF2B5EF4-FFF2-40B4-BE49-F238E27FC236}">
                <a16:creationId xmlns:a16="http://schemas.microsoft.com/office/drawing/2014/main" id="{6ABC6426-0E92-0732-7A6D-E2C19DA62309}"/>
              </a:ext>
            </a:extLst>
          </p:cNvPr>
          <p:cNvSpPr>
            <a:spLocks noGrp="1"/>
          </p:cNvSpPr>
          <p:nvPr>
            <p:ph type="ftr" sz="quarter" idx="11"/>
          </p:nvPr>
        </p:nvSpPr>
        <p:spPr/>
        <p:txBody>
          <a:bodyPr/>
          <a:lstStyle/>
          <a:p>
            <a:r>
              <a:rPr lang="en-US"/>
              <a:t>Ian Brawn</a:t>
            </a:r>
          </a:p>
        </p:txBody>
      </p:sp>
      <p:sp>
        <p:nvSpPr>
          <p:cNvPr id="5" name="Slide Number Placeholder 4">
            <a:extLst>
              <a:ext uri="{FF2B5EF4-FFF2-40B4-BE49-F238E27FC236}">
                <a16:creationId xmlns:a16="http://schemas.microsoft.com/office/drawing/2014/main" id="{8DE3D261-D91D-F565-592F-3B955B8B1A49}"/>
              </a:ext>
            </a:extLst>
          </p:cNvPr>
          <p:cNvSpPr>
            <a:spLocks noGrp="1"/>
          </p:cNvSpPr>
          <p:nvPr>
            <p:ph type="sldNum" sz="quarter" idx="12"/>
          </p:nvPr>
        </p:nvSpPr>
        <p:spPr/>
        <p:txBody>
          <a:bodyPr/>
          <a:lstStyle/>
          <a:p>
            <a:fld id="{BBAAB195-B577-5546-8349-9DDA93B6129E}" type="slidenum">
              <a:rPr lang="en-US" smtClean="0"/>
              <a:t>3</a:t>
            </a:fld>
            <a:endParaRPr lang="en-US"/>
          </a:p>
        </p:txBody>
      </p:sp>
    </p:spTree>
    <p:extLst>
      <p:ext uri="{BB962C8B-B14F-4D97-AF65-F5344CB8AC3E}">
        <p14:creationId xmlns:p14="http://schemas.microsoft.com/office/powerpoint/2010/main" val="959073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7C5D0-A99A-42F1-9D91-7808EC251141}"/>
              </a:ext>
            </a:extLst>
          </p:cNvPr>
          <p:cNvSpPr>
            <a:spLocks noGrp="1"/>
          </p:cNvSpPr>
          <p:nvPr>
            <p:ph type="title"/>
          </p:nvPr>
        </p:nvSpPr>
        <p:spPr/>
        <p:txBody>
          <a:bodyPr/>
          <a:lstStyle/>
          <a:p>
            <a:r>
              <a:rPr lang="en-GB" dirty="0"/>
              <a:t>STFC Staff Seminar 28/1/26 (1)</a:t>
            </a:r>
          </a:p>
        </p:txBody>
      </p:sp>
      <p:sp>
        <p:nvSpPr>
          <p:cNvPr id="3" name="Content Placeholder 2">
            <a:extLst>
              <a:ext uri="{FF2B5EF4-FFF2-40B4-BE49-F238E27FC236}">
                <a16:creationId xmlns:a16="http://schemas.microsoft.com/office/drawing/2014/main" id="{99AF4641-9656-5A27-87E8-4B54F019B868}"/>
              </a:ext>
            </a:extLst>
          </p:cNvPr>
          <p:cNvSpPr>
            <a:spLocks noGrp="1"/>
          </p:cNvSpPr>
          <p:nvPr>
            <p:ph idx="1"/>
          </p:nvPr>
        </p:nvSpPr>
        <p:spPr>
          <a:xfrm>
            <a:off x="838200" y="1394691"/>
            <a:ext cx="10515600" cy="3953164"/>
          </a:xfrm>
        </p:spPr>
        <p:txBody>
          <a:bodyPr>
            <a:normAutofit fontScale="92500" lnSpcReduction="10000"/>
          </a:bodyPr>
          <a:lstStyle/>
          <a:p>
            <a:r>
              <a:rPr lang="en-GB" i="1" dirty="0">
                <a:solidFill>
                  <a:srgbClr val="C00000"/>
                </a:solidFill>
              </a:rPr>
              <a:t>Recording will be available </a:t>
            </a:r>
            <a:r>
              <a:rPr lang="en-GB" dirty="0">
                <a:solidFill>
                  <a:srgbClr val="1E5DF8"/>
                </a:solidFill>
                <a:hlinkClick r:id="rId2">
                  <a:extLst>
                    <a:ext uri="{A12FA001-AC4F-418D-AE19-62706E023703}">
                      <ahyp:hlinkClr xmlns:ahyp="http://schemas.microsoft.com/office/drawing/2018/hyperlinkcolor" val="tx"/>
                    </a:ext>
                  </a:extLst>
                </a:hlinkClick>
              </a:rPr>
              <a:t>here</a:t>
            </a:r>
            <a:r>
              <a:rPr lang="en-GB" dirty="0"/>
              <a:t>. </a:t>
            </a:r>
            <a:r>
              <a:rPr lang="en-GB" i="1" dirty="0">
                <a:solidFill>
                  <a:srgbClr val="C00000"/>
                </a:solidFill>
              </a:rPr>
              <a:t>Meanwhile, my notes….</a:t>
            </a:r>
          </a:p>
          <a:p>
            <a:r>
              <a:rPr lang="en-GB" dirty="0"/>
              <a:t>STFC has received record £</a:t>
            </a:r>
            <a:r>
              <a:rPr lang="en-GB" dirty="0" err="1"/>
              <a:t>38.6b</a:t>
            </a:r>
            <a:r>
              <a:rPr lang="en-GB" dirty="0"/>
              <a:t> investment for coming period, but</a:t>
            </a:r>
          </a:p>
          <a:p>
            <a:r>
              <a:rPr lang="en-GB" dirty="0"/>
              <a:t>STFC's growing cost base is no longer affordable without fundamental change</a:t>
            </a:r>
          </a:p>
          <a:p>
            <a:r>
              <a:rPr lang="en-GB" dirty="0"/>
              <a:t>2026 will be rocky year, but will be on sustainable footing by the end</a:t>
            </a:r>
          </a:p>
          <a:p>
            <a:pPr lvl="1"/>
            <a:r>
              <a:rPr lang="en-GB" dirty="0"/>
              <a:t>But "This work will continue well into 2026/27"</a:t>
            </a:r>
          </a:p>
          <a:p>
            <a:pPr lvl="1"/>
            <a:r>
              <a:rPr lang="en-GB" dirty="0"/>
              <a:t>“Must be financially sustainable by end of FY 2029/30”</a:t>
            </a:r>
          </a:p>
          <a:p>
            <a:r>
              <a:rPr lang="en-GB" dirty="0"/>
              <a:t>Seeking ~£</a:t>
            </a:r>
            <a:r>
              <a:rPr lang="en-GB" dirty="0" err="1"/>
              <a:t>162m</a:t>
            </a:r>
            <a:r>
              <a:rPr lang="en-GB" dirty="0"/>
              <a:t> savings</a:t>
            </a:r>
          </a:p>
          <a:p>
            <a:r>
              <a:rPr lang="en-GB" dirty="0"/>
              <a:t>Re-prioritising science portfolio: do fewer things</a:t>
            </a:r>
          </a:p>
          <a:p>
            <a:pPr lvl="1"/>
            <a:r>
              <a:rPr lang="en-GB" dirty="0"/>
              <a:t>Reduce </a:t>
            </a:r>
            <a:r>
              <a:rPr lang="en-GB" dirty="0" err="1"/>
              <a:t>PPAN</a:t>
            </a:r>
            <a:r>
              <a:rPr lang="en-GB" dirty="0"/>
              <a:t> (Particle Physics, Astronomy &amp; Nuclear) funding cut by ~30%</a:t>
            </a:r>
          </a:p>
          <a:p>
            <a:endParaRPr lang="en-GB" dirty="0"/>
          </a:p>
          <a:p>
            <a:endParaRPr lang="en-GB" dirty="0"/>
          </a:p>
        </p:txBody>
      </p:sp>
      <p:sp>
        <p:nvSpPr>
          <p:cNvPr id="4" name="Footer Placeholder 3">
            <a:extLst>
              <a:ext uri="{FF2B5EF4-FFF2-40B4-BE49-F238E27FC236}">
                <a16:creationId xmlns:a16="http://schemas.microsoft.com/office/drawing/2014/main" id="{F6DB602A-6318-E9B6-B6CE-DD061875D94C}"/>
              </a:ext>
            </a:extLst>
          </p:cNvPr>
          <p:cNvSpPr>
            <a:spLocks noGrp="1"/>
          </p:cNvSpPr>
          <p:nvPr>
            <p:ph type="ftr" sz="quarter" idx="11"/>
          </p:nvPr>
        </p:nvSpPr>
        <p:spPr/>
        <p:txBody>
          <a:bodyPr/>
          <a:lstStyle/>
          <a:p>
            <a:r>
              <a:rPr lang="en-US"/>
              <a:t>Ian Brawn</a:t>
            </a:r>
          </a:p>
        </p:txBody>
      </p:sp>
      <p:sp>
        <p:nvSpPr>
          <p:cNvPr id="5" name="Slide Number Placeholder 4">
            <a:extLst>
              <a:ext uri="{FF2B5EF4-FFF2-40B4-BE49-F238E27FC236}">
                <a16:creationId xmlns:a16="http://schemas.microsoft.com/office/drawing/2014/main" id="{B2149889-98DD-815F-7EE4-2D7D4A9787E9}"/>
              </a:ext>
            </a:extLst>
          </p:cNvPr>
          <p:cNvSpPr>
            <a:spLocks noGrp="1"/>
          </p:cNvSpPr>
          <p:nvPr>
            <p:ph type="sldNum" sz="quarter" idx="12"/>
          </p:nvPr>
        </p:nvSpPr>
        <p:spPr/>
        <p:txBody>
          <a:bodyPr/>
          <a:lstStyle/>
          <a:p>
            <a:fld id="{BBAAB195-B577-5546-8349-9DDA93B6129E}" type="slidenum">
              <a:rPr lang="en-US" smtClean="0"/>
              <a:t>4</a:t>
            </a:fld>
            <a:endParaRPr lang="en-US"/>
          </a:p>
        </p:txBody>
      </p:sp>
    </p:spTree>
    <p:extLst>
      <p:ext uri="{BB962C8B-B14F-4D97-AF65-F5344CB8AC3E}">
        <p14:creationId xmlns:p14="http://schemas.microsoft.com/office/powerpoint/2010/main" val="1176027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AC714-E737-11EF-B972-7330C2B2C4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68565E-667A-BFE3-52C9-1CAC67266899}"/>
              </a:ext>
            </a:extLst>
          </p:cNvPr>
          <p:cNvSpPr>
            <a:spLocks noGrp="1"/>
          </p:cNvSpPr>
          <p:nvPr>
            <p:ph type="title"/>
          </p:nvPr>
        </p:nvSpPr>
        <p:spPr/>
        <p:txBody>
          <a:bodyPr/>
          <a:lstStyle/>
          <a:p>
            <a:r>
              <a:rPr lang="en-GB" dirty="0"/>
              <a:t>STFC Staff Seminar 28/1/26</a:t>
            </a:r>
          </a:p>
        </p:txBody>
      </p:sp>
      <p:sp>
        <p:nvSpPr>
          <p:cNvPr id="3" name="Content Placeholder 2">
            <a:extLst>
              <a:ext uri="{FF2B5EF4-FFF2-40B4-BE49-F238E27FC236}">
                <a16:creationId xmlns:a16="http://schemas.microsoft.com/office/drawing/2014/main" id="{6CA3A9C3-E513-9BFE-C516-FFF0DEFC8364}"/>
              </a:ext>
            </a:extLst>
          </p:cNvPr>
          <p:cNvSpPr>
            <a:spLocks noGrp="1"/>
          </p:cNvSpPr>
          <p:nvPr>
            <p:ph idx="1"/>
          </p:nvPr>
        </p:nvSpPr>
        <p:spPr>
          <a:xfrm>
            <a:off x="838200" y="1394691"/>
            <a:ext cx="10515600" cy="4782272"/>
          </a:xfrm>
        </p:spPr>
        <p:txBody>
          <a:bodyPr>
            <a:normAutofit fontScale="92500" lnSpcReduction="20000"/>
          </a:bodyPr>
          <a:lstStyle/>
          <a:p>
            <a:r>
              <a:rPr lang="en-GB" dirty="0"/>
              <a:t>Transformation Programme</a:t>
            </a:r>
          </a:p>
          <a:p>
            <a:pPr lvl="1"/>
            <a:r>
              <a:rPr lang="en-GB" dirty="0"/>
              <a:t>Inc. Anna Orlowska on Engineering delivery</a:t>
            </a:r>
          </a:p>
          <a:p>
            <a:pPr lvl="1"/>
            <a:r>
              <a:rPr lang="en-GB" dirty="0"/>
              <a:t>Transformation roadshows to seek staff input -- RAL 18 March</a:t>
            </a:r>
          </a:p>
          <a:p>
            <a:pPr lvl="1"/>
            <a:r>
              <a:rPr lang="en-GB" dirty="0"/>
              <a:t>Ideas to: transformstfc@stfc.ukri.org</a:t>
            </a:r>
          </a:p>
          <a:p>
            <a:r>
              <a:rPr lang="en-GB" dirty="0"/>
              <a:t> Structural change</a:t>
            </a:r>
          </a:p>
          <a:p>
            <a:r>
              <a:rPr lang="en-GB" dirty="0"/>
              <a:t>We have a "less-than-optimum delivery model"</a:t>
            </a:r>
          </a:p>
          <a:p>
            <a:r>
              <a:rPr lang="en-GB" dirty="0"/>
              <a:t> Working on a new vision based on</a:t>
            </a:r>
          </a:p>
          <a:p>
            <a:pPr lvl="1"/>
            <a:r>
              <a:rPr lang="en-GB" dirty="0"/>
              <a:t>Facility provision at campuses</a:t>
            </a:r>
          </a:p>
          <a:p>
            <a:pPr lvl="1"/>
            <a:r>
              <a:rPr lang="en-GB" dirty="0"/>
              <a:t>Funding of </a:t>
            </a:r>
            <a:r>
              <a:rPr lang="en-GB" dirty="0" err="1"/>
              <a:t>PPAN</a:t>
            </a:r>
            <a:r>
              <a:rPr lang="en-GB" dirty="0"/>
              <a:t> + Space projects</a:t>
            </a:r>
          </a:p>
          <a:p>
            <a:pPr lvl="1"/>
            <a:r>
              <a:rPr lang="en-GB" i="1" dirty="0">
                <a:solidFill>
                  <a:srgbClr val="C00000"/>
                </a:solidFill>
              </a:rPr>
              <a:t>My observation: much as at present, but with increased emphasis on partnership</a:t>
            </a:r>
            <a:endParaRPr lang="en-GB" dirty="0">
              <a:solidFill>
                <a:srgbClr val="C00000"/>
              </a:solidFill>
            </a:endParaRPr>
          </a:p>
          <a:p>
            <a:r>
              <a:rPr lang="en-GB" dirty="0"/>
              <a:t>At the heart of the new mission of UKRI </a:t>
            </a:r>
          </a:p>
          <a:p>
            <a:pPr lvl="1"/>
            <a:r>
              <a:rPr lang="en-GB" dirty="0"/>
              <a:t>Advance Knowledge, Improve Lives, Drive Growth</a:t>
            </a:r>
          </a:p>
          <a:p>
            <a:r>
              <a:rPr lang="en-GB" i="1" dirty="0">
                <a:solidFill>
                  <a:srgbClr val="C00000"/>
                </a:solidFill>
              </a:rPr>
              <a:t>What does all this mean?</a:t>
            </a:r>
            <a:r>
              <a:rPr lang="en-GB" dirty="0">
                <a:solidFill>
                  <a:srgbClr val="C00000"/>
                </a:solidFill>
              </a:rPr>
              <a:t> </a:t>
            </a:r>
          </a:p>
          <a:p>
            <a:endParaRPr lang="en-GB" dirty="0"/>
          </a:p>
          <a:p>
            <a:endParaRPr lang="en-GB" dirty="0"/>
          </a:p>
        </p:txBody>
      </p:sp>
      <p:sp>
        <p:nvSpPr>
          <p:cNvPr id="4" name="Footer Placeholder 3">
            <a:extLst>
              <a:ext uri="{FF2B5EF4-FFF2-40B4-BE49-F238E27FC236}">
                <a16:creationId xmlns:a16="http://schemas.microsoft.com/office/drawing/2014/main" id="{1AFB61E2-2C9D-9468-BCED-94E1363D2900}"/>
              </a:ext>
            </a:extLst>
          </p:cNvPr>
          <p:cNvSpPr>
            <a:spLocks noGrp="1"/>
          </p:cNvSpPr>
          <p:nvPr>
            <p:ph type="ftr" sz="quarter" idx="11"/>
          </p:nvPr>
        </p:nvSpPr>
        <p:spPr/>
        <p:txBody>
          <a:bodyPr/>
          <a:lstStyle/>
          <a:p>
            <a:r>
              <a:rPr lang="en-US"/>
              <a:t>Ian Brawn</a:t>
            </a:r>
          </a:p>
        </p:txBody>
      </p:sp>
      <p:sp>
        <p:nvSpPr>
          <p:cNvPr id="5" name="Slide Number Placeholder 4">
            <a:extLst>
              <a:ext uri="{FF2B5EF4-FFF2-40B4-BE49-F238E27FC236}">
                <a16:creationId xmlns:a16="http://schemas.microsoft.com/office/drawing/2014/main" id="{34940A04-D9CB-A238-7214-E99F2FAFD313}"/>
              </a:ext>
            </a:extLst>
          </p:cNvPr>
          <p:cNvSpPr>
            <a:spLocks noGrp="1"/>
          </p:cNvSpPr>
          <p:nvPr>
            <p:ph type="sldNum" sz="quarter" idx="12"/>
          </p:nvPr>
        </p:nvSpPr>
        <p:spPr/>
        <p:txBody>
          <a:bodyPr/>
          <a:lstStyle/>
          <a:p>
            <a:fld id="{BBAAB195-B577-5546-8349-9DDA93B6129E}" type="slidenum">
              <a:rPr lang="en-US" smtClean="0"/>
              <a:t>5</a:t>
            </a:fld>
            <a:endParaRPr lang="en-US"/>
          </a:p>
        </p:txBody>
      </p:sp>
    </p:spTree>
    <p:extLst>
      <p:ext uri="{BB962C8B-B14F-4D97-AF65-F5344CB8AC3E}">
        <p14:creationId xmlns:p14="http://schemas.microsoft.com/office/powerpoint/2010/main" val="528324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BB8ED-6D32-3903-95D8-CAB08401538E}"/>
              </a:ext>
            </a:extLst>
          </p:cNvPr>
          <p:cNvSpPr>
            <a:spLocks noGrp="1"/>
          </p:cNvSpPr>
          <p:nvPr>
            <p:ph type="title"/>
          </p:nvPr>
        </p:nvSpPr>
        <p:spPr/>
        <p:txBody>
          <a:bodyPr/>
          <a:lstStyle/>
          <a:p>
            <a:r>
              <a:rPr lang="en-GB" dirty="0"/>
              <a:t>Wellbeing</a:t>
            </a:r>
          </a:p>
        </p:txBody>
      </p:sp>
      <p:sp>
        <p:nvSpPr>
          <p:cNvPr id="3" name="Content Placeholder 2">
            <a:extLst>
              <a:ext uri="{FF2B5EF4-FFF2-40B4-BE49-F238E27FC236}">
                <a16:creationId xmlns:a16="http://schemas.microsoft.com/office/drawing/2014/main" id="{10A26C8E-FFDD-A644-08DF-6B2926E1466E}"/>
              </a:ext>
            </a:extLst>
          </p:cNvPr>
          <p:cNvSpPr>
            <a:spLocks noGrp="1"/>
          </p:cNvSpPr>
          <p:nvPr>
            <p:ph idx="1"/>
          </p:nvPr>
        </p:nvSpPr>
        <p:spPr/>
        <p:txBody>
          <a:bodyPr/>
          <a:lstStyle/>
          <a:p>
            <a:r>
              <a:rPr lang="en-GB" dirty="0"/>
              <a:t>The latest </a:t>
            </a:r>
            <a:r>
              <a:rPr lang="en-GB" dirty="0">
                <a:hlinkClick r:id="rId2"/>
              </a:rPr>
              <a:t>wellbeing slides </a:t>
            </a:r>
            <a:r>
              <a:rPr lang="en-GB" dirty="0"/>
              <a:t>can be found on the </a:t>
            </a:r>
            <a:r>
              <a:rPr lang="en-GB" dirty="0">
                <a:hlinkClick r:id="rId3"/>
              </a:rPr>
              <a:t>TD internal web</a:t>
            </a:r>
            <a:endParaRPr lang="en-GB" dirty="0"/>
          </a:p>
          <a:p>
            <a:pPr lvl="1"/>
            <a:r>
              <a:rPr lang="en-GB" dirty="0"/>
              <a:t>Events, guidance, training, resources, staff benefits….</a:t>
            </a:r>
          </a:p>
          <a:p>
            <a:pPr lvl="1"/>
            <a:endParaRPr lang="en-GB" dirty="0"/>
          </a:p>
          <a:p>
            <a:r>
              <a:rPr lang="en-GB" dirty="0"/>
              <a:t>More wellbeing allies are wanted, please consider</a:t>
            </a:r>
          </a:p>
          <a:p>
            <a:endParaRPr lang="en-GB" dirty="0"/>
          </a:p>
          <a:p>
            <a:r>
              <a:rPr lang="en-GB" dirty="0"/>
              <a:t>A couple of slides from the deck…</a:t>
            </a:r>
          </a:p>
        </p:txBody>
      </p:sp>
      <p:sp>
        <p:nvSpPr>
          <p:cNvPr id="4" name="Footer Placeholder 3">
            <a:extLst>
              <a:ext uri="{FF2B5EF4-FFF2-40B4-BE49-F238E27FC236}">
                <a16:creationId xmlns:a16="http://schemas.microsoft.com/office/drawing/2014/main" id="{4F91C1A3-009F-C7A5-B5C2-665603B94BD6}"/>
              </a:ext>
            </a:extLst>
          </p:cNvPr>
          <p:cNvSpPr>
            <a:spLocks noGrp="1"/>
          </p:cNvSpPr>
          <p:nvPr>
            <p:ph type="ftr" sz="quarter" idx="11"/>
          </p:nvPr>
        </p:nvSpPr>
        <p:spPr/>
        <p:txBody>
          <a:bodyPr/>
          <a:lstStyle/>
          <a:p>
            <a:r>
              <a:rPr lang="en-US"/>
              <a:t>Ian Brawn</a:t>
            </a:r>
          </a:p>
        </p:txBody>
      </p:sp>
      <p:sp>
        <p:nvSpPr>
          <p:cNvPr id="5" name="Slide Number Placeholder 4">
            <a:extLst>
              <a:ext uri="{FF2B5EF4-FFF2-40B4-BE49-F238E27FC236}">
                <a16:creationId xmlns:a16="http://schemas.microsoft.com/office/drawing/2014/main" id="{5DE6F091-03AF-1A96-8E92-7583225B9F1A}"/>
              </a:ext>
            </a:extLst>
          </p:cNvPr>
          <p:cNvSpPr>
            <a:spLocks noGrp="1"/>
          </p:cNvSpPr>
          <p:nvPr>
            <p:ph type="sldNum" sz="quarter" idx="12"/>
          </p:nvPr>
        </p:nvSpPr>
        <p:spPr/>
        <p:txBody>
          <a:bodyPr/>
          <a:lstStyle/>
          <a:p>
            <a:fld id="{BBAAB195-B577-5546-8349-9DDA93B6129E}" type="slidenum">
              <a:rPr lang="en-US" smtClean="0"/>
              <a:t>6</a:t>
            </a:fld>
            <a:endParaRPr lang="en-US"/>
          </a:p>
        </p:txBody>
      </p:sp>
    </p:spTree>
    <p:extLst>
      <p:ext uri="{BB962C8B-B14F-4D97-AF65-F5344CB8AC3E}">
        <p14:creationId xmlns:p14="http://schemas.microsoft.com/office/powerpoint/2010/main" val="2565638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The Action for Happiness 'Jump back up July' Calendar is shown. ">
            <a:extLst>
              <a:ext uri="{FF2B5EF4-FFF2-40B4-BE49-F238E27FC236}">
                <a16:creationId xmlns:a16="http://schemas.microsoft.com/office/drawing/2014/main" id="{36BB6A61-84E7-F14C-9C33-F36C3EDEFF6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The Action for Happiness 'Jump back up July' Calendar is shown. ">
            <a:extLst>
              <a:ext uri="{FF2B5EF4-FFF2-40B4-BE49-F238E27FC236}">
                <a16:creationId xmlns:a16="http://schemas.microsoft.com/office/drawing/2014/main" id="{10E5366D-715B-A7FB-E522-A37FEF5D880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extBox 5">
            <a:extLst>
              <a:ext uri="{FF2B5EF4-FFF2-40B4-BE49-F238E27FC236}">
                <a16:creationId xmlns:a16="http://schemas.microsoft.com/office/drawing/2014/main" id="{ABBE4607-5668-1FBA-5ABF-94B8D8F975D2}"/>
              </a:ext>
            </a:extLst>
          </p:cNvPr>
          <p:cNvSpPr txBox="1"/>
          <p:nvPr/>
        </p:nvSpPr>
        <p:spPr>
          <a:xfrm>
            <a:off x="356616" y="1058340"/>
            <a:ext cx="2624328" cy="4524315"/>
          </a:xfrm>
          <a:prstGeom prst="rect">
            <a:avLst/>
          </a:prstGeom>
          <a:noFill/>
        </p:spPr>
        <p:txBody>
          <a:bodyPr wrap="square" rtlCol="0">
            <a:spAutoFit/>
          </a:bodyPr>
          <a:lstStyle/>
          <a:p>
            <a:endParaRPr lang="en-GB" dirty="0">
              <a:solidFill>
                <a:srgbClr val="323130"/>
              </a:solidFill>
              <a:latin typeface="Segoe UI" panose="020B0502040204020203" pitchFamily="34" charset="0"/>
            </a:endParaRPr>
          </a:p>
          <a:p>
            <a:r>
              <a:rPr lang="en-GB" dirty="0">
                <a:hlinkClick r:id="rId2"/>
              </a:rPr>
              <a:t>Action for Happiness</a:t>
            </a:r>
            <a:endParaRPr lang="en-GB" dirty="0"/>
          </a:p>
          <a:p>
            <a:endParaRPr lang="en-GB" dirty="0">
              <a:solidFill>
                <a:srgbClr val="323130"/>
              </a:solidFill>
              <a:latin typeface="Segoe UI" panose="020B0502040204020203" pitchFamily="34" charset="0"/>
            </a:endParaRPr>
          </a:p>
          <a:p>
            <a:pPr algn="l"/>
            <a:r>
              <a:rPr lang="en-GB" b="0" i="0" u="sng" dirty="0">
                <a:solidFill>
                  <a:srgbClr val="03787C"/>
                </a:solidFill>
                <a:effectLst/>
                <a:latin typeface="Segoe UI" panose="020B0502040204020203" pitchFamily="34" charset="0"/>
                <a:hlinkClick r:id="rId3"/>
              </a:rPr>
              <a:t>10 Keys to Happier Living</a:t>
            </a:r>
            <a:r>
              <a:rPr lang="en-GB" b="0" i="0" dirty="0">
                <a:solidFill>
                  <a:srgbClr val="323130"/>
                </a:solidFill>
                <a:effectLst/>
                <a:latin typeface="Segoe UI" panose="020B0502040204020203" pitchFamily="34" charset="0"/>
              </a:rPr>
              <a:t> – science-based ingredients for living a happier life</a:t>
            </a:r>
          </a:p>
          <a:p>
            <a:pPr algn="l"/>
            <a:endParaRPr lang="en-GB" b="0" i="0" dirty="0">
              <a:solidFill>
                <a:srgbClr val="323130"/>
              </a:solidFill>
              <a:effectLst/>
              <a:latin typeface="Segoe UI" panose="020B0502040204020203" pitchFamily="34" charset="0"/>
            </a:endParaRPr>
          </a:p>
          <a:p>
            <a:pPr algn="l"/>
            <a:r>
              <a:rPr lang="en-GB" dirty="0">
                <a:solidFill>
                  <a:srgbClr val="323130"/>
                </a:solidFill>
                <a:latin typeface="Segoe UI" panose="020B0502040204020203" pitchFamily="34" charset="0"/>
              </a:rPr>
              <a:t>F</a:t>
            </a:r>
            <a:r>
              <a:rPr lang="en-GB" b="0" i="0" dirty="0">
                <a:solidFill>
                  <a:srgbClr val="323130"/>
                </a:solidFill>
                <a:effectLst/>
                <a:latin typeface="Segoe UI" panose="020B0502040204020203" pitchFamily="34" charset="0"/>
              </a:rPr>
              <a:t>ree online ten days coaching programme </a:t>
            </a:r>
            <a:r>
              <a:rPr lang="en-GB" b="0" i="0" u="sng" dirty="0">
                <a:solidFill>
                  <a:srgbClr val="03787C"/>
                </a:solidFill>
                <a:effectLst/>
                <a:latin typeface="Segoe UI" panose="020B0502040204020203" pitchFamily="34" charset="0"/>
                <a:hlinkClick r:id="rId4"/>
              </a:rPr>
              <a:t>’10 Days of Happiness’</a:t>
            </a:r>
            <a:r>
              <a:rPr lang="en-GB" b="0" i="0" dirty="0">
                <a:solidFill>
                  <a:srgbClr val="323130"/>
                </a:solidFill>
                <a:effectLst/>
                <a:latin typeface="Segoe UI" panose="020B0502040204020203" pitchFamily="34" charset="0"/>
              </a:rPr>
              <a:t> for a wellbeing boost</a:t>
            </a:r>
          </a:p>
          <a:p>
            <a:pPr algn="l"/>
            <a:endParaRPr lang="en-GB" dirty="0">
              <a:solidFill>
                <a:srgbClr val="323130"/>
              </a:solidFill>
              <a:latin typeface="Segoe UI" panose="020B0502040204020203" pitchFamily="34" charset="0"/>
            </a:endParaRPr>
          </a:p>
          <a:p>
            <a:pPr algn="l"/>
            <a:r>
              <a:rPr lang="en-GB" b="0" i="0" dirty="0">
                <a:solidFill>
                  <a:srgbClr val="323130"/>
                </a:solidFill>
                <a:effectLst/>
                <a:latin typeface="Segoe UI" panose="020B0502040204020203" pitchFamily="34" charset="0"/>
              </a:rPr>
              <a:t>https://actionforhappiness.org/calendar</a:t>
            </a:r>
          </a:p>
        </p:txBody>
      </p:sp>
      <p:sp>
        <p:nvSpPr>
          <p:cNvPr id="4" name="AutoShape 2" descr="The November Action for Happiness calendar is shown, 'New Ways November'. ">
            <a:extLst>
              <a:ext uri="{FF2B5EF4-FFF2-40B4-BE49-F238E27FC236}">
                <a16:creationId xmlns:a16="http://schemas.microsoft.com/office/drawing/2014/main" id="{A9D87F6C-DACF-8B47-ADF4-EF7993ED1EC5}"/>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a:extLst>
              <a:ext uri="{FF2B5EF4-FFF2-40B4-BE49-F238E27FC236}">
                <a16:creationId xmlns:a16="http://schemas.microsoft.com/office/drawing/2014/main" id="{5628F02D-2612-6045-D543-7FB0DC5C5B32}"/>
              </a:ext>
            </a:extLst>
          </p:cNvPr>
          <p:cNvPicPr>
            <a:picLocks noChangeAspect="1"/>
          </p:cNvPicPr>
          <p:nvPr/>
        </p:nvPicPr>
        <p:blipFill>
          <a:blip r:embed="rId5"/>
          <a:stretch>
            <a:fillRect/>
          </a:stretch>
        </p:blipFill>
        <p:spPr>
          <a:xfrm>
            <a:off x="3528291" y="606255"/>
            <a:ext cx="8022161" cy="5645489"/>
          </a:xfrm>
          <a:prstGeom prst="rect">
            <a:avLst/>
          </a:prstGeom>
        </p:spPr>
      </p:pic>
    </p:spTree>
    <p:extLst>
      <p:ext uri="{BB962C8B-B14F-4D97-AF65-F5344CB8AC3E}">
        <p14:creationId xmlns:p14="http://schemas.microsoft.com/office/powerpoint/2010/main" val="1451958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29389-BD0B-00F8-CE22-CF79AF0E1FD7}"/>
              </a:ext>
            </a:extLst>
          </p:cNvPr>
          <p:cNvSpPr>
            <a:spLocks noGrp="1"/>
          </p:cNvSpPr>
          <p:nvPr>
            <p:ph type="title"/>
          </p:nvPr>
        </p:nvSpPr>
        <p:spPr>
          <a:xfrm>
            <a:off x="319314" y="365126"/>
            <a:ext cx="11034486" cy="773392"/>
          </a:xfrm>
        </p:spPr>
        <p:txBody>
          <a:bodyPr>
            <a:normAutofit/>
          </a:bodyPr>
          <a:lstStyle/>
          <a:p>
            <a:r>
              <a:rPr lang="en-GB" dirty="0"/>
              <a:t>Training</a:t>
            </a:r>
          </a:p>
        </p:txBody>
      </p:sp>
      <p:sp>
        <p:nvSpPr>
          <p:cNvPr id="3" name="Footer Placeholder 2">
            <a:extLst>
              <a:ext uri="{FF2B5EF4-FFF2-40B4-BE49-F238E27FC236}">
                <a16:creationId xmlns:a16="http://schemas.microsoft.com/office/drawing/2014/main" id="{3A81BC85-55B5-48A6-63A0-1B76BFD65AD8}"/>
              </a:ext>
            </a:extLst>
          </p:cNvPr>
          <p:cNvSpPr>
            <a:spLocks noGrp="1"/>
          </p:cNvSpPr>
          <p:nvPr>
            <p:ph type="ftr" sz="quarter" idx="11"/>
          </p:nvPr>
        </p:nvSpPr>
        <p:spPr/>
        <p:txBody>
          <a:bodyPr/>
          <a:lstStyle/>
          <a:p>
            <a:r>
              <a:rPr lang="en-US"/>
              <a:t>January 2026</a:t>
            </a:r>
            <a:endParaRPr lang="en-US" dirty="0"/>
          </a:p>
        </p:txBody>
      </p:sp>
      <p:sp>
        <p:nvSpPr>
          <p:cNvPr id="4" name="TextBox 3">
            <a:extLst>
              <a:ext uri="{FF2B5EF4-FFF2-40B4-BE49-F238E27FC236}">
                <a16:creationId xmlns:a16="http://schemas.microsoft.com/office/drawing/2014/main" id="{3306C491-0178-BB15-EB5C-3003F5F5B948}"/>
              </a:ext>
            </a:extLst>
          </p:cNvPr>
          <p:cNvSpPr txBox="1"/>
          <p:nvPr/>
        </p:nvSpPr>
        <p:spPr>
          <a:xfrm>
            <a:off x="424873" y="1138518"/>
            <a:ext cx="11767127" cy="4462760"/>
          </a:xfrm>
          <a:prstGeom prst="rect">
            <a:avLst/>
          </a:prstGeom>
          <a:noFill/>
        </p:spPr>
        <p:txBody>
          <a:bodyPr wrap="square" rtlCol="0">
            <a:spAutoFit/>
          </a:bodyPr>
          <a:lstStyle/>
          <a:p>
            <a:pPr algn="l"/>
            <a:r>
              <a:rPr lang="en-GB" dirty="0">
                <a:hlinkClick r:id="rId2"/>
              </a:rPr>
              <a:t>Find out more about UKRI Wellbeing Ambassador Network</a:t>
            </a:r>
            <a:endParaRPr lang="en-GB" dirty="0"/>
          </a:p>
          <a:p>
            <a:pPr algn="l"/>
            <a:endParaRPr lang="en-GB" dirty="0"/>
          </a:p>
          <a:p>
            <a:pPr algn="l"/>
            <a:r>
              <a:rPr lang="en-GB" b="0" i="0" u="sng" dirty="0">
                <a:solidFill>
                  <a:srgbClr val="0078D4"/>
                </a:solidFill>
                <a:effectLst/>
                <a:latin typeface="Segoe UI" panose="020B0502040204020203" pitchFamily="34" charset="0"/>
                <a:hlinkClick r:id="rId3"/>
              </a:rPr>
              <a:t>The Wellbeing Ally role description</a:t>
            </a:r>
          </a:p>
          <a:p>
            <a:pPr algn="l"/>
            <a:endParaRPr lang="en-GB" u="sng" dirty="0">
              <a:solidFill>
                <a:srgbClr val="0078D4"/>
              </a:solidFill>
              <a:latin typeface="Segoe UI" panose="020B0502040204020203" pitchFamily="34" charset="0"/>
              <a:hlinkClick r:id="rId3"/>
            </a:endParaRPr>
          </a:p>
          <a:p>
            <a:pPr algn="l"/>
            <a:r>
              <a:rPr lang="en-GB" b="0" i="0" u="sng" dirty="0">
                <a:solidFill>
                  <a:srgbClr val="0078D4"/>
                </a:solidFill>
                <a:effectLst/>
                <a:latin typeface="Segoe UI" panose="020B0502040204020203" pitchFamily="34" charset="0"/>
                <a:hlinkClick r:id="rId3"/>
              </a:rPr>
              <a:t>UKRI Wellbeing Ally training course</a:t>
            </a:r>
            <a:r>
              <a:rPr lang="en-GB" b="0" i="0" dirty="0">
                <a:solidFill>
                  <a:srgbClr val="323130"/>
                </a:solidFill>
                <a:effectLst/>
                <a:latin typeface="Segoe UI" panose="020B0502040204020203" pitchFamily="34" charset="0"/>
              </a:rPr>
              <a:t> </a:t>
            </a:r>
          </a:p>
          <a:p>
            <a:pPr algn="l"/>
            <a:endParaRPr lang="en-GB" b="1" i="0" dirty="0">
              <a:solidFill>
                <a:srgbClr val="323130"/>
              </a:solidFill>
              <a:effectLst/>
              <a:latin typeface="Segoe UI" panose="020B0502040204020203" pitchFamily="34" charset="0"/>
            </a:endParaRPr>
          </a:p>
          <a:p>
            <a:pPr algn="l"/>
            <a:r>
              <a:rPr lang="en-GB" b="1" i="0" dirty="0">
                <a:solidFill>
                  <a:srgbClr val="323130"/>
                </a:solidFill>
                <a:effectLst/>
                <a:latin typeface="Segoe UI" panose="020B0502040204020203" pitchFamily="34" charset="0"/>
              </a:rPr>
              <a:t>Purpose</a:t>
            </a:r>
            <a:endParaRPr lang="en-GB" b="0" i="0" dirty="0">
              <a:solidFill>
                <a:srgbClr val="323130"/>
              </a:solidFill>
              <a:effectLst/>
              <a:latin typeface="Segoe UI" panose="020B0502040204020203" pitchFamily="34" charset="0"/>
            </a:endParaRPr>
          </a:p>
          <a:p>
            <a:pPr algn="l"/>
            <a:r>
              <a:rPr lang="en-GB" b="0" i="0" dirty="0">
                <a:solidFill>
                  <a:srgbClr val="323130"/>
                </a:solidFill>
                <a:effectLst/>
                <a:latin typeface="Segoe UI" panose="020B0502040204020203" pitchFamily="34" charset="0"/>
              </a:rPr>
              <a:t>to ensure that every person in UKRI feels like they can talk confidentially to their line manager, colleague or HR about a wellbeing concern and get the support they need.</a:t>
            </a:r>
          </a:p>
          <a:p>
            <a:pPr algn="just"/>
            <a:endParaRPr lang="en-GB" b="1" i="0" dirty="0">
              <a:solidFill>
                <a:srgbClr val="323130"/>
              </a:solidFill>
              <a:effectLst/>
              <a:latin typeface="Segoe UI" panose="020B0502040204020203" pitchFamily="34" charset="0"/>
            </a:endParaRPr>
          </a:p>
          <a:p>
            <a:pPr algn="just"/>
            <a:r>
              <a:rPr lang="en-GB" b="1" i="0" dirty="0">
                <a:solidFill>
                  <a:srgbClr val="323130"/>
                </a:solidFill>
                <a:effectLst/>
                <a:latin typeface="Segoe UI" panose="020B0502040204020203" pitchFamily="34" charset="0"/>
              </a:rPr>
              <a:t>How to sign up</a:t>
            </a:r>
            <a:endParaRPr lang="en-GB" b="1" dirty="0">
              <a:solidFill>
                <a:srgbClr val="323130"/>
              </a:solidFill>
              <a:latin typeface="Segoe UI" panose="020B0502040204020203" pitchFamily="34" charset="0"/>
            </a:endParaRPr>
          </a:p>
          <a:p>
            <a:pPr algn="just"/>
            <a:r>
              <a:rPr lang="en-GB" dirty="0">
                <a:solidFill>
                  <a:srgbClr val="323130"/>
                </a:solidFill>
                <a:latin typeface="Segoe UI" panose="020B0502040204020203" pitchFamily="34" charset="0"/>
              </a:rPr>
              <a:t>Training takes approximately 4 hours and can be completed face-to-face or virtually. </a:t>
            </a:r>
          </a:p>
          <a:p>
            <a:pPr algn="just"/>
            <a:endParaRPr lang="en-GB" dirty="0">
              <a:solidFill>
                <a:srgbClr val="323130"/>
              </a:solidFill>
              <a:latin typeface="Segoe UI" panose="020B0502040204020203" pitchFamily="34" charset="0"/>
            </a:endParaRPr>
          </a:p>
          <a:p>
            <a:pPr algn="l">
              <a:buNone/>
            </a:pPr>
            <a:r>
              <a:rPr lang="en-GB" dirty="0">
                <a:solidFill>
                  <a:srgbClr val="323130"/>
                </a:solidFill>
                <a:latin typeface="Segoe UI" panose="020B0502040204020203" pitchFamily="34" charset="0"/>
              </a:rPr>
              <a:t>Please see the link to book on one of the Wellbeing training sessions:</a:t>
            </a:r>
          </a:p>
          <a:p>
            <a:pPr algn="l"/>
            <a:r>
              <a:rPr lang="en-GB" sz="1600" b="0" i="0" u="sng" dirty="0">
                <a:solidFill>
                  <a:srgbClr val="03787C"/>
                </a:solidFill>
                <a:effectLst/>
                <a:latin typeface="Segoe UI" panose="020B0502040204020203" pitchFamily="34" charset="0"/>
                <a:hlinkClick r:id="rId4"/>
              </a:rPr>
              <a:t>Learning Item Details - Oracle Fusion Cloud Applications</a:t>
            </a:r>
            <a:endParaRPr lang="en-GB" sz="1600" b="0" i="0" dirty="0">
              <a:solidFill>
                <a:srgbClr val="323130"/>
              </a:solidFill>
              <a:effectLst/>
              <a:latin typeface="Segoe UI" panose="020B0502040204020203" pitchFamily="34" charset="0"/>
            </a:endParaRPr>
          </a:p>
          <a:p>
            <a:pPr algn="just"/>
            <a:r>
              <a:rPr lang="en-GB" sz="1600" dirty="0">
                <a:solidFill>
                  <a:srgbClr val="323130"/>
                </a:solidFill>
                <a:latin typeface="Segoe UI" panose="020B0502040204020203" pitchFamily="34" charset="0"/>
              </a:rPr>
              <a:t>.</a:t>
            </a:r>
          </a:p>
        </p:txBody>
      </p:sp>
    </p:spTree>
    <p:extLst>
      <p:ext uri="{BB962C8B-B14F-4D97-AF65-F5344CB8AC3E}">
        <p14:creationId xmlns:p14="http://schemas.microsoft.com/office/powerpoint/2010/main" val="818794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01E8603-51D4-7C45-829A-9AE25E5A2E4F}"/>
              </a:ext>
            </a:extLst>
          </p:cNvPr>
          <p:cNvSpPr txBox="1"/>
          <p:nvPr/>
        </p:nvSpPr>
        <p:spPr>
          <a:xfrm>
            <a:off x="614208" y="327287"/>
            <a:ext cx="6356456" cy="76944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Wellbeing Links</a:t>
            </a:r>
          </a:p>
        </p:txBody>
      </p:sp>
      <p:sp>
        <p:nvSpPr>
          <p:cNvPr id="8" name="TextBox 7">
            <a:extLst>
              <a:ext uri="{FF2B5EF4-FFF2-40B4-BE49-F238E27FC236}">
                <a16:creationId xmlns:a16="http://schemas.microsoft.com/office/drawing/2014/main" id="{FEC0E541-4DB4-E949-98B9-3434573443B8}"/>
              </a:ext>
            </a:extLst>
          </p:cNvPr>
          <p:cNvSpPr txBox="1"/>
          <p:nvPr/>
        </p:nvSpPr>
        <p:spPr>
          <a:xfrm>
            <a:off x="2749748" y="929180"/>
            <a:ext cx="5101814" cy="4832092"/>
          </a:xfrm>
          <a:prstGeom prst="rect">
            <a:avLst/>
          </a:prstGeom>
          <a:noFill/>
        </p:spPr>
        <p:txBody>
          <a:bodyPr wrap="square" lIns="91440" tIns="45720" rIns="91440" bIns="45720" rtlCol="0" anchor="t">
            <a:spAutoFit/>
          </a:bodyPr>
          <a:lstStyle/>
          <a:p>
            <a:pPr marR="0" lvl="0" algn="l" defTabSz="914400" rtl="0" eaLnBrk="1" fontAlgn="auto" latinLnBrk="0" hangingPunct="1">
              <a:lnSpc>
                <a:spcPct val="100000"/>
              </a:lnSpc>
              <a:spcBef>
                <a:spcPts val="0"/>
              </a:spcBef>
              <a:spcAft>
                <a:spcPts val="0"/>
              </a:spcAft>
              <a:buClrTx/>
              <a:buSzTx/>
              <a:tabLst/>
              <a:defRPr/>
            </a:pPr>
            <a:endParaRPr kumimoji="0" lang="en-GB" sz="2200" b="0" i="0" u="none" strike="noStrike" kern="1200" cap="none" spc="0" normalizeH="0" baseline="0" noProof="0" dirty="0">
              <a:ln>
                <a:noFill/>
              </a:ln>
              <a:solidFill>
                <a:srgbClr val="2E2D62"/>
              </a:solidFill>
              <a:effectLst/>
              <a:uLnTx/>
              <a:uFillTx/>
              <a:latin typeface="Arial" panose="020B0604020202020204"/>
              <a:ea typeface="Times New Roman" panose="02020603050405020304" pitchFamily="18" charset="0"/>
              <a:cs typeface="+mn-cs"/>
              <a:hlinkClick r:id="rId3">
                <a:extLst>
                  <a:ext uri="{A12FA001-AC4F-418D-AE19-62706E023703}">
                    <ahyp:hlinkClr xmlns:ahyp="http://schemas.microsoft.com/office/drawing/2018/hyperlinkcolor" val="tx"/>
                  </a:ext>
                </a:extLst>
              </a:hlinkClick>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2E2D62"/>
                </a:solidFill>
                <a:effectLst/>
                <a:uLnTx/>
                <a:uFillTx/>
                <a:latin typeface="Arial" panose="020B0604020202020204"/>
                <a:ea typeface="Times New Roman" panose="02020603050405020304" pitchFamily="18" charset="0"/>
                <a:cs typeface="+mn-cs"/>
                <a:hlinkClick r:id="rId3">
                  <a:extLst>
                    <a:ext uri="{A12FA001-AC4F-418D-AE19-62706E023703}">
                      <ahyp:hlinkClr xmlns:ahyp="http://schemas.microsoft.com/office/drawing/2018/hyperlinkcolor" val="tx"/>
                    </a:ext>
                  </a:extLst>
                </a:hlinkClick>
              </a:rPr>
              <a:t>Wellbeing pages</a:t>
            </a:r>
            <a:endParaRPr kumimoji="0" lang="en-GB" sz="2200" b="0" i="0" u="none" strike="noStrike" kern="1200" cap="none" spc="0" normalizeH="0" baseline="0" noProof="0" dirty="0">
              <a:ln>
                <a:noFill/>
              </a:ln>
              <a:solidFill>
                <a:srgbClr val="2E2D62"/>
              </a:solidFill>
              <a:effectLst/>
              <a:uLnTx/>
              <a:uFillTx/>
              <a:latin typeface="Arial" panose="020B0604020202020204"/>
              <a:ea typeface="Calibri" panose="020F050202020403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2E2D62"/>
                </a:solidFill>
                <a:effectLst/>
                <a:uLnTx/>
                <a:uFillTx/>
                <a:latin typeface="Arial" panose="020B0604020202020204"/>
                <a:ea typeface="Times New Roman" panose="02020603050405020304" pitchFamily="18" charset="0"/>
                <a:cs typeface="+mn-cs"/>
                <a:hlinkClick r:id="rId4">
                  <a:extLst>
                    <a:ext uri="{A12FA001-AC4F-418D-AE19-62706E023703}">
                      <ahyp:hlinkClr xmlns:ahyp="http://schemas.microsoft.com/office/drawing/2018/hyperlinkcolor" val="tx"/>
                    </a:ext>
                  </a:extLst>
                </a:hlinkClick>
              </a:rPr>
              <a:t>Wellbeing plan</a:t>
            </a:r>
            <a:endParaRPr kumimoji="0" lang="en-GB" sz="2200" b="0" i="0" u="none" strike="noStrike" kern="1200" cap="none" spc="0" normalizeH="0" baseline="0" noProof="0" dirty="0">
              <a:ln>
                <a:noFill/>
              </a:ln>
              <a:solidFill>
                <a:srgbClr val="2E2D62"/>
              </a:solidFill>
              <a:effectLst/>
              <a:uLnTx/>
              <a:uFillTx/>
              <a:latin typeface="Arial" panose="020B0604020202020204"/>
              <a:ea typeface="Calibri" panose="020F050202020403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2E2D62"/>
                </a:solidFill>
                <a:effectLst/>
                <a:uLnTx/>
                <a:uFillTx/>
                <a:latin typeface="Arial" panose="020B0604020202020204"/>
                <a:ea typeface="Times New Roman" panose="02020603050405020304" pitchFamily="18" charset="0"/>
                <a:cs typeface="+mn-cs"/>
                <a:hlinkClick r:id="rId5">
                  <a:extLst>
                    <a:ext uri="{A12FA001-AC4F-418D-AE19-62706E023703}">
                      <ahyp:hlinkClr xmlns:ahyp="http://schemas.microsoft.com/office/drawing/2018/hyperlinkcolor" val="tx"/>
                    </a:ext>
                  </a:extLst>
                </a:hlinkClick>
              </a:rPr>
              <a:t>Wellbeing calendar</a:t>
            </a:r>
            <a:endParaRPr kumimoji="0" lang="en-GB" sz="2200" b="0" i="0" u="none" strike="noStrike" kern="1200" cap="none" spc="0" normalizeH="0" baseline="0" noProof="0" dirty="0">
              <a:ln>
                <a:noFill/>
              </a:ln>
              <a:solidFill>
                <a:srgbClr val="2E2D62"/>
              </a:solidFill>
              <a:effectLst/>
              <a:uLnTx/>
              <a:uFillTx/>
              <a:latin typeface="Arial" panose="020B0604020202020204"/>
              <a:ea typeface="Times New Roman" panose="020206030504050203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2E2D62"/>
                </a:solidFill>
                <a:effectLst/>
                <a:uLnTx/>
                <a:uFillTx/>
                <a:latin typeface="Arial" panose="020B0604020202020204"/>
                <a:ea typeface="+mn-ea"/>
                <a:cs typeface="+mn-cs"/>
                <a:hlinkClick r:id="rId6">
                  <a:extLst>
                    <a:ext uri="{A12FA001-AC4F-418D-AE19-62706E023703}">
                      <ahyp:hlinkClr xmlns:ahyp="http://schemas.microsoft.com/office/drawing/2018/hyperlinkcolor" val="tx"/>
                    </a:ext>
                  </a:extLst>
                </a:hlinkClick>
              </a:rPr>
              <a:t>Wellbeing team update</a:t>
            </a:r>
            <a:endParaRPr kumimoji="0" lang="en-GB" sz="2200" b="0" i="0" u="none" strike="noStrike" kern="1200" cap="none" spc="0" normalizeH="0" baseline="0" noProof="0" dirty="0">
              <a:ln>
                <a:noFill/>
              </a:ln>
              <a:solidFill>
                <a:srgbClr val="2E2D62"/>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2E2D62"/>
                </a:solidFill>
                <a:effectLst/>
                <a:uLnTx/>
                <a:uFillTx/>
                <a:latin typeface="Arial" panose="020B0604020202020204"/>
                <a:ea typeface="Times New Roman" panose="02020603050405020304" pitchFamily="18" charset="0"/>
                <a:cs typeface="+mn-cs"/>
                <a:hlinkClick r:id="rId7">
                  <a:extLst>
                    <a:ext uri="{A12FA001-AC4F-418D-AE19-62706E023703}">
                      <ahyp:hlinkClr xmlns:ahyp="http://schemas.microsoft.com/office/drawing/2018/hyperlinkcolor" val="tx"/>
                    </a:ext>
                  </a:extLst>
                </a:hlinkClick>
              </a:rPr>
              <a:t>Line manager toolkit for wellbeing</a:t>
            </a:r>
            <a:endParaRPr kumimoji="0" lang="en-GB" sz="2200" b="0" i="0" u="none" strike="noStrike" kern="1200" cap="none" spc="0" normalizeH="0" baseline="0" noProof="0" dirty="0">
              <a:ln>
                <a:noFill/>
              </a:ln>
              <a:solidFill>
                <a:srgbClr val="2E2D62"/>
              </a:solidFill>
              <a:effectLst/>
              <a:uLnTx/>
              <a:uFillTx/>
              <a:latin typeface="Arial" panose="020B0604020202020204"/>
              <a:ea typeface="Times New Roman" panose="020206030504050203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2E2D62"/>
                </a:solidFill>
                <a:effectLst/>
                <a:uLnTx/>
                <a:uFillTx/>
                <a:latin typeface="Arial" panose="020B0604020202020204"/>
                <a:ea typeface="+mn-ea"/>
                <a:cs typeface="+mn-cs"/>
                <a:hlinkClick r:id="rId8">
                  <a:extLst>
                    <a:ext uri="{A12FA001-AC4F-418D-AE19-62706E023703}">
                      <ahyp:hlinkClr xmlns:ahyp="http://schemas.microsoft.com/office/drawing/2018/hyperlinkcolor" val="tx"/>
                    </a:ext>
                  </a:extLst>
                </a:hlinkClick>
              </a:rPr>
              <a:t>Health &amp; wellbeing event recordings </a:t>
            </a:r>
            <a:endParaRPr kumimoji="0" lang="en-GB" sz="2200" b="0" i="0" u="none" strike="noStrike" kern="1200" cap="none" spc="0" normalizeH="0" baseline="0" noProof="0" dirty="0">
              <a:ln>
                <a:noFill/>
              </a:ln>
              <a:solidFill>
                <a:srgbClr val="2E2D62"/>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2E2D62"/>
                </a:solidFill>
                <a:effectLst/>
                <a:uLnTx/>
                <a:uFillTx/>
                <a:latin typeface="Arial" panose="020B0604020202020204"/>
                <a:ea typeface="+mn-ea"/>
                <a:cs typeface="+mn-cs"/>
                <a:hlinkClick r:id="rId9">
                  <a:extLst>
                    <a:ext uri="{A12FA001-AC4F-418D-AE19-62706E023703}">
                      <ahyp:hlinkClr xmlns:ahyp="http://schemas.microsoft.com/office/drawing/2018/hyperlinkcolor" val="tx"/>
                    </a:ext>
                  </a:extLst>
                </a:hlinkClick>
              </a:rPr>
              <a:t>Employee Assistance Programme</a:t>
            </a:r>
            <a:endParaRPr kumimoji="0" lang="en-GB" sz="2200" b="0" i="0" u="none" strike="noStrike" kern="1200" cap="none" spc="0" normalizeH="0" baseline="0" noProof="0" dirty="0">
              <a:ln>
                <a:noFill/>
              </a:ln>
              <a:solidFill>
                <a:srgbClr val="2E2D62"/>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2E2D62"/>
                </a:solidFill>
                <a:effectLst/>
                <a:uLnTx/>
                <a:uFillTx/>
                <a:latin typeface="Arial" panose="020B0604020202020204"/>
                <a:ea typeface="Times New Roman" panose="02020603050405020304" pitchFamily="18" charset="0"/>
                <a:cs typeface="+mn-cs"/>
                <a:hlinkClick r:id="rId10">
                  <a:extLst>
                    <a:ext uri="{A12FA001-AC4F-418D-AE19-62706E023703}">
                      <ahyp:hlinkClr xmlns:ahyp="http://schemas.microsoft.com/office/drawing/2018/hyperlinkcolor" val="tx"/>
                    </a:ext>
                  </a:extLst>
                </a:hlinkClick>
              </a:rPr>
              <a:t>Benefits Guide</a:t>
            </a:r>
            <a:endParaRPr kumimoji="0" lang="en-GB" sz="2200" b="0" i="0" u="none" strike="noStrike" kern="1200" cap="none" spc="0" normalizeH="0" baseline="0" noProof="0" dirty="0">
              <a:ln>
                <a:noFill/>
              </a:ln>
              <a:solidFill>
                <a:srgbClr val="2E2D62"/>
              </a:solidFill>
              <a:effectLst/>
              <a:uLnTx/>
              <a:uFillTx/>
              <a:latin typeface="Arial" panose="020B0604020202020204"/>
              <a:ea typeface="Times New Roman" panose="020206030504050203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2E2D62"/>
                </a:solidFill>
                <a:effectLst/>
                <a:uLnTx/>
                <a:uFillTx/>
                <a:latin typeface="Arial" panose="020B0604020202020204"/>
                <a:ea typeface="+mn-ea"/>
                <a:cs typeface="+mn-cs"/>
                <a:hlinkClick r:id="rId11">
                  <a:extLst>
                    <a:ext uri="{A12FA001-AC4F-418D-AE19-62706E023703}">
                      <ahyp:hlinkClr xmlns:ahyp="http://schemas.microsoft.com/office/drawing/2018/hyperlinkcolor" val="tx"/>
                    </a:ext>
                  </a:extLst>
                </a:hlinkClick>
              </a:rPr>
              <a:t>Mental Health First Aiders</a:t>
            </a:r>
            <a:endParaRPr kumimoji="0" lang="en-GB" sz="2200" b="0" i="0" u="none" strike="noStrike" kern="1200" cap="none" spc="0" normalizeH="0" baseline="0" noProof="0" dirty="0">
              <a:ln>
                <a:noFill/>
              </a:ln>
              <a:solidFill>
                <a:srgbClr val="2E2D62"/>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2E2D62"/>
                </a:solidFill>
                <a:effectLst/>
                <a:uLnTx/>
                <a:uFillTx/>
                <a:latin typeface="Arial" panose="020B0604020202020204"/>
                <a:ea typeface="+mn-ea"/>
                <a:cs typeface="+mn-cs"/>
                <a:hlinkClick r:id="rId12">
                  <a:extLst>
                    <a:ext uri="{A12FA001-AC4F-418D-AE19-62706E023703}">
                      <ahyp:hlinkClr xmlns:ahyp="http://schemas.microsoft.com/office/drawing/2018/hyperlinkcolor" val="tx"/>
                    </a:ext>
                  </a:extLst>
                </a:hlinkClick>
              </a:rPr>
              <a:t>Suicide First Aiders</a:t>
            </a:r>
            <a:endParaRPr kumimoji="0" lang="en-GB" sz="2200" b="0" i="0" u="none" strike="noStrike" kern="1200" cap="none" spc="0" normalizeH="0" baseline="0" noProof="0" dirty="0">
              <a:ln>
                <a:noFill/>
              </a:ln>
              <a:solidFill>
                <a:srgbClr val="2E2D62"/>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2E2D62"/>
                </a:solidFill>
                <a:effectLst/>
                <a:uLnTx/>
                <a:uFillTx/>
                <a:latin typeface="Arial" panose="020B0604020202020204"/>
                <a:ea typeface="Times New Roman" panose="02020603050405020304" pitchFamily="18" charset="0"/>
                <a:cs typeface="+mn-cs"/>
                <a:hlinkClick r:id="rId13">
                  <a:extLst>
                    <a:ext uri="{A12FA001-AC4F-418D-AE19-62706E023703}">
                      <ahyp:hlinkClr xmlns:ahyp="http://schemas.microsoft.com/office/drawing/2018/hyperlinkcolor" val="tx"/>
                    </a:ext>
                  </a:extLst>
                </a:hlinkClick>
              </a:rPr>
              <a:t>Financial Wellbeing recordings</a:t>
            </a:r>
            <a:endParaRPr kumimoji="0" lang="en-GB" sz="2200" b="0" i="0" u="none" strike="noStrike" kern="1200" cap="none" spc="0" normalizeH="0" baseline="0" noProof="0" dirty="0">
              <a:ln>
                <a:noFill/>
              </a:ln>
              <a:solidFill>
                <a:srgbClr val="2E2D62"/>
              </a:solidFill>
              <a:effectLst/>
              <a:uLnTx/>
              <a:uFillTx/>
              <a:latin typeface="Arial" panose="020B0604020202020204"/>
              <a:ea typeface="Calibri" panose="020F050202020403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2E2D62"/>
                </a:solidFill>
                <a:effectLst/>
                <a:uLnTx/>
                <a:uFillTx/>
                <a:latin typeface="Arial" panose="020B0604020202020204"/>
                <a:ea typeface="Times New Roman" panose="02020603050405020304" pitchFamily="18" charset="0"/>
                <a:cs typeface="+mn-cs"/>
                <a:hlinkClick r:id="rId14">
                  <a:extLst>
                    <a:ext uri="{A12FA001-AC4F-418D-AE19-62706E023703}">
                      <ahyp:hlinkClr xmlns:ahyp="http://schemas.microsoft.com/office/drawing/2018/hyperlinkcolor" val="tx"/>
                    </a:ext>
                  </a:extLst>
                </a:hlinkClick>
              </a:rPr>
              <a:t>Health and Wellbeing Yammer page</a:t>
            </a:r>
          </a:p>
          <a:p>
            <a:pPr marL="285750" indent="-285750">
              <a:buFont typeface="Arial" panose="020B0604020202020204" pitchFamily="34" charset="0"/>
              <a:buChar char="•"/>
              <a:defRPr/>
            </a:pPr>
            <a:r>
              <a:rPr lang="en-GB" sz="2200" dirty="0">
                <a:solidFill>
                  <a:srgbClr val="2E2D62"/>
                </a:solidFill>
                <a:latin typeface="Arial" panose="020B0604020202020204"/>
                <a:hlinkClick r:id="rId15">
                  <a:extLst>
                    <a:ext uri="{A12FA001-AC4F-418D-AE19-62706E023703}">
                      <ahyp:hlinkClr xmlns:ahyp="http://schemas.microsoft.com/office/drawing/2018/hyperlinkcolor" val="tx"/>
                    </a:ext>
                  </a:extLst>
                </a:hlinkClick>
              </a:rPr>
              <a:t>RAL Recreational Society</a:t>
            </a:r>
            <a:endParaRPr lang="en-GB" sz="2200" dirty="0">
              <a:solidFill>
                <a:srgbClr val="2E2D62"/>
              </a:solidFill>
              <a:latin typeface="Arial" panose="020B0604020202020204"/>
            </a:endParaRPr>
          </a:p>
        </p:txBody>
      </p:sp>
      <p:pic>
        <p:nvPicPr>
          <p:cNvPr id="5" name="Picture 4">
            <a:hlinkClick r:id="rId16"/>
            <a:extLst>
              <a:ext uri="{FF2B5EF4-FFF2-40B4-BE49-F238E27FC236}">
                <a16:creationId xmlns:a16="http://schemas.microsoft.com/office/drawing/2014/main" id="{8632BB80-C810-6BE5-ABA5-47CFDB00FC99}"/>
              </a:ext>
            </a:extLst>
          </p:cNvPr>
          <p:cNvPicPr>
            <a:picLocks noChangeAspect="1"/>
          </p:cNvPicPr>
          <p:nvPr/>
        </p:nvPicPr>
        <p:blipFill>
          <a:blip r:embed="rId17"/>
          <a:stretch>
            <a:fillRect/>
          </a:stretch>
        </p:blipFill>
        <p:spPr>
          <a:xfrm>
            <a:off x="8098450" y="3839928"/>
            <a:ext cx="3589344" cy="252814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85692126"/>
      </p:ext>
    </p:extLst>
  </p:cSld>
  <p:clrMapOvr>
    <a:masterClrMapping/>
  </p:clrMapOvr>
</p:sld>
</file>

<file path=ppt/theme/theme1.xml><?xml version="1.0" encoding="utf-8"?>
<a:theme xmlns:a="http://schemas.openxmlformats.org/drawingml/2006/main" name="Font and logo master">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ont WITHOUT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TFC_PowerPoint_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6.xml><?xml version="1.0" encoding="utf-8"?>
<a:theme xmlns:a="http://schemas.openxmlformats.org/drawingml/2006/main" name="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038DED1542C1943A1290884108DB0E9" ma:contentTypeVersion="3" ma:contentTypeDescription="Create a new document." ma:contentTypeScope="" ma:versionID="fa23c416a2ae16aefc1ddd7eab6e3ef6">
  <xsd:schema xmlns:xsd="http://www.w3.org/2001/XMLSchema" xmlns:xs="http://www.w3.org/2001/XMLSchema" xmlns:p="http://schemas.microsoft.com/office/2006/metadata/properties" xmlns:ns2="84978530-c7a6-42d8-babd-8b8d2b751aa6" targetNamespace="http://schemas.microsoft.com/office/2006/metadata/properties" ma:root="true" ma:fieldsID="b00b9bc21bc773ae2691d803fa8724dd" ns2:_="">
    <xsd:import namespace="84978530-c7a6-42d8-babd-8b8d2b751aa6"/>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978530-c7a6-42d8-babd-8b8d2b751a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F1C4F4-B514-46B5-BA53-F3136A038A55}">
  <ds:schemaRefs>
    <ds:schemaRef ds:uri="http://schemas.microsoft.com/office/2006/documentManagement/types"/>
    <ds:schemaRef ds:uri="e5ebcf68-ced2-4a98-b72f-28c94d1ed58b"/>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7e30df28-d906-45ca-99b3-b21bab123d78"/>
    <ds:schemaRef ds:uri="http://www.w3.org/XML/1998/namespace"/>
  </ds:schemaRefs>
</ds:datastoreItem>
</file>

<file path=customXml/itemProps2.xml><?xml version="1.0" encoding="utf-8"?>
<ds:datastoreItem xmlns:ds="http://schemas.openxmlformats.org/officeDocument/2006/customXml" ds:itemID="{FB99FFE5-E383-43DA-A3B5-A75F03FD00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978530-c7a6-42d8-babd-8b8d2b751a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D5D5B8-BF10-44EC-A741-7A15D8CEAE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962</Words>
  <Application>Microsoft Office PowerPoint</Application>
  <PresentationFormat>Widescreen</PresentationFormat>
  <Paragraphs>231</Paragraphs>
  <Slides>15</Slides>
  <Notes>7</Notes>
  <HiddenSlides>2</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15</vt:i4>
      </vt:variant>
    </vt:vector>
  </HeadingPairs>
  <TitlesOfParts>
    <vt:vector size="31" baseType="lpstr">
      <vt:lpstr>Aptos</vt:lpstr>
      <vt:lpstr>Arial</vt:lpstr>
      <vt:lpstr>Arial Regular</vt:lpstr>
      <vt:lpstr>Calibri</vt:lpstr>
      <vt:lpstr>Calibri Light</vt:lpstr>
      <vt:lpstr>Ink Free</vt:lpstr>
      <vt:lpstr>Lucida Grande</vt:lpstr>
      <vt:lpstr>Segoe UI</vt:lpstr>
      <vt:lpstr>Wingdings</vt:lpstr>
      <vt:lpstr>Font and logo master</vt:lpstr>
      <vt:lpstr>Custom Design</vt:lpstr>
      <vt:lpstr>Font WITHOUT logo master</vt:lpstr>
      <vt:lpstr>STFC_PowerPoint_template</vt:lpstr>
      <vt:lpstr>Office 2013 - 2022 Theme</vt:lpstr>
      <vt:lpstr>Font and logo master</vt:lpstr>
      <vt:lpstr>Font and logo master</vt:lpstr>
      <vt:lpstr>PowerPoint Presentation</vt:lpstr>
      <vt:lpstr>Fire Alarm!</vt:lpstr>
      <vt:lpstr>Overview</vt:lpstr>
      <vt:lpstr>STFC Staff Seminar 28/1/26 (1)</vt:lpstr>
      <vt:lpstr>STFC Staff Seminar 28/1/26</vt:lpstr>
      <vt:lpstr>Wellbeing</vt:lpstr>
      <vt:lpstr>PowerPoint Presentation</vt:lpstr>
      <vt:lpstr>Training</vt:lpstr>
      <vt:lpstr>PowerPoint Presentation</vt:lpstr>
      <vt:lpstr>Group Organisation &amp; Staff Changes</vt:lpstr>
      <vt:lpstr>Projects 2025–26</vt:lpstr>
      <vt:lpstr>ESDG Accommodation in R66</vt:lpstr>
      <vt:lpstr>Development Boards</vt:lpstr>
      <vt:lpstr>Meetings This Year</vt:lpstr>
      <vt:lpstr>AOB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Millard</dc:creator>
  <cp:lastModifiedBy>Brawn, Ian (STFC,RAL,TECH)</cp:lastModifiedBy>
  <cp:revision>359</cp:revision>
  <cp:lastPrinted>2019-10-02T08:27:37Z</cp:lastPrinted>
  <dcterms:created xsi:type="dcterms:W3CDTF">2019-09-17T08:04:08Z</dcterms:created>
  <dcterms:modified xsi:type="dcterms:W3CDTF">2026-01-29T08:26:39Z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0x0101005038DED1542C1943A1290884108DB0E9</vt:lpwstr>
  </property>
  <property fmtid="{D5CDD505-2E9C-101B-9397-08002B2CF9AE}" pid="3" name="_dlc_DocIdItemGuid">
    <vt:lpwstr>7d6dd9f8-2757-4d2f-b6c5-c8fdb553a0d1</vt:lpwstr>
  </property>
</Properties>
</file>