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bookmarkIdSeed="3">
  <p:sldMasterIdLst>
    <p:sldMasterId id="2147483692" r:id="rId4"/>
    <p:sldMasterId id="2147483678" r:id="rId5"/>
  </p:sldMasterIdLst>
  <p:notesMasterIdLst>
    <p:notesMasterId r:id="rId19"/>
  </p:notesMasterIdLst>
  <p:handoutMasterIdLst>
    <p:handoutMasterId r:id="rId20"/>
  </p:handoutMasterIdLst>
  <p:sldIdLst>
    <p:sldId id="287" r:id="rId6"/>
    <p:sldId id="2684" r:id="rId7"/>
    <p:sldId id="2685" r:id="rId8"/>
    <p:sldId id="2689" r:id="rId9"/>
    <p:sldId id="256" r:id="rId10"/>
    <p:sldId id="257" r:id="rId11"/>
    <p:sldId id="258" r:id="rId12"/>
    <p:sldId id="260" r:id="rId13"/>
    <p:sldId id="259" r:id="rId14"/>
    <p:sldId id="261" r:id="rId15"/>
    <p:sldId id="2686" r:id="rId16"/>
    <p:sldId id="2687" r:id="rId17"/>
    <p:sldId id="2688" r:id="rId18"/>
  </p:sldIdLst>
  <p:sldSz cx="12192000" cy="6858000"/>
  <p:notesSz cx="6858000" cy="9144000"/>
  <p:embeddedFontLst>
    <p:embeddedFont>
      <p:font typeface="Montserrat" panose="00000500000000000000" pitchFamily="2" charset="0"/>
      <p:regular r:id="rId21"/>
      <p:bold r:id="rId22"/>
      <p:italic r:id="rId23"/>
      <p:boldItalic r:id="rId24"/>
    </p:embeddedFont>
    <p:embeddedFont>
      <p:font typeface="Montserrat ExtraBold" panose="00000900000000000000" pitchFamily="2" charset="0"/>
      <p:bold r:id="rId25"/>
      <p:boldItalic r:id="rId26"/>
    </p:embeddedFont>
    <p:embeddedFont>
      <p:font typeface="Montserrat SemiBold" panose="00000700000000000000" pitchFamily="2" charset="0"/>
      <p:bold r:id="rId27"/>
      <p:boldItalic r:id="rId28"/>
    </p:embeddedFont>
  </p:embeddedFontLst>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7" userDrawn="1">
          <p15:clr>
            <a:srgbClr val="A4A3A4"/>
          </p15:clr>
        </p15:guide>
        <p15:guide id="2" pos="7015" userDrawn="1">
          <p15:clr>
            <a:srgbClr val="A4A3A4"/>
          </p15:clr>
        </p15:guide>
        <p15:guide id="3" pos="66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99"/>
    <a:srgbClr val="009999"/>
    <a:srgbClr val="0236CC"/>
    <a:srgbClr val="0000CC"/>
    <a:srgbClr val="E6722C"/>
    <a:srgbClr val="CC6600"/>
    <a:srgbClr val="003629"/>
    <a:srgbClr val="43594F"/>
    <a:srgbClr val="9E4F00"/>
    <a:srgbClr val="97A2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6352" autoAdjust="0"/>
  </p:normalViewPr>
  <p:slideViewPr>
    <p:cSldViewPr snapToGrid="0">
      <p:cViewPr varScale="1">
        <p:scale>
          <a:sx n="80" d="100"/>
          <a:sy n="80" d="100"/>
        </p:scale>
        <p:origin x="77" y="533"/>
      </p:cViewPr>
      <p:guideLst>
        <p:guide orient="horz" pos="3067"/>
        <p:guide pos="7015"/>
        <p:guide pos="665"/>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font" Target="fonts/font6.fntdata"/><Relationship Id="rId3" Type="http://schemas.openxmlformats.org/officeDocument/2006/relationships/customXml" Target="../customXml/item3.xml"/><Relationship Id="rId21" Type="http://schemas.openxmlformats.org/officeDocument/2006/relationships/font" Target="fonts/font1.fntdata"/><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font" Target="fonts/font5.fntdata"/><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font" Target="fonts/font4.fntdata"/><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5.xml"/><Relationship Id="rId19" Type="http://schemas.openxmlformats.org/officeDocument/2006/relationships/notesMaster" Target="notesMasters/notesMaster1.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428C6C0-723B-1144-B0BB-13233DB680E2}" type="datetimeFigureOut">
              <a:rPr lang="fr-FR" smtClean="0"/>
              <a:pPr/>
              <a:t>28/01/2026</a:t>
            </a:fld>
            <a:endParaRPr lang="en-GB"/>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A649DF4-BFDC-CE44-88D7-285A08214489}" type="slidenum">
              <a:rPr lang="en-GB" smtClean="0"/>
              <a:pPr/>
              <a:t>‹N›</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625803-7089-5846-80C7-3D9AC85D7E45}" type="datetimeFigureOut">
              <a:rPr lang="fr-FR" smtClean="0"/>
              <a:pPr/>
              <a:t>28/01/2026</a:t>
            </a:fld>
            <a:endParaRPr lang="en-GB"/>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0F73C1-2BD6-684E-AA1B-49165E0DF4BD}" type="slidenum">
              <a:rPr lang="en-GB" smtClean="0"/>
              <a:pPr/>
              <a:t>‹N›</a:t>
            </a:fld>
            <a:endParaRPr lang="en-GB"/>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dirty="0"/>
          </a:p>
        </p:txBody>
      </p:sp>
      <p:sp>
        <p:nvSpPr>
          <p:cNvPr id="4" name="Segnaposto numero diapositiva 3"/>
          <p:cNvSpPr>
            <a:spLocks noGrp="1"/>
          </p:cNvSpPr>
          <p:nvPr>
            <p:ph type="sldNum" sz="quarter" idx="5"/>
          </p:nvPr>
        </p:nvSpPr>
        <p:spPr/>
        <p:txBody>
          <a:bodyPr/>
          <a:lstStyle/>
          <a:p>
            <a:fld id="{090F73C1-2BD6-684E-AA1B-49165E0DF4BD}" type="slidenum">
              <a:rPr lang="en-GB" smtClean="0"/>
              <a:pPr/>
              <a:t>1</a:t>
            </a:fld>
            <a:endParaRPr lang="en-GB"/>
          </a:p>
        </p:txBody>
      </p:sp>
    </p:spTree>
    <p:extLst>
      <p:ext uri="{BB962C8B-B14F-4D97-AF65-F5344CB8AC3E}">
        <p14:creationId xmlns:p14="http://schemas.microsoft.com/office/powerpoint/2010/main" val="341074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dirty="0"/>
          </a:p>
        </p:txBody>
      </p:sp>
      <p:sp>
        <p:nvSpPr>
          <p:cNvPr id="4" name="Segnaposto numero diapositiva 3"/>
          <p:cNvSpPr>
            <a:spLocks noGrp="1"/>
          </p:cNvSpPr>
          <p:nvPr>
            <p:ph type="sldNum" sz="quarter" idx="5"/>
          </p:nvPr>
        </p:nvSpPr>
        <p:spPr/>
        <p:txBody>
          <a:bodyPr/>
          <a:lstStyle/>
          <a:p>
            <a:fld id="{090F73C1-2BD6-684E-AA1B-49165E0DF4BD}" type="slidenum">
              <a:rPr lang="en-GB" smtClean="0"/>
              <a:pPr/>
              <a:t>2</a:t>
            </a:fld>
            <a:endParaRPr lang="en-GB"/>
          </a:p>
        </p:txBody>
      </p:sp>
    </p:spTree>
    <p:extLst>
      <p:ext uri="{BB962C8B-B14F-4D97-AF65-F5344CB8AC3E}">
        <p14:creationId xmlns:p14="http://schemas.microsoft.com/office/powerpoint/2010/main" val="16926002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 Content">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2E1EC89E-BA9D-2338-3A58-E3C393D89F99}"/>
              </a:ext>
            </a:extLst>
          </p:cNvPr>
          <p:cNvSpPr/>
          <p:nvPr userDrawn="1"/>
        </p:nvSpPr>
        <p:spPr>
          <a:xfrm>
            <a:off x="-6354" y="6433616"/>
            <a:ext cx="1030348" cy="424384"/>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838200" y="249625"/>
            <a:ext cx="10515600" cy="802159"/>
          </a:xfrm>
        </p:spPr>
        <p:txBody>
          <a:bodyPr/>
          <a:lstStyle>
            <a:lvl1pPr>
              <a:defRPr>
                <a:solidFill>
                  <a:schemeClr val="accent3">
                    <a:lumMod val="50000"/>
                  </a:schemeClr>
                </a:solidFill>
              </a:defRPr>
            </a:lvl1pPr>
          </a:lstStyle>
          <a:p>
            <a:r>
              <a:rPr lang="en-US" dirty="0"/>
              <a:t>Click to add title</a:t>
            </a:r>
          </a:p>
        </p:txBody>
      </p:sp>
      <p:sp>
        <p:nvSpPr>
          <p:cNvPr id="3" name="Content Placeholder 2"/>
          <p:cNvSpPr>
            <a:spLocks noGrp="1"/>
          </p:cNvSpPr>
          <p:nvPr>
            <p:ph idx="1"/>
          </p:nvPr>
        </p:nvSpPr>
        <p:spPr>
          <a:xfrm>
            <a:off x="838200" y="1825625"/>
            <a:ext cx="10515600" cy="3763615"/>
          </a:xfrm>
        </p:spPr>
        <p:txBody>
          <a:bodyPr/>
          <a:lstStyle>
            <a:lvl1pPr marL="228600" indent="-228600">
              <a:buClrTx/>
              <a:buFont typeface="Montserrat" panose="00000500000000000000" pitchFamily="50" charset="0"/>
              <a:buChar char="▶"/>
              <a:defRPr/>
            </a:lvl1pPr>
            <a:lvl2pPr marL="685800" indent="-228600">
              <a:buClrTx/>
              <a:buFont typeface="Montserrat" panose="00000500000000000000" pitchFamily="50" charset="0"/>
              <a:buChar char="▶"/>
              <a:defRPr/>
            </a:lvl2pPr>
            <a:lvl3pPr marL="1143000" indent="-228600">
              <a:buClrTx/>
              <a:buFont typeface="Montserrat" panose="00000500000000000000" pitchFamily="50" charset="0"/>
              <a:buChar char="▶"/>
              <a:defRPr/>
            </a:lvl3pPr>
            <a:lvl4pPr marL="1600200" indent="-228600">
              <a:buClrTx/>
              <a:buFont typeface="Montserrat" panose="00000500000000000000" pitchFamily="50" charset="0"/>
              <a:buChar char="▶"/>
              <a:defRPr/>
            </a:lvl4pPr>
            <a:lvl5pPr marL="2057400" indent="-228600">
              <a:buClrTx/>
              <a:buFont typeface="Montserrat" panose="00000500000000000000" pitchFamily="50" charset="0"/>
              <a:buChar cha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1" name="Slide Number Placeholder 3"/>
          <p:cNvSpPr>
            <a:spLocks noGrp="1"/>
          </p:cNvSpPr>
          <p:nvPr>
            <p:ph type="sldNum" sz="quarter" idx="12"/>
          </p:nvPr>
        </p:nvSpPr>
        <p:spPr>
          <a:xfrm>
            <a:off x="10867696" y="6433617"/>
            <a:ext cx="880527" cy="334474"/>
          </a:xfrm>
        </p:spPr>
        <p:txBody>
          <a:bodyPr/>
          <a:lstStyle>
            <a:lvl1pPr>
              <a:defRPr sz="1200">
                <a:solidFill>
                  <a:schemeClr val="accent5"/>
                </a:solidFill>
              </a:defRPr>
            </a:lvl1pPr>
          </a:lstStyle>
          <a:p>
            <a:fld id="{F7A1A58B-7BA1-7E42-8231-6D1CB1C760B1}" type="slidenum">
              <a:rPr lang="en-US" smtClean="0"/>
              <a:pPr/>
              <a:t>‹N›</a:t>
            </a:fld>
            <a:endParaRPr lang="en-US" dirty="0"/>
          </a:p>
        </p:txBody>
      </p:sp>
      <p:sp>
        <p:nvSpPr>
          <p:cNvPr id="6" name="Rettangolo 5">
            <a:extLst>
              <a:ext uri="{FF2B5EF4-FFF2-40B4-BE49-F238E27FC236}">
                <a16:creationId xmlns:a16="http://schemas.microsoft.com/office/drawing/2014/main" id="{715B3ECD-DBFE-67C5-5112-CDAD8ADBC135}"/>
              </a:ext>
            </a:extLst>
          </p:cNvPr>
          <p:cNvSpPr/>
          <p:nvPr userDrawn="1"/>
        </p:nvSpPr>
        <p:spPr>
          <a:xfrm>
            <a:off x="977904" y="6433616"/>
            <a:ext cx="5496468" cy="424384"/>
          </a:xfrm>
          <a:prstGeom prst="rect">
            <a:avLst/>
          </a:prstGeom>
          <a:gradFill flip="none" rotWithShape="1">
            <a:gsLst>
              <a:gs pos="71000">
                <a:schemeClr val="bg2">
                  <a:lumMod val="25000"/>
                </a:schemeClr>
              </a:gs>
              <a:gs pos="51000">
                <a:srgbClr val="002060"/>
              </a:gs>
              <a:gs pos="0">
                <a:schemeClr val="accent3">
                  <a:lumMod val="50000"/>
                </a:schemeClr>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308639" y="6475547"/>
            <a:ext cx="5496468" cy="320948"/>
          </a:xfrm>
        </p:spPr>
        <p:txBody>
          <a:bodyPr/>
          <a:lstStyle>
            <a:lvl1pPr>
              <a:defRPr sz="1200">
                <a:solidFill>
                  <a:schemeClr val="accent5"/>
                </a:solidFill>
              </a:defRPr>
            </a:lvl1pPr>
          </a:lstStyle>
          <a:p>
            <a:pPr algn="l"/>
            <a:r>
              <a:rPr lang="en-US" dirty="0"/>
              <a:t>		</a:t>
            </a:r>
            <a:r>
              <a:rPr lang="en-US" b="1" dirty="0">
                <a:solidFill>
                  <a:schemeClr val="bg1"/>
                </a:solidFill>
              </a:rPr>
              <a:t>PRESENTATION TITLE</a:t>
            </a:r>
            <a:endParaRPr lang="en-US" dirty="0"/>
          </a:p>
        </p:txBody>
      </p:sp>
      <p:sp>
        <p:nvSpPr>
          <p:cNvPr id="9" name="Footer Placeholder 4">
            <a:extLst>
              <a:ext uri="{FF2B5EF4-FFF2-40B4-BE49-F238E27FC236}">
                <a16:creationId xmlns:a16="http://schemas.microsoft.com/office/drawing/2014/main" id="{2EA9A712-91B4-C9B8-8C98-9748BA070AD9}"/>
              </a:ext>
            </a:extLst>
          </p:cNvPr>
          <p:cNvSpPr txBox="1">
            <a:spLocks/>
          </p:cNvSpPr>
          <p:nvPr userDrawn="1"/>
        </p:nvSpPr>
        <p:spPr>
          <a:xfrm>
            <a:off x="6513266" y="6422743"/>
            <a:ext cx="2483231" cy="424383"/>
          </a:xfrm>
          <a:prstGeom prst="rect">
            <a:avLst/>
          </a:prstGeom>
        </p:spPr>
        <p:txBody>
          <a:bodyPr vert="horz" lIns="91440" tIns="45720" rIns="91440" bIns="45720" rtlCol="0" anchor="ctr"/>
          <a:lstStyle>
            <a:defPPr>
              <a:defRPr lang="fr-FR"/>
            </a:defPPr>
            <a:lvl1pPr marL="0" algn="ctr" defTabSz="457200" rtl="0" eaLnBrk="1" latinLnBrk="0" hangingPunct="1">
              <a:defRPr sz="1200" kern="1200">
                <a:solidFill>
                  <a:schemeClr val="accent5"/>
                </a:solidFill>
                <a:latin typeface="Montserrat" panose="00000500000000000000" pitchFamily="2"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a:solidFill>
                  <a:schemeClr val="accent3">
                    <a:lumMod val="50000"/>
                  </a:schemeClr>
                </a:solidFill>
              </a:rPr>
              <a:t>giovanni.bisoffi</a:t>
            </a:r>
            <a:r>
              <a:rPr lang="en-US" dirty="0">
                <a:solidFill>
                  <a:srgbClr val="002D4B"/>
                </a:solidFill>
              </a:rPr>
              <a:t>@lnl.infn.it</a:t>
            </a:r>
          </a:p>
        </p:txBody>
      </p:sp>
      <p:sp>
        <p:nvSpPr>
          <p:cNvPr id="12" name="Rettangolo 11">
            <a:extLst>
              <a:ext uri="{FF2B5EF4-FFF2-40B4-BE49-F238E27FC236}">
                <a16:creationId xmlns:a16="http://schemas.microsoft.com/office/drawing/2014/main" id="{3CD20FBA-D770-86E3-77C9-050746098A17}"/>
              </a:ext>
            </a:extLst>
          </p:cNvPr>
          <p:cNvSpPr/>
          <p:nvPr userDrawn="1"/>
        </p:nvSpPr>
        <p:spPr>
          <a:xfrm>
            <a:off x="10800342" y="0"/>
            <a:ext cx="552181" cy="365125"/>
          </a:xfrm>
          <a:prstGeom prst="rect">
            <a:avLst/>
          </a:prstGeom>
          <a:gradFill flip="none" rotWithShape="1">
            <a:gsLst>
              <a:gs pos="0">
                <a:schemeClr val="bg1"/>
              </a:gs>
              <a:gs pos="100000">
                <a:schemeClr val="bg1">
                  <a:alpha val="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ttangolo 4">
            <a:extLst>
              <a:ext uri="{FF2B5EF4-FFF2-40B4-BE49-F238E27FC236}">
                <a16:creationId xmlns:a16="http://schemas.microsoft.com/office/drawing/2014/main" id="{489B6EE5-2002-FDC1-30DD-EB9B5ED14A2E}"/>
              </a:ext>
            </a:extLst>
          </p:cNvPr>
          <p:cNvSpPr/>
          <p:nvPr userDrawn="1"/>
        </p:nvSpPr>
        <p:spPr>
          <a:xfrm rot="10800000">
            <a:off x="10845111" y="6560127"/>
            <a:ext cx="552181" cy="365125"/>
          </a:xfrm>
          <a:prstGeom prst="rect">
            <a:avLst/>
          </a:prstGeom>
          <a:gradFill flip="none" rotWithShape="1">
            <a:gsLst>
              <a:gs pos="0">
                <a:schemeClr val="bg1"/>
              </a:gs>
              <a:gs pos="100000">
                <a:schemeClr val="bg1">
                  <a:alpha val="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3">
            <a:extLst>
              <a:ext uri="{FF2B5EF4-FFF2-40B4-BE49-F238E27FC236}">
                <a16:creationId xmlns:a16="http://schemas.microsoft.com/office/drawing/2014/main" id="{96166760-DC45-FB2E-B1F9-74E0AC42A848}"/>
              </a:ext>
            </a:extLst>
          </p:cNvPr>
          <p:cNvPicPr>
            <a:picLocks noChangeAspect="1"/>
          </p:cNvPicPr>
          <p:nvPr userDrawn="1"/>
        </p:nvPicPr>
        <p:blipFill>
          <a:blip r:embed="rId2"/>
          <a:stretch>
            <a:fillRect/>
          </a:stretch>
        </p:blipFill>
        <p:spPr>
          <a:xfrm>
            <a:off x="11422414" y="958215"/>
            <a:ext cx="578137" cy="340231"/>
          </a:xfrm>
          <a:prstGeom prst="rect">
            <a:avLst/>
          </a:prstGeom>
        </p:spPr>
      </p:pic>
      <p:pic>
        <p:nvPicPr>
          <p:cNvPr id="17" name="Immagine 3">
            <a:extLst>
              <a:ext uri="{FF2B5EF4-FFF2-40B4-BE49-F238E27FC236}">
                <a16:creationId xmlns:a16="http://schemas.microsoft.com/office/drawing/2014/main" id="{DCE38BA9-D0FA-93D9-21DF-AC1D18B4612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206534" y="103478"/>
            <a:ext cx="985465" cy="697576"/>
          </a:xfrm>
          <a:prstGeom prst="rect">
            <a:avLst/>
          </a:prstGeom>
        </p:spPr>
      </p:pic>
      <p:sp>
        <p:nvSpPr>
          <p:cNvPr id="18" name="Rettangolo 17">
            <a:extLst>
              <a:ext uri="{FF2B5EF4-FFF2-40B4-BE49-F238E27FC236}">
                <a16:creationId xmlns:a16="http://schemas.microsoft.com/office/drawing/2014/main" id="{5C950587-62D8-57FE-2E59-35CB1CCC6C71}"/>
              </a:ext>
            </a:extLst>
          </p:cNvPr>
          <p:cNvSpPr/>
          <p:nvPr userDrawn="1"/>
        </p:nvSpPr>
        <p:spPr>
          <a:xfrm>
            <a:off x="11352523" y="0"/>
            <a:ext cx="45719" cy="6847126"/>
          </a:xfrm>
          <a:prstGeom prst="rect">
            <a:avLst/>
          </a:prstGeom>
          <a:gradFill flip="none" rotWithShape="1">
            <a:gsLst>
              <a:gs pos="0">
                <a:schemeClr val="bg2">
                  <a:lumMod val="2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5560866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D3C9839-AA0F-4FC0-B433-6D4C9F8DFC0C}" type="slidenum">
              <a:rPr lang="en-GB" smtClean="0"/>
              <a:t>‹N›</a:t>
            </a:fld>
            <a:endParaRPr lang="en-GB"/>
          </a:p>
        </p:txBody>
      </p:sp>
    </p:spTree>
    <p:extLst>
      <p:ext uri="{BB962C8B-B14F-4D97-AF65-F5344CB8AC3E}">
        <p14:creationId xmlns:p14="http://schemas.microsoft.com/office/powerpoint/2010/main" val="9855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3C9839-AA0F-4FC0-B433-6D4C9F8DFC0C}" type="slidenum">
              <a:rPr lang="en-GB" smtClean="0"/>
              <a:t>‹N›</a:t>
            </a:fld>
            <a:endParaRPr lang="en-GB"/>
          </a:p>
        </p:txBody>
      </p:sp>
    </p:spTree>
    <p:extLst>
      <p:ext uri="{BB962C8B-B14F-4D97-AF65-F5344CB8AC3E}">
        <p14:creationId xmlns:p14="http://schemas.microsoft.com/office/powerpoint/2010/main" val="37321809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3C9839-AA0F-4FC0-B433-6D4C9F8DFC0C}" type="slidenum">
              <a:rPr lang="en-GB" smtClean="0"/>
              <a:t>‹N›</a:t>
            </a:fld>
            <a:endParaRPr lang="en-GB"/>
          </a:p>
        </p:txBody>
      </p:sp>
    </p:spTree>
    <p:extLst>
      <p:ext uri="{BB962C8B-B14F-4D97-AF65-F5344CB8AC3E}">
        <p14:creationId xmlns:p14="http://schemas.microsoft.com/office/powerpoint/2010/main" val="12605134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3C9839-AA0F-4FC0-B433-6D4C9F8DFC0C}" type="slidenum">
              <a:rPr lang="en-GB" smtClean="0"/>
              <a:t>‹N›</a:t>
            </a:fld>
            <a:endParaRPr lang="en-GB"/>
          </a:p>
        </p:txBody>
      </p:sp>
    </p:spTree>
    <p:extLst>
      <p:ext uri="{BB962C8B-B14F-4D97-AF65-F5344CB8AC3E}">
        <p14:creationId xmlns:p14="http://schemas.microsoft.com/office/powerpoint/2010/main" val="37449844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3C9839-AA0F-4FC0-B433-6D4C9F8DFC0C}" type="slidenum">
              <a:rPr lang="en-GB" smtClean="0"/>
              <a:t>‹N›</a:t>
            </a:fld>
            <a:endParaRPr lang="en-GB"/>
          </a:p>
        </p:txBody>
      </p:sp>
    </p:spTree>
    <p:extLst>
      <p:ext uri="{BB962C8B-B14F-4D97-AF65-F5344CB8AC3E}">
        <p14:creationId xmlns:p14="http://schemas.microsoft.com/office/powerpoint/2010/main" val="3840567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 Content">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2E1EC89E-BA9D-2338-3A58-E3C393D89F99}"/>
              </a:ext>
            </a:extLst>
          </p:cNvPr>
          <p:cNvSpPr/>
          <p:nvPr userDrawn="1"/>
        </p:nvSpPr>
        <p:spPr>
          <a:xfrm>
            <a:off x="-6354" y="6433616"/>
            <a:ext cx="1030348" cy="424384"/>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838200" y="249625"/>
            <a:ext cx="10515600" cy="802159"/>
          </a:xfrm>
        </p:spPr>
        <p:txBody>
          <a:bodyPr/>
          <a:lstStyle>
            <a:lvl1pPr>
              <a:defRPr>
                <a:solidFill>
                  <a:schemeClr val="accent3">
                    <a:lumMod val="50000"/>
                  </a:schemeClr>
                </a:solidFill>
              </a:defRPr>
            </a:lvl1pPr>
          </a:lstStyle>
          <a:p>
            <a:r>
              <a:rPr lang="en-US" dirty="0"/>
              <a:t>Click to add title</a:t>
            </a:r>
          </a:p>
        </p:txBody>
      </p:sp>
      <p:sp>
        <p:nvSpPr>
          <p:cNvPr id="11" name="Slide Number Placeholder 3"/>
          <p:cNvSpPr>
            <a:spLocks noGrp="1"/>
          </p:cNvSpPr>
          <p:nvPr>
            <p:ph type="sldNum" sz="quarter" idx="12"/>
          </p:nvPr>
        </p:nvSpPr>
        <p:spPr>
          <a:xfrm>
            <a:off x="10867696" y="6433617"/>
            <a:ext cx="880527" cy="334474"/>
          </a:xfrm>
        </p:spPr>
        <p:txBody>
          <a:bodyPr/>
          <a:lstStyle>
            <a:lvl1pPr>
              <a:defRPr sz="1200">
                <a:solidFill>
                  <a:schemeClr val="accent5"/>
                </a:solidFill>
              </a:defRPr>
            </a:lvl1pPr>
          </a:lstStyle>
          <a:p>
            <a:fld id="{F7A1A58B-7BA1-7E42-8231-6D1CB1C760B1}" type="slidenum">
              <a:rPr lang="en-US" smtClean="0"/>
              <a:pPr/>
              <a:t>‹N›</a:t>
            </a:fld>
            <a:endParaRPr lang="en-US" dirty="0"/>
          </a:p>
        </p:txBody>
      </p:sp>
      <p:sp>
        <p:nvSpPr>
          <p:cNvPr id="6" name="Rettangolo 5">
            <a:extLst>
              <a:ext uri="{FF2B5EF4-FFF2-40B4-BE49-F238E27FC236}">
                <a16:creationId xmlns:a16="http://schemas.microsoft.com/office/drawing/2014/main" id="{715B3ECD-DBFE-67C5-5112-CDAD8ADBC135}"/>
              </a:ext>
            </a:extLst>
          </p:cNvPr>
          <p:cNvSpPr/>
          <p:nvPr userDrawn="1"/>
        </p:nvSpPr>
        <p:spPr>
          <a:xfrm>
            <a:off x="977904" y="6433616"/>
            <a:ext cx="5496468" cy="424384"/>
          </a:xfrm>
          <a:prstGeom prst="rect">
            <a:avLst/>
          </a:prstGeom>
          <a:gradFill flip="none" rotWithShape="1">
            <a:gsLst>
              <a:gs pos="71000">
                <a:schemeClr val="bg2">
                  <a:lumMod val="25000"/>
                </a:schemeClr>
              </a:gs>
              <a:gs pos="51000">
                <a:srgbClr val="002060"/>
              </a:gs>
              <a:gs pos="0">
                <a:schemeClr val="accent3">
                  <a:lumMod val="50000"/>
                </a:schemeClr>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308639" y="6475547"/>
            <a:ext cx="5496468" cy="320948"/>
          </a:xfrm>
        </p:spPr>
        <p:txBody>
          <a:bodyPr/>
          <a:lstStyle>
            <a:lvl1pPr>
              <a:defRPr sz="1200">
                <a:solidFill>
                  <a:schemeClr val="accent5"/>
                </a:solidFill>
              </a:defRPr>
            </a:lvl1pPr>
          </a:lstStyle>
          <a:p>
            <a:pPr algn="l"/>
            <a:r>
              <a:rPr lang="en-US" dirty="0"/>
              <a:t>		</a:t>
            </a:r>
            <a:r>
              <a:rPr lang="en-US" b="1" dirty="0">
                <a:solidFill>
                  <a:schemeClr val="bg1"/>
                </a:solidFill>
              </a:rPr>
              <a:t>PRESENTATION TITLE</a:t>
            </a:r>
            <a:endParaRPr lang="en-US" dirty="0"/>
          </a:p>
        </p:txBody>
      </p:sp>
      <p:sp>
        <p:nvSpPr>
          <p:cNvPr id="12" name="Rettangolo 11">
            <a:extLst>
              <a:ext uri="{FF2B5EF4-FFF2-40B4-BE49-F238E27FC236}">
                <a16:creationId xmlns:a16="http://schemas.microsoft.com/office/drawing/2014/main" id="{3CD20FBA-D770-86E3-77C9-050746098A17}"/>
              </a:ext>
            </a:extLst>
          </p:cNvPr>
          <p:cNvSpPr/>
          <p:nvPr userDrawn="1"/>
        </p:nvSpPr>
        <p:spPr>
          <a:xfrm>
            <a:off x="10800342" y="0"/>
            <a:ext cx="552181" cy="365125"/>
          </a:xfrm>
          <a:prstGeom prst="rect">
            <a:avLst/>
          </a:prstGeom>
          <a:gradFill flip="none" rotWithShape="1">
            <a:gsLst>
              <a:gs pos="0">
                <a:schemeClr val="bg1"/>
              </a:gs>
              <a:gs pos="100000">
                <a:schemeClr val="bg1">
                  <a:alpha val="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ttangolo 4">
            <a:extLst>
              <a:ext uri="{FF2B5EF4-FFF2-40B4-BE49-F238E27FC236}">
                <a16:creationId xmlns:a16="http://schemas.microsoft.com/office/drawing/2014/main" id="{489B6EE5-2002-FDC1-30DD-EB9B5ED14A2E}"/>
              </a:ext>
            </a:extLst>
          </p:cNvPr>
          <p:cNvSpPr/>
          <p:nvPr userDrawn="1"/>
        </p:nvSpPr>
        <p:spPr>
          <a:xfrm rot="10800000">
            <a:off x="10845111" y="6560127"/>
            <a:ext cx="552181" cy="365125"/>
          </a:xfrm>
          <a:prstGeom prst="rect">
            <a:avLst/>
          </a:prstGeom>
          <a:gradFill flip="none" rotWithShape="1">
            <a:gsLst>
              <a:gs pos="0">
                <a:schemeClr val="bg1"/>
              </a:gs>
              <a:gs pos="100000">
                <a:schemeClr val="bg1">
                  <a:alpha val="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3">
            <a:extLst>
              <a:ext uri="{FF2B5EF4-FFF2-40B4-BE49-F238E27FC236}">
                <a16:creationId xmlns:a16="http://schemas.microsoft.com/office/drawing/2014/main" id="{96166760-DC45-FB2E-B1F9-74E0AC42A848}"/>
              </a:ext>
            </a:extLst>
          </p:cNvPr>
          <p:cNvPicPr>
            <a:picLocks noChangeAspect="1"/>
          </p:cNvPicPr>
          <p:nvPr userDrawn="1"/>
        </p:nvPicPr>
        <p:blipFill>
          <a:blip r:embed="rId2"/>
          <a:stretch>
            <a:fillRect/>
          </a:stretch>
        </p:blipFill>
        <p:spPr>
          <a:xfrm>
            <a:off x="11422414" y="958215"/>
            <a:ext cx="578137" cy="340231"/>
          </a:xfrm>
          <a:prstGeom prst="rect">
            <a:avLst/>
          </a:prstGeom>
        </p:spPr>
      </p:pic>
      <p:pic>
        <p:nvPicPr>
          <p:cNvPr id="17" name="Immagine 3">
            <a:extLst>
              <a:ext uri="{FF2B5EF4-FFF2-40B4-BE49-F238E27FC236}">
                <a16:creationId xmlns:a16="http://schemas.microsoft.com/office/drawing/2014/main" id="{DCE38BA9-D0FA-93D9-21DF-AC1D18B4612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206534" y="103478"/>
            <a:ext cx="985465" cy="697576"/>
          </a:xfrm>
          <a:prstGeom prst="rect">
            <a:avLst/>
          </a:prstGeom>
        </p:spPr>
      </p:pic>
      <p:sp>
        <p:nvSpPr>
          <p:cNvPr id="8" name="Content Placeholder 2"/>
          <p:cNvSpPr>
            <a:spLocks noGrp="1"/>
          </p:cNvSpPr>
          <p:nvPr>
            <p:ph sz="half" idx="1"/>
          </p:nvPr>
        </p:nvSpPr>
        <p:spPr>
          <a:xfrm>
            <a:off x="838200" y="1825625"/>
            <a:ext cx="5181600" cy="3763615"/>
          </a:xfrm>
        </p:spPr>
        <p:txBody>
          <a:bodyPr/>
          <a:lstStyle>
            <a:lvl1pPr>
              <a:buClr>
                <a:schemeClr val="accent4">
                  <a:lumMod val="50000"/>
                </a:schemeClr>
              </a:buClr>
              <a:defRPr/>
            </a:lvl1pPr>
            <a:lvl2pPr>
              <a:buClr>
                <a:schemeClr val="accent4">
                  <a:lumMod val="50000"/>
                </a:schemeClr>
              </a:buClr>
              <a:defRPr/>
            </a:lvl2pPr>
            <a:lvl3pPr>
              <a:buClr>
                <a:schemeClr val="accent4">
                  <a:lumMod val="50000"/>
                </a:schemeClr>
              </a:buClr>
              <a:defRPr/>
            </a:lvl3pPr>
            <a:lvl4pPr>
              <a:buClr>
                <a:schemeClr val="accent4">
                  <a:lumMod val="50000"/>
                </a:schemeClr>
              </a:buClr>
              <a:defRPr/>
            </a:lvl4pPr>
            <a:lvl5pPr>
              <a:buClr>
                <a:schemeClr val="accent4">
                  <a:lumMod val="50000"/>
                </a:schemeClr>
              </a:buCl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3" name="Content Placeholder 3"/>
          <p:cNvSpPr>
            <a:spLocks noGrp="1"/>
          </p:cNvSpPr>
          <p:nvPr>
            <p:ph sz="half" idx="2"/>
          </p:nvPr>
        </p:nvSpPr>
        <p:spPr>
          <a:xfrm>
            <a:off x="6172200" y="1825625"/>
            <a:ext cx="5181600" cy="3763615"/>
          </a:xfrm>
        </p:spPr>
        <p:txBody>
          <a:bodyPr/>
          <a:lstStyle>
            <a:lvl1pPr>
              <a:buClr>
                <a:schemeClr val="accent4">
                  <a:lumMod val="50000"/>
                </a:schemeClr>
              </a:buClr>
              <a:defRPr/>
            </a:lvl1pPr>
            <a:lvl2pPr>
              <a:buClr>
                <a:schemeClr val="accent4">
                  <a:lumMod val="50000"/>
                </a:schemeClr>
              </a:buClr>
              <a:defRPr/>
            </a:lvl2pPr>
            <a:lvl3pPr>
              <a:buClr>
                <a:schemeClr val="accent4">
                  <a:lumMod val="50000"/>
                </a:schemeClr>
              </a:buClr>
              <a:defRPr/>
            </a:lvl3pPr>
            <a:lvl4pPr>
              <a:buClr>
                <a:schemeClr val="accent4">
                  <a:lumMod val="50000"/>
                </a:schemeClr>
              </a:buClr>
              <a:defRPr/>
            </a:lvl4pPr>
            <a:lvl5pPr>
              <a:buClr>
                <a:schemeClr val="accent4">
                  <a:lumMod val="50000"/>
                </a:schemeClr>
              </a:buCl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extLst>
      <p:ext uri="{BB962C8B-B14F-4D97-AF65-F5344CB8AC3E}">
        <p14:creationId xmlns:p14="http://schemas.microsoft.com/office/powerpoint/2010/main" val="4277019876"/>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ver 1">
    <p:spTree>
      <p:nvGrpSpPr>
        <p:cNvPr id="1" name=""/>
        <p:cNvGrpSpPr/>
        <p:nvPr/>
      </p:nvGrpSpPr>
      <p:grpSpPr>
        <a:xfrm>
          <a:off x="0" y="0"/>
          <a:ext cx="0" cy="0"/>
          <a:chOff x="0" y="0"/>
          <a:chExt cx="0" cy="0"/>
        </a:xfrm>
      </p:grpSpPr>
      <p:sp>
        <p:nvSpPr>
          <p:cNvPr id="12" name="Espace réservé du texte 11"/>
          <p:cNvSpPr>
            <a:spLocks noGrp="1"/>
          </p:cNvSpPr>
          <p:nvPr>
            <p:ph type="body" sz="quarter" idx="13" hasCustomPrompt="1"/>
          </p:nvPr>
        </p:nvSpPr>
        <p:spPr>
          <a:xfrm>
            <a:off x="1066432" y="1997805"/>
            <a:ext cx="7402857" cy="1236236"/>
          </a:xfrm>
          <a:prstGeom prst="rect">
            <a:avLst/>
          </a:prstGeom>
        </p:spPr>
        <p:txBody>
          <a:bodyPr vert="horz" wrap="square" lIns="0" tIns="0" rIns="0" bIns="0" anchor="ctr">
            <a:spAutoFit/>
          </a:bodyPr>
          <a:lstStyle>
            <a:lvl1pPr algn="l">
              <a:buFontTx/>
              <a:buNone/>
              <a:defRPr sz="4000" b="0" baseline="0">
                <a:solidFill>
                  <a:schemeClr val="bg1"/>
                </a:solidFill>
                <a:latin typeface="Montserrat SemiBold" panose="00000700000000000000" pitchFamily="2" charset="0"/>
                <a:ea typeface="Tahoma" panose="020B0604030504040204" pitchFamily="34" charset="0"/>
                <a:cs typeface="Tahoma" panose="020B0604030504040204" pitchFamily="34" charset="0"/>
              </a:defRPr>
            </a:lvl1pPr>
            <a:lvl2pPr>
              <a:buFontTx/>
              <a:buNone/>
              <a:defRPr>
                <a:solidFill>
                  <a:srgbClr val="1E386B"/>
                </a:solidFill>
              </a:defRPr>
            </a:lvl2pPr>
            <a:lvl3pPr>
              <a:buFontTx/>
              <a:buNone/>
              <a:defRPr>
                <a:solidFill>
                  <a:srgbClr val="1E386B"/>
                </a:solidFill>
              </a:defRPr>
            </a:lvl3pPr>
            <a:lvl4pPr>
              <a:buFontTx/>
              <a:buNone/>
              <a:defRPr>
                <a:solidFill>
                  <a:srgbClr val="1E386B"/>
                </a:solidFill>
              </a:defRPr>
            </a:lvl4pPr>
            <a:lvl5pPr>
              <a:buFontTx/>
              <a:buNone/>
              <a:defRPr>
                <a:solidFill>
                  <a:srgbClr val="1E386B"/>
                </a:solidFill>
              </a:defRPr>
            </a:lvl5pPr>
          </a:lstStyle>
          <a:p>
            <a:pPr lvl="0"/>
            <a:r>
              <a:rPr lang="en-US" dirty="0"/>
              <a:t>Test Presentation</a:t>
            </a:r>
          </a:p>
          <a:p>
            <a:pPr lvl="0"/>
            <a:r>
              <a:rPr lang="en-US" dirty="0"/>
              <a:t>Click to add title</a:t>
            </a:r>
            <a:endParaRPr lang="fr-FR" dirty="0"/>
          </a:p>
        </p:txBody>
      </p:sp>
      <p:sp>
        <p:nvSpPr>
          <p:cNvPr id="15" name="Espace réservé du texte 14"/>
          <p:cNvSpPr>
            <a:spLocks noGrp="1"/>
          </p:cNvSpPr>
          <p:nvPr>
            <p:ph type="body" sz="quarter" idx="14" hasCustomPrompt="1"/>
          </p:nvPr>
        </p:nvSpPr>
        <p:spPr>
          <a:xfrm>
            <a:off x="1066432" y="4275445"/>
            <a:ext cx="7402857" cy="378210"/>
          </a:xfrm>
          <a:prstGeom prst="rect">
            <a:avLst/>
          </a:prstGeom>
        </p:spPr>
        <p:txBody>
          <a:bodyPr vert="horz" lIns="0" tIns="0" rIns="0" bIns="0" anchor="ctr">
            <a:normAutofit/>
          </a:bodyPr>
          <a:lstStyle>
            <a:lvl1pPr algn="l">
              <a:buNone/>
              <a:defRPr sz="2000" baseline="0">
                <a:solidFill>
                  <a:schemeClr val="accent1"/>
                </a:solidFill>
                <a:latin typeface="Montserrat" panose="00000500000000000000" pitchFamily="2" charset="0"/>
                <a:cs typeface="Arial"/>
              </a:defRPr>
            </a:lvl1pPr>
            <a:lvl2pPr algn="r">
              <a:buNone/>
              <a:defRPr/>
            </a:lvl2pPr>
            <a:lvl3pPr algn="r">
              <a:buNone/>
              <a:defRPr/>
            </a:lvl3pPr>
            <a:lvl4pPr algn="r">
              <a:buNone/>
              <a:defRPr/>
            </a:lvl4pPr>
            <a:lvl5pPr algn="r">
              <a:buNone/>
              <a:defRPr/>
            </a:lvl5pPr>
          </a:lstStyle>
          <a:p>
            <a:pPr lvl="0"/>
            <a:r>
              <a:rPr lang="fr-FR"/>
              <a:t>Speaker / Project / Organisation</a:t>
            </a:r>
          </a:p>
        </p:txBody>
      </p:sp>
      <p:sp>
        <p:nvSpPr>
          <p:cNvPr id="5" name="Espace réservé du texte 11"/>
          <p:cNvSpPr>
            <a:spLocks noGrp="1"/>
          </p:cNvSpPr>
          <p:nvPr>
            <p:ph type="body" sz="quarter" idx="15" hasCustomPrompt="1"/>
          </p:nvPr>
        </p:nvSpPr>
        <p:spPr>
          <a:xfrm>
            <a:off x="1066432" y="3547178"/>
            <a:ext cx="7402857" cy="533110"/>
          </a:xfrm>
          <a:prstGeom prst="rect">
            <a:avLst/>
          </a:prstGeom>
        </p:spPr>
        <p:txBody>
          <a:bodyPr vert="horz" lIns="0" tIns="0" rIns="0" bIns="0" anchor="ctr"/>
          <a:lstStyle>
            <a:lvl1pPr algn="l">
              <a:buFontTx/>
              <a:buNone/>
              <a:defRPr sz="3000" b="0">
                <a:solidFill>
                  <a:schemeClr val="accent1"/>
                </a:solidFill>
                <a:latin typeface="Montserrat" panose="00000500000000000000" pitchFamily="2" charset="0"/>
                <a:cs typeface="Arial"/>
              </a:defRPr>
            </a:lvl1pPr>
            <a:lvl2pPr>
              <a:buFontTx/>
              <a:buNone/>
              <a:defRPr>
                <a:solidFill>
                  <a:srgbClr val="1E386B"/>
                </a:solidFill>
              </a:defRPr>
            </a:lvl2pPr>
            <a:lvl3pPr>
              <a:buFontTx/>
              <a:buNone/>
              <a:defRPr>
                <a:solidFill>
                  <a:srgbClr val="1E386B"/>
                </a:solidFill>
              </a:defRPr>
            </a:lvl3pPr>
            <a:lvl4pPr>
              <a:buFontTx/>
              <a:buNone/>
              <a:defRPr>
                <a:solidFill>
                  <a:srgbClr val="1E386B"/>
                </a:solidFill>
              </a:defRPr>
            </a:lvl4pPr>
            <a:lvl5pPr>
              <a:buFontTx/>
              <a:buNone/>
              <a:defRPr>
                <a:solidFill>
                  <a:srgbClr val="1E386B"/>
                </a:solidFill>
              </a:defRPr>
            </a:lvl5pPr>
          </a:lstStyle>
          <a:p>
            <a:pPr lvl="0"/>
            <a:r>
              <a:rPr lang="fr-FR"/>
              <a:t>Venue / Date / Event / </a:t>
            </a:r>
            <a:r>
              <a:rPr lang="fr-FR" err="1"/>
              <a:t>Subtitle</a:t>
            </a:r>
            <a:endParaRPr lang="en-GB"/>
          </a:p>
        </p:txBody>
      </p:sp>
      <p:sp>
        <p:nvSpPr>
          <p:cNvPr id="9" name="Rectangle 8"/>
          <p:cNvSpPr/>
          <p:nvPr userDrawn="1"/>
        </p:nvSpPr>
        <p:spPr>
          <a:xfrm>
            <a:off x="1790214" y="612826"/>
            <a:ext cx="9346346" cy="323165"/>
          </a:xfrm>
          <a:prstGeom prst="rect">
            <a:avLst/>
          </a:prstGeom>
        </p:spPr>
        <p:txBody>
          <a:bodyPr wrap="square" anchor="ctr">
            <a:spAutoFit/>
          </a:bodyPr>
          <a:lstStyle/>
          <a:p>
            <a:pPr algn="l">
              <a:lnSpc>
                <a:spcPct val="150000"/>
              </a:lnSpc>
            </a:pPr>
            <a:r>
              <a:rPr lang="en-GB" sz="1000" b="0" i="0" kern="1200" dirty="0">
                <a:solidFill>
                  <a:schemeClr val="bg1"/>
                </a:solidFill>
                <a:effectLst/>
                <a:latin typeface="Montserrat" panose="00000500000000000000" pitchFamily="2" charset="0"/>
                <a:ea typeface="+mn-ea"/>
                <a:cs typeface="Arial" panose="020B0604020202020204" pitchFamily="34" charset="0"/>
              </a:rPr>
              <a:t>This project has received funding from the European Union’s Horizon 2020 Research and Innovation programme under GA No 101004730.</a:t>
            </a:r>
            <a:endParaRPr lang="en-GB" sz="800" dirty="0">
              <a:solidFill>
                <a:schemeClr val="bg1"/>
              </a:solidFill>
              <a:latin typeface="Montserrat" panose="00000500000000000000" pitchFamily="2" charset="0"/>
              <a:cs typeface="Arial" panose="020B0604020202020204" pitchFamily="34" charset="0"/>
            </a:endParaRPr>
          </a:p>
        </p:txBody>
      </p:sp>
    </p:spTree>
    <p:extLst>
      <p:ext uri="{BB962C8B-B14F-4D97-AF65-F5344CB8AC3E}">
        <p14:creationId xmlns:p14="http://schemas.microsoft.com/office/powerpoint/2010/main" val="232253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3C9839-AA0F-4FC0-B433-6D4C9F8DFC0C}" type="slidenum">
              <a:rPr lang="en-GB" smtClean="0"/>
              <a:t>‹N›</a:t>
            </a:fld>
            <a:endParaRPr lang="en-GB"/>
          </a:p>
        </p:txBody>
      </p:sp>
    </p:spTree>
    <p:extLst>
      <p:ext uri="{BB962C8B-B14F-4D97-AF65-F5344CB8AC3E}">
        <p14:creationId xmlns:p14="http://schemas.microsoft.com/office/powerpoint/2010/main" val="3374670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3C9839-AA0F-4FC0-B433-6D4C9F8DFC0C}" type="slidenum">
              <a:rPr lang="en-GB" smtClean="0"/>
              <a:t>‹N›</a:t>
            </a:fld>
            <a:endParaRPr lang="en-GB"/>
          </a:p>
        </p:txBody>
      </p:sp>
    </p:spTree>
    <p:extLst>
      <p:ext uri="{BB962C8B-B14F-4D97-AF65-F5344CB8AC3E}">
        <p14:creationId xmlns:p14="http://schemas.microsoft.com/office/powerpoint/2010/main" val="3045804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3C9839-AA0F-4FC0-B433-6D4C9F8DFC0C}" type="slidenum">
              <a:rPr lang="en-GB" smtClean="0"/>
              <a:t>‹N›</a:t>
            </a:fld>
            <a:endParaRPr lang="en-GB"/>
          </a:p>
        </p:txBody>
      </p:sp>
    </p:spTree>
    <p:extLst>
      <p:ext uri="{BB962C8B-B14F-4D97-AF65-F5344CB8AC3E}">
        <p14:creationId xmlns:p14="http://schemas.microsoft.com/office/powerpoint/2010/main" val="3146614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5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825625"/>
            <a:ext cx="515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3C9839-AA0F-4FC0-B433-6D4C9F8DFC0C}" type="slidenum">
              <a:rPr lang="en-GB" smtClean="0"/>
              <a:t>‹N›</a:t>
            </a:fld>
            <a:endParaRPr lang="en-GB"/>
          </a:p>
        </p:txBody>
      </p:sp>
    </p:spTree>
    <p:extLst>
      <p:ext uri="{BB962C8B-B14F-4D97-AF65-F5344CB8AC3E}">
        <p14:creationId xmlns:p14="http://schemas.microsoft.com/office/powerpoint/2010/main" val="1099377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D3C9839-AA0F-4FC0-B433-6D4C9F8DFC0C}" type="slidenum">
              <a:rPr lang="en-GB" smtClean="0"/>
              <a:t>‹N›</a:t>
            </a:fld>
            <a:endParaRPr lang="en-GB"/>
          </a:p>
        </p:txBody>
      </p:sp>
    </p:spTree>
    <p:extLst>
      <p:ext uri="{BB962C8B-B14F-4D97-AF65-F5344CB8AC3E}">
        <p14:creationId xmlns:p14="http://schemas.microsoft.com/office/powerpoint/2010/main" val="2235988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D3C9839-AA0F-4FC0-B433-6D4C9F8DFC0C}" type="slidenum">
              <a:rPr lang="en-GB" smtClean="0"/>
              <a:t>‹N›</a:t>
            </a:fld>
            <a:endParaRPr lang="en-GB"/>
          </a:p>
        </p:txBody>
      </p:sp>
    </p:spTree>
    <p:extLst>
      <p:ext uri="{BB962C8B-B14F-4D97-AF65-F5344CB8AC3E}">
        <p14:creationId xmlns:p14="http://schemas.microsoft.com/office/powerpoint/2010/main" val="14681902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680527"/>
            <a:ext cx="10515600" cy="1325563"/>
          </a:xfrm>
          <a:prstGeom prst="rect">
            <a:avLst/>
          </a:prstGeom>
        </p:spPr>
        <p:txBody>
          <a:bodyPr vert="horz" lIns="91440" tIns="45720" rIns="91440" bIns="45720" rtlCol="0" anchor="ctr">
            <a:normAutofit/>
          </a:bodyPr>
          <a:lstStyle/>
          <a:p>
            <a:r>
              <a:rPr lang="it-IT" dirty="0"/>
              <a:t>Fare clic per modificare lo stile del titolo dello schema</a:t>
            </a:r>
            <a:endParaRPr lang="en-US" dirty="0"/>
          </a:p>
        </p:txBody>
      </p:sp>
      <p:sp>
        <p:nvSpPr>
          <p:cNvPr id="3" name="Text Placeholder 2"/>
          <p:cNvSpPr>
            <a:spLocks noGrp="1"/>
          </p:cNvSpPr>
          <p:nvPr>
            <p:ph type="body" idx="1"/>
          </p:nvPr>
        </p:nvSpPr>
        <p:spPr>
          <a:xfrm>
            <a:off x="838200" y="3151188"/>
            <a:ext cx="10515600" cy="2026285"/>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00">
                <a:solidFill>
                  <a:schemeClr val="tx1">
                    <a:tint val="75000"/>
                  </a:schemeClr>
                </a:solidFill>
                <a:latin typeface="Montserrat" panose="00000500000000000000" pitchFamily="2" charset="0"/>
              </a:defRPr>
            </a:lvl1pPr>
          </a:lstStyle>
          <a:p>
            <a:fld id="{0E0C21EA-FA05-7048-AA70-4DED716611A1}" type="datetimeFigureOut">
              <a:rPr lang="en-US" smtClean="0"/>
              <a:pPr/>
              <a:t>1/28/2026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latin typeface="Montserrat" panose="00000500000000000000" pitchFamily="2"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00">
                <a:solidFill>
                  <a:schemeClr val="tx1">
                    <a:tint val="75000"/>
                  </a:schemeClr>
                </a:solidFill>
                <a:latin typeface="Montserrat" panose="00000500000000000000" pitchFamily="2" charset="0"/>
              </a:defRPr>
            </a:lvl1pPr>
          </a:lstStyle>
          <a:p>
            <a:fld id="{F7A1A58B-7BA1-7E42-8231-6D1CB1C760B1}" type="slidenum">
              <a:rPr lang="en-US" smtClean="0"/>
              <a:pPr/>
              <a:t>‹N›</a:t>
            </a:fld>
            <a:endParaRPr lang="en-US"/>
          </a:p>
        </p:txBody>
      </p:sp>
    </p:spTree>
    <p:extLst>
      <p:ext uri="{BB962C8B-B14F-4D97-AF65-F5344CB8AC3E}">
        <p14:creationId xmlns:p14="http://schemas.microsoft.com/office/powerpoint/2010/main" val="947968824"/>
      </p:ext>
    </p:extLst>
  </p:cSld>
  <p:clrMap bg1="lt1" tx1="dk1" bg2="lt2" tx2="dk2" accent1="accent1" accent2="accent2" accent3="accent3" accent4="accent4" accent5="accent5" accent6="accent6" hlink="hlink" folHlink="folHlink"/>
  <p:sldLayoutIdLst>
    <p:sldLayoutId id="2147483694" r:id="rId1"/>
    <p:sldLayoutId id="2147483712" r:id="rId2"/>
    <p:sldLayoutId id="2147483704" r:id="rId3"/>
  </p:sldLayoutIdLst>
  <p:hf hdr="0" dt="0"/>
  <p:txStyles>
    <p:titleStyle>
      <a:lvl1pPr algn="l" defTabSz="914400" rtl="0" eaLnBrk="1" latinLnBrk="0" hangingPunct="1">
        <a:lnSpc>
          <a:spcPct val="90000"/>
        </a:lnSpc>
        <a:spcBef>
          <a:spcPct val="0"/>
        </a:spcBef>
        <a:buNone/>
        <a:defRPr sz="4000" kern="1200">
          <a:solidFill>
            <a:schemeClr val="accent4">
              <a:lumMod val="50000"/>
            </a:schemeClr>
          </a:solidFill>
          <a:latin typeface="Montserrat ExtraBold" panose="00000900000000000000" pitchFamily="2" charset="0"/>
          <a:ea typeface="+mj-ea"/>
          <a:cs typeface="+mj-cs"/>
        </a:defRPr>
      </a:lvl1pPr>
    </p:titleStyle>
    <p:bodyStyle>
      <a:lvl1pPr marL="228600" indent="-228600" algn="l" defTabSz="914400" rtl="0" eaLnBrk="1" latinLnBrk="0" hangingPunct="1">
        <a:lnSpc>
          <a:spcPct val="90000"/>
        </a:lnSpc>
        <a:spcBef>
          <a:spcPts val="1000"/>
        </a:spcBef>
        <a:buClr>
          <a:schemeClr val="accent4">
            <a:lumMod val="50000"/>
          </a:schemeClr>
        </a:buClr>
        <a:buFont typeface="Arial"/>
        <a:buChar char="•"/>
        <a:defRPr sz="2800" kern="1200">
          <a:solidFill>
            <a:schemeClr val="tx1"/>
          </a:solidFill>
          <a:latin typeface="Montserrat" panose="00000500000000000000" pitchFamily="2" charset="0"/>
          <a:ea typeface="+mn-ea"/>
          <a:cs typeface="+mn-cs"/>
        </a:defRPr>
      </a:lvl1pPr>
      <a:lvl2pPr marL="685800" indent="-228600" algn="l" defTabSz="914400" rtl="0" eaLnBrk="1" latinLnBrk="0" hangingPunct="1">
        <a:lnSpc>
          <a:spcPct val="90000"/>
        </a:lnSpc>
        <a:spcBef>
          <a:spcPts val="500"/>
        </a:spcBef>
        <a:buClr>
          <a:schemeClr val="accent4">
            <a:lumMod val="50000"/>
          </a:schemeClr>
        </a:buClr>
        <a:buFont typeface="Arial"/>
        <a:buChar char="•"/>
        <a:defRPr sz="2400" kern="1200">
          <a:solidFill>
            <a:schemeClr val="tx1"/>
          </a:solidFill>
          <a:latin typeface="Montserrat" panose="00000500000000000000" pitchFamily="2" charset="0"/>
          <a:ea typeface="+mn-ea"/>
          <a:cs typeface="+mn-cs"/>
        </a:defRPr>
      </a:lvl2pPr>
      <a:lvl3pPr marL="1143000" indent="-228600" algn="l" defTabSz="914400" rtl="0" eaLnBrk="1" latinLnBrk="0" hangingPunct="1">
        <a:lnSpc>
          <a:spcPct val="90000"/>
        </a:lnSpc>
        <a:spcBef>
          <a:spcPts val="500"/>
        </a:spcBef>
        <a:buClr>
          <a:schemeClr val="accent4">
            <a:lumMod val="50000"/>
          </a:schemeClr>
        </a:buClr>
        <a:buFont typeface="Arial"/>
        <a:buChar char="•"/>
        <a:defRPr sz="2000" kern="1200">
          <a:solidFill>
            <a:schemeClr val="tx1"/>
          </a:solidFill>
          <a:latin typeface="Montserrat" panose="00000500000000000000" pitchFamily="2" charset="0"/>
          <a:ea typeface="+mn-ea"/>
          <a:cs typeface="+mn-cs"/>
        </a:defRPr>
      </a:lvl3pPr>
      <a:lvl4pPr marL="1600200" indent="-228600" algn="l" defTabSz="914400" rtl="0" eaLnBrk="1" latinLnBrk="0" hangingPunct="1">
        <a:lnSpc>
          <a:spcPct val="90000"/>
        </a:lnSpc>
        <a:spcBef>
          <a:spcPts val="500"/>
        </a:spcBef>
        <a:buClr>
          <a:schemeClr val="accent4">
            <a:lumMod val="50000"/>
          </a:schemeClr>
        </a:buClr>
        <a:buFont typeface="Arial"/>
        <a:buChar char="•"/>
        <a:defRPr sz="18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90000"/>
        </a:lnSpc>
        <a:spcBef>
          <a:spcPts val="500"/>
        </a:spcBef>
        <a:buClr>
          <a:schemeClr val="accent4">
            <a:lumMod val="50000"/>
          </a:schemeClr>
        </a:buClr>
        <a:buFont typeface="Arial"/>
        <a:buChar char="•"/>
        <a:defRPr sz="18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3C9839-AA0F-4FC0-B433-6D4C9F8DFC0C}" type="slidenum">
              <a:rPr lang="en-GB" smtClean="0"/>
              <a:t>‹N›</a:t>
            </a:fld>
            <a:endParaRPr lang="en-GB"/>
          </a:p>
        </p:txBody>
      </p:sp>
    </p:spTree>
    <p:extLst>
      <p:ext uri="{BB962C8B-B14F-4D97-AF65-F5344CB8AC3E}">
        <p14:creationId xmlns:p14="http://schemas.microsoft.com/office/powerpoint/2010/main" val="385604113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977221" y="2850623"/>
            <a:ext cx="9047725" cy="1495794"/>
          </a:xfrm>
        </p:spPr>
        <p:txBody>
          <a:bodyPr/>
          <a:lstStyle/>
          <a:p>
            <a:r>
              <a:rPr lang="en-US" sz="5400" dirty="0">
                <a:solidFill>
                  <a:schemeClr val="bg2">
                    <a:lumMod val="25000"/>
                  </a:schemeClr>
                </a:solidFill>
                <a:latin typeface="Montserrat ExtraBold" panose="00000900000000000000" pitchFamily="50" charset="0"/>
              </a:rPr>
              <a:t>RFCP – Preparation to the LDG workshop</a:t>
            </a:r>
            <a:endParaRPr lang="en-GB" sz="5400" dirty="0">
              <a:solidFill>
                <a:schemeClr val="bg2">
                  <a:lumMod val="25000"/>
                </a:schemeClr>
              </a:solidFill>
              <a:latin typeface="Montserrat ExtraBold" panose="00000900000000000000" pitchFamily="50" charset="0"/>
            </a:endParaRPr>
          </a:p>
        </p:txBody>
      </p:sp>
      <p:sp>
        <p:nvSpPr>
          <p:cNvPr id="4" name="Text Placeholder 3"/>
          <p:cNvSpPr>
            <a:spLocks noGrp="1"/>
          </p:cNvSpPr>
          <p:nvPr>
            <p:ph type="body" sz="quarter" idx="15"/>
          </p:nvPr>
        </p:nvSpPr>
        <p:spPr>
          <a:xfrm>
            <a:off x="1054223" y="6043081"/>
            <a:ext cx="3676475" cy="609610"/>
          </a:xfrm>
        </p:spPr>
        <p:txBody>
          <a:bodyPr>
            <a:normAutofit/>
          </a:bodyPr>
          <a:lstStyle/>
          <a:p>
            <a:r>
              <a:rPr lang="en-US" sz="2400" dirty="0">
                <a:solidFill>
                  <a:srgbClr val="2B483F"/>
                </a:solidFill>
              </a:rPr>
              <a:t>Zoom, January 28, 2026</a:t>
            </a:r>
            <a:endParaRPr lang="en-US" sz="2400" dirty="0">
              <a:solidFill>
                <a:srgbClr val="006699"/>
              </a:solidFill>
            </a:endParaRPr>
          </a:p>
        </p:txBody>
      </p:sp>
      <p:pic>
        <p:nvPicPr>
          <p:cNvPr id="7" name="Picture 3">
            <a:extLst>
              <a:ext uri="{FF2B5EF4-FFF2-40B4-BE49-F238E27FC236}">
                <a16:creationId xmlns:a16="http://schemas.microsoft.com/office/drawing/2014/main" id="{F96149FF-6086-FD9A-4275-952E20BE0ADA}"/>
              </a:ext>
            </a:extLst>
          </p:cNvPr>
          <p:cNvPicPr>
            <a:picLocks noChangeAspect="1"/>
          </p:cNvPicPr>
          <p:nvPr/>
        </p:nvPicPr>
        <p:blipFill>
          <a:blip r:embed="rId3"/>
          <a:stretch>
            <a:fillRect/>
          </a:stretch>
        </p:blipFill>
        <p:spPr>
          <a:xfrm>
            <a:off x="11509068" y="164570"/>
            <a:ext cx="530487" cy="312189"/>
          </a:xfrm>
          <a:prstGeom prst="rect">
            <a:avLst/>
          </a:prstGeom>
        </p:spPr>
      </p:pic>
      <p:pic>
        <p:nvPicPr>
          <p:cNvPr id="8" name="Immagine 3">
            <a:extLst>
              <a:ext uri="{FF2B5EF4-FFF2-40B4-BE49-F238E27FC236}">
                <a16:creationId xmlns:a16="http://schemas.microsoft.com/office/drawing/2014/main" id="{A65E4840-016F-4DD6-0EE0-C24DE39225E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28379" y="634241"/>
            <a:ext cx="691864" cy="489746"/>
          </a:xfrm>
          <a:prstGeom prst="rect">
            <a:avLst/>
          </a:prstGeom>
        </p:spPr>
      </p:pic>
      <p:sp>
        <p:nvSpPr>
          <p:cNvPr id="6" name="Segnaposto testo 5">
            <a:extLst>
              <a:ext uri="{FF2B5EF4-FFF2-40B4-BE49-F238E27FC236}">
                <a16:creationId xmlns:a16="http://schemas.microsoft.com/office/drawing/2014/main" id="{7A09D2E2-892E-9102-E08E-38702F5FF0E5}"/>
              </a:ext>
            </a:extLst>
          </p:cNvPr>
          <p:cNvSpPr>
            <a:spLocks noGrp="1"/>
          </p:cNvSpPr>
          <p:nvPr>
            <p:ph type="body" sz="quarter" idx="14"/>
          </p:nvPr>
        </p:nvSpPr>
        <p:spPr>
          <a:xfrm>
            <a:off x="977221" y="4816539"/>
            <a:ext cx="7402857" cy="378210"/>
          </a:xfrm>
        </p:spPr>
        <p:txBody>
          <a:bodyPr/>
          <a:lstStyle/>
          <a:p>
            <a:r>
              <a:rPr lang="it-IT" dirty="0"/>
              <a:t>GB and PAM</a:t>
            </a:r>
          </a:p>
        </p:txBody>
      </p:sp>
    </p:spTree>
    <p:extLst>
      <p:ext uri="{BB962C8B-B14F-4D97-AF65-F5344CB8AC3E}">
        <p14:creationId xmlns:p14="http://schemas.microsoft.com/office/powerpoint/2010/main" val="3763289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30422-D877-BEAC-DBA8-5164DF1C5CDE}"/>
              </a:ext>
            </a:extLst>
          </p:cNvPr>
          <p:cNvSpPr>
            <a:spLocks noGrp="1"/>
          </p:cNvSpPr>
          <p:nvPr>
            <p:ph type="title"/>
          </p:nvPr>
        </p:nvSpPr>
        <p:spPr/>
        <p:txBody>
          <a:bodyPr/>
          <a:lstStyle/>
          <a:p>
            <a:r>
              <a:rPr lang="en-GB" dirty="0"/>
              <a:t>Delivery Plan (per primary objective)</a:t>
            </a:r>
          </a:p>
        </p:txBody>
      </p:sp>
      <p:graphicFrame>
        <p:nvGraphicFramePr>
          <p:cNvPr id="5" name="Table 4">
            <a:extLst>
              <a:ext uri="{FF2B5EF4-FFF2-40B4-BE49-F238E27FC236}">
                <a16:creationId xmlns:a16="http://schemas.microsoft.com/office/drawing/2014/main" id="{92908404-BCF1-9022-1619-00D1756607A5}"/>
              </a:ext>
            </a:extLst>
          </p:cNvPr>
          <p:cNvGraphicFramePr>
            <a:graphicFrameLocks noGrp="1"/>
          </p:cNvGraphicFramePr>
          <p:nvPr>
            <p:extLst>
              <p:ext uri="{D42A27DB-BD31-4B8C-83A1-F6EECF244321}">
                <p14:modId xmlns:p14="http://schemas.microsoft.com/office/powerpoint/2010/main" val="4229725460"/>
              </p:ext>
            </p:extLst>
          </p:nvPr>
        </p:nvGraphicFramePr>
        <p:xfrm>
          <a:off x="1085963" y="1508612"/>
          <a:ext cx="9203328" cy="2494280"/>
        </p:xfrm>
        <a:graphic>
          <a:graphicData uri="http://schemas.openxmlformats.org/drawingml/2006/table">
            <a:tbl>
              <a:tblPr firstRow="1" bandRow="1">
                <a:tableStyleId>{5C22544A-7EE6-4342-B048-85BDC9FD1C3A}</a:tableStyleId>
              </a:tblPr>
              <a:tblGrid>
                <a:gridCol w="2236470">
                  <a:extLst>
                    <a:ext uri="{9D8B030D-6E8A-4147-A177-3AD203B41FA5}">
                      <a16:colId xmlns:a16="http://schemas.microsoft.com/office/drawing/2014/main" val="4248837434"/>
                    </a:ext>
                  </a:extLst>
                </a:gridCol>
                <a:gridCol w="1161143">
                  <a:extLst>
                    <a:ext uri="{9D8B030D-6E8A-4147-A177-3AD203B41FA5}">
                      <a16:colId xmlns:a16="http://schemas.microsoft.com/office/drawing/2014/main" val="2857241124"/>
                    </a:ext>
                  </a:extLst>
                </a:gridCol>
                <a:gridCol w="1161143">
                  <a:extLst>
                    <a:ext uri="{9D8B030D-6E8A-4147-A177-3AD203B41FA5}">
                      <a16:colId xmlns:a16="http://schemas.microsoft.com/office/drawing/2014/main" val="2577166333"/>
                    </a:ext>
                  </a:extLst>
                </a:gridCol>
                <a:gridCol w="1161143">
                  <a:extLst>
                    <a:ext uri="{9D8B030D-6E8A-4147-A177-3AD203B41FA5}">
                      <a16:colId xmlns:a16="http://schemas.microsoft.com/office/drawing/2014/main" val="4236258486"/>
                    </a:ext>
                  </a:extLst>
                </a:gridCol>
                <a:gridCol w="1161143">
                  <a:extLst>
                    <a:ext uri="{9D8B030D-6E8A-4147-A177-3AD203B41FA5}">
                      <a16:colId xmlns:a16="http://schemas.microsoft.com/office/drawing/2014/main" val="2276016901"/>
                    </a:ext>
                  </a:extLst>
                </a:gridCol>
                <a:gridCol w="1161143">
                  <a:extLst>
                    <a:ext uri="{9D8B030D-6E8A-4147-A177-3AD203B41FA5}">
                      <a16:colId xmlns:a16="http://schemas.microsoft.com/office/drawing/2014/main" val="2881094761"/>
                    </a:ext>
                  </a:extLst>
                </a:gridCol>
                <a:gridCol w="1161143">
                  <a:extLst>
                    <a:ext uri="{9D8B030D-6E8A-4147-A177-3AD203B41FA5}">
                      <a16:colId xmlns:a16="http://schemas.microsoft.com/office/drawing/2014/main" val="417488802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Objective 1</a:t>
                      </a:r>
                    </a:p>
                  </a:txBody>
                  <a:tcPr/>
                </a:tc>
                <a:tc>
                  <a:txBody>
                    <a:bodyPr/>
                    <a:lstStyle/>
                    <a:p>
                      <a:pPr algn="ctr"/>
                      <a:r>
                        <a:rPr lang="en-GB" dirty="0"/>
                        <a:t>Yr1</a:t>
                      </a:r>
                    </a:p>
                  </a:txBody>
                  <a:tcPr/>
                </a:tc>
                <a:tc>
                  <a:txBody>
                    <a:bodyPr/>
                    <a:lstStyle/>
                    <a:p>
                      <a:pPr algn="ctr"/>
                      <a:r>
                        <a:rPr lang="en-GB" dirty="0"/>
                        <a:t>Yr2</a:t>
                      </a:r>
                    </a:p>
                  </a:txBody>
                  <a:tcPr/>
                </a:tc>
                <a:tc>
                  <a:txBody>
                    <a:bodyPr/>
                    <a:lstStyle/>
                    <a:p>
                      <a:pPr algn="ctr"/>
                      <a:r>
                        <a:rPr lang="en-GB" dirty="0"/>
                        <a:t>Yr3</a:t>
                      </a:r>
                    </a:p>
                  </a:txBody>
                  <a:tcPr/>
                </a:tc>
                <a:tc>
                  <a:txBody>
                    <a:bodyPr/>
                    <a:lstStyle/>
                    <a:p>
                      <a:pPr algn="ctr"/>
                      <a:r>
                        <a:rPr lang="en-GB" dirty="0"/>
                        <a:t>Yr4</a:t>
                      </a:r>
                    </a:p>
                  </a:txBody>
                  <a:tcPr/>
                </a:tc>
                <a:tc>
                  <a:txBody>
                    <a:bodyPr/>
                    <a:lstStyle/>
                    <a:p>
                      <a:pPr algn="ctr"/>
                      <a:r>
                        <a:rPr lang="en-GB" dirty="0"/>
                        <a:t>Yr5</a:t>
                      </a:r>
                    </a:p>
                  </a:txBody>
                  <a:tcPr/>
                </a:tc>
                <a:tc>
                  <a:txBody>
                    <a:bodyPr/>
                    <a:lstStyle/>
                    <a:p>
                      <a:pPr algn="ctr"/>
                      <a:r>
                        <a:rPr lang="en-GB" dirty="0"/>
                        <a:t>Yr6</a:t>
                      </a:r>
                    </a:p>
                  </a:txBody>
                  <a:tcPr/>
                </a:tc>
                <a:extLst>
                  <a:ext uri="{0D108BD9-81ED-4DB2-BD59-A6C34878D82A}">
                    <a16:rowId xmlns:a16="http://schemas.microsoft.com/office/drawing/2014/main" val="3025720791"/>
                  </a:ext>
                </a:extLst>
              </a:tr>
              <a:tr h="370840">
                <a:tc>
                  <a:txBody>
                    <a:bodyPr/>
                    <a:lstStyle/>
                    <a:p>
                      <a:r>
                        <a:rPr lang="en-GB" dirty="0"/>
                        <a:t>Design</a:t>
                      </a:r>
                    </a:p>
                  </a:txBody>
                  <a:tcPr/>
                </a:tc>
                <a:tc>
                  <a:txBody>
                    <a:bodyPr/>
                    <a:lstStyle/>
                    <a:p>
                      <a:pPr algn="ctr"/>
                      <a:endParaRPr lang="en-GB" dirty="0">
                        <a:highlight>
                          <a:srgbClr val="008000"/>
                        </a:highlight>
                      </a:endParaRPr>
                    </a:p>
                  </a:txBody>
                  <a:tcPr>
                    <a:solidFill>
                      <a:srgbClr val="92D050"/>
                    </a:solidFill>
                  </a:tcPr>
                </a:tc>
                <a:tc>
                  <a:txBody>
                    <a:bodyPr/>
                    <a:lstStyle/>
                    <a:p>
                      <a:pPr algn="ctr"/>
                      <a:endParaRPr lang="en-GB"/>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extLst>
                  <a:ext uri="{0D108BD9-81ED-4DB2-BD59-A6C34878D82A}">
                    <a16:rowId xmlns:a16="http://schemas.microsoft.com/office/drawing/2014/main" val="1457404052"/>
                  </a:ext>
                </a:extLst>
              </a:tr>
              <a:tr h="370840">
                <a:tc>
                  <a:txBody>
                    <a:bodyPr/>
                    <a:lstStyle/>
                    <a:p>
                      <a:r>
                        <a:rPr lang="en-GB" dirty="0"/>
                        <a:t>Manufacture</a:t>
                      </a:r>
                    </a:p>
                  </a:txBody>
                  <a:tcPr/>
                </a:tc>
                <a:tc>
                  <a:txBody>
                    <a:bodyPr/>
                    <a:lstStyle/>
                    <a:p>
                      <a:pPr algn="ctr"/>
                      <a:endParaRPr lang="en-GB"/>
                    </a:p>
                  </a:txBody>
                  <a:tcPr/>
                </a:tc>
                <a:tc>
                  <a:txBody>
                    <a:bodyPr/>
                    <a:lstStyle/>
                    <a:p>
                      <a:pPr algn="ctr"/>
                      <a:endParaRPr lang="en-GB" dirty="0"/>
                    </a:p>
                  </a:txBody>
                  <a:tcPr>
                    <a:solidFill>
                      <a:srgbClr val="92D050"/>
                    </a:solidFill>
                  </a:tcPr>
                </a:tc>
                <a:tc>
                  <a:txBody>
                    <a:bodyPr/>
                    <a:lstStyle/>
                    <a:p>
                      <a:pPr algn="ctr"/>
                      <a:endParaRPr lang="en-GB" dirty="0"/>
                    </a:p>
                  </a:txBody>
                  <a:tcPr>
                    <a:solidFill>
                      <a:srgbClr val="92D050"/>
                    </a:solidFill>
                  </a:tcPr>
                </a:tc>
                <a:tc>
                  <a:txBody>
                    <a:bodyPr/>
                    <a:lstStyle/>
                    <a:p>
                      <a:pPr algn="ctr"/>
                      <a:endParaRPr lang="en-GB"/>
                    </a:p>
                  </a:txBody>
                  <a:tcPr/>
                </a:tc>
                <a:tc>
                  <a:txBody>
                    <a:bodyPr/>
                    <a:lstStyle/>
                    <a:p>
                      <a:pPr algn="ctr"/>
                      <a:endParaRPr lang="en-GB"/>
                    </a:p>
                  </a:txBody>
                  <a:tcPr/>
                </a:tc>
                <a:tc>
                  <a:txBody>
                    <a:bodyPr/>
                    <a:lstStyle/>
                    <a:p>
                      <a:pPr algn="ctr"/>
                      <a:endParaRPr lang="en-GB"/>
                    </a:p>
                  </a:txBody>
                  <a:tcPr/>
                </a:tc>
                <a:extLst>
                  <a:ext uri="{0D108BD9-81ED-4DB2-BD59-A6C34878D82A}">
                    <a16:rowId xmlns:a16="http://schemas.microsoft.com/office/drawing/2014/main" val="2582322443"/>
                  </a:ext>
                </a:extLst>
              </a:tr>
              <a:tr h="370840">
                <a:tc>
                  <a:txBody>
                    <a:bodyPr/>
                    <a:lstStyle/>
                    <a:p>
                      <a:r>
                        <a:rPr lang="en-GB" dirty="0"/>
                        <a:t>Validate</a:t>
                      </a:r>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c>
                  <a:txBody>
                    <a:bodyPr/>
                    <a:lstStyle/>
                    <a:p>
                      <a:pPr algn="ctr"/>
                      <a:endParaRPr lang="en-GB" dirty="0"/>
                    </a:p>
                  </a:txBody>
                  <a:tcPr>
                    <a:solidFill>
                      <a:srgbClr val="92D050"/>
                    </a:solidFill>
                  </a:tcPr>
                </a:tc>
                <a:tc>
                  <a:txBody>
                    <a:bodyPr/>
                    <a:lstStyle/>
                    <a:p>
                      <a:pPr algn="ctr"/>
                      <a:endParaRPr lang="en-GB"/>
                    </a:p>
                  </a:txBody>
                  <a:tcPr/>
                </a:tc>
                <a:tc>
                  <a:txBody>
                    <a:bodyPr/>
                    <a:lstStyle/>
                    <a:p>
                      <a:pPr algn="ctr"/>
                      <a:endParaRPr lang="en-GB"/>
                    </a:p>
                  </a:txBody>
                  <a:tcPr/>
                </a:tc>
                <a:extLst>
                  <a:ext uri="{0D108BD9-81ED-4DB2-BD59-A6C34878D82A}">
                    <a16:rowId xmlns:a16="http://schemas.microsoft.com/office/drawing/2014/main" val="2169534304"/>
                  </a:ext>
                </a:extLst>
              </a:tr>
              <a:tr h="370840">
                <a:tc>
                  <a:txBody>
                    <a:bodyPr/>
                    <a:lstStyle/>
                    <a:p>
                      <a:r>
                        <a:rPr lang="en-GB" dirty="0"/>
                        <a:t>Integrate</a:t>
                      </a:r>
                    </a:p>
                  </a:txBody>
                  <a:tcPr/>
                </a:tc>
                <a:tc>
                  <a:txBody>
                    <a:bodyPr/>
                    <a:lstStyle/>
                    <a:p>
                      <a:pPr algn="ctr"/>
                      <a:endParaRPr lang="en-GB"/>
                    </a:p>
                  </a:txBody>
                  <a:tcPr/>
                </a:tc>
                <a:tc>
                  <a:txBody>
                    <a:bodyPr/>
                    <a:lstStyle/>
                    <a:p>
                      <a:pPr algn="ctr"/>
                      <a:endParaRPr lang="en-GB"/>
                    </a:p>
                  </a:txBody>
                  <a:tcPr/>
                </a:tc>
                <a:tc>
                  <a:txBody>
                    <a:bodyPr/>
                    <a:lstStyle/>
                    <a:p>
                      <a:pPr algn="ctr"/>
                      <a:endParaRPr lang="en-GB" dirty="0"/>
                    </a:p>
                  </a:txBody>
                  <a:tcPr/>
                </a:tc>
                <a:tc>
                  <a:txBody>
                    <a:bodyPr/>
                    <a:lstStyle/>
                    <a:p>
                      <a:pPr algn="ctr"/>
                      <a:endParaRPr lang="en-GB"/>
                    </a:p>
                  </a:txBody>
                  <a:tcPr/>
                </a:tc>
                <a:tc>
                  <a:txBody>
                    <a:bodyPr/>
                    <a:lstStyle/>
                    <a:p>
                      <a:pPr algn="ctr"/>
                      <a:endParaRPr lang="en-GB" dirty="0"/>
                    </a:p>
                  </a:txBody>
                  <a:tcPr>
                    <a:solidFill>
                      <a:srgbClr val="92D050"/>
                    </a:solidFill>
                  </a:tcPr>
                </a:tc>
                <a:tc>
                  <a:txBody>
                    <a:bodyPr/>
                    <a:lstStyle/>
                    <a:p>
                      <a:pPr algn="ctr"/>
                      <a:endParaRPr lang="en-GB"/>
                    </a:p>
                  </a:txBody>
                  <a:tcPr/>
                </a:tc>
                <a:extLst>
                  <a:ext uri="{0D108BD9-81ED-4DB2-BD59-A6C34878D82A}">
                    <a16:rowId xmlns:a16="http://schemas.microsoft.com/office/drawing/2014/main" val="2473792558"/>
                  </a:ext>
                </a:extLst>
              </a:tr>
              <a:tr h="370840">
                <a:tc>
                  <a:txBody>
                    <a:bodyPr/>
                    <a:lstStyle/>
                    <a:p>
                      <a:r>
                        <a:rPr lang="en-GB" dirty="0"/>
                        <a:t>TRL6 Demonstration</a:t>
                      </a:r>
                    </a:p>
                  </a:txBody>
                  <a:tcPr/>
                </a:tc>
                <a:tc>
                  <a:txBody>
                    <a:bodyPr/>
                    <a:lstStyle/>
                    <a:p>
                      <a:pPr algn="ctr"/>
                      <a:endParaRPr lang="en-GB" dirty="0"/>
                    </a:p>
                  </a:txBody>
                  <a:tcPr/>
                </a:tc>
                <a:tc>
                  <a:txBody>
                    <a:bodyPr/>
                    <a:lstStyle/>
                    <a:p>
                      <a:pPr algn="ctr"/>
                      <a:endParaRPr lang="en-GB" dirty="0"/>
                    </a:p>
                  </a:txBody>
                  <a:tcPr/>
                </a:tc>
                <a:tc>
                  <a:txBody>
                    <a:bodyPr/>
                    <a:lstStyle/>
                    <a:p>
                      <a:pPr algn="ctr"/>
                      <a:endParaRPr lang="en-GB" dirty="0"/>
                    </a:p>
                  </a:txBody>
                  <a:tcPr/>
                </a:tc>
                <a:tc>
                  <a:txBody>
                    <a:bodyPr/>
                    <a:lstStyle/>
                    <a:p>
                      <a:pPr algn="ctr"/>
                      <a:endParaRPr lang="en-GB" dirty="0"/>
                    </a:p>
                  </a:txBody>
                  <a:tcPr/>
                </a:tc>
                <a:tc>
                  <a:txBody>
                    <a:bodyPr/>
                    <a:lstStyle/>
                    <a:p>
                      <a:pPr algn="ctr"/>
                      <a:endParaRPr lang="en-GB" dirty="0"/>
                    </a:p>
                  </a:txBody>
                  <a:tcPr/>
                </a:tc>
                <a:tc>
                  <a:txBody>
                    <a:bodyPr/>
                    <a:lstStyle/>
                    <a:p>
                      <a:pPr algn="ctr"/>
                      <a:endParaRPr lang="en-GB" dirty="0"/>
                    </a:p>
                  </a:txBody>
                  <a:tcPr>
                    <a:solidFill>
                      <a:srgbClr val="92D050"/>
                    </a:solidFill>
                  </a:tcPr>
                </a:tc>
                <a:extLst>
                  <a:ext uri="{0D108BD9-81ED-4DB2-BD59-A6C34878D82A}">
                    <a16:rowId xmlns:a16="http://schemas.microsoft.com/office/drawing/2014/main" val="1143685144"/>
                  </a:ext>
                </a:extLst>
              </a:tr>
            </a:tbl>
          </a:graphicData>
        </a:graphic>
      </p:graphicFrame>
      <p:sp>
        <p:nvSpPr>
          <p:cNvPr id="3" name="Rettangolo 2">
            <a:extLst>
              <a:ext uri="{FF2B5EF4-FFF2-40B4-BE49-F238E27FC236}">
                <a16:creationId xmlns:a16="http://schemas.microsoft.com/office/drawing/2014/main" id="{5F60B175-DFA1-0B7B-37F4-291BB70412B1}"/>
              </a:ext>
            </a:extLst>
          </p:cNvPr>
          <p:cNvSpPr/>
          <p:nvPr/>
        </p:nvSpPr>
        <p:spPr>
          <a:xfrm rot="19614729">
            <a:off x="7729354" y="4559775"/>
            <a:ext cx="3498073" cy="923330"/>
          </a:xfrm>
          <a:prstGeom prst="rect">
            <a:avLst/>
          </a:prstGeom>
          <a:noFill/>
        </p:spPr>
        <p:txBody>
          <a:bodyPr wrap="none" lIns="91440" tIns="45720" rIns="91440" bIns="45720">
            <a:spAutoFit/>
          </a:bodyPr>
          <a:lstStyle/>
          <a:p>
            <a:pPr algn="ctr"/>
            <a:r>
              <a:rPr lang="it-IT" sz="5400" dirty="0">
                <a:ln w="0"/>
                <a:solidFill>
                  <a:schemeClr val="accent1"/>
                </a:solidFill>
                <a:effectLst>
                  <a:outerShdw blurRad="38100" dist="25400" dir="5400000" algn="ctr" rotWithShape="0">
                    <a:srgbClr val="6E747A">
                      <a:alpha val="43000"/>
                    </a:srgbClr>
                  </a:outerShdw>
                </a:effectLst>
              </a:rPr>
              <a:t>Template</a:t>
            </a:r>
            <a:endParaRPr lang="it-IT"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018143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Segnaposto contenuto 9" descr="Immagine che contiene testo, schermata, software, Icona del computer&#10;&#10;Il contenuto generato dall'IA potrebbe non essere corretto.">
            <a:extLst>
              <a:ext uri="{FF2B5EF4-FFF2-40B4-BE49-F238E27FC236}">
                <a16:creationId xmlns:a16="http://schemas.microsoft.com/office/drawing/2014/main" id="{03021E1B-7E3A-1F6B-3B99-E8FD7A72CFB5}"/>
              </a:ext>
            </a:extLst>
          </p:cNvPr>
          <p:cNvPicPr>
            <a:picLocks noGrp="1" noChangeAspect="1"/>
          </p:cNvPicPr>
          <p:nvPr>
            <p:ph idx="1"/>
          </p:nvPr>
        </p:nvPicPr>
        <p:blipFill>
          <a:blip r:embed="rId2"/>
          <a:stretch>
            <a:fillRect/>
          </a:stretch>
        </p:blipFill>
        <p:spPr>
          <a:xfrm>
            <a:off x="1538451" y="61505"/>
            <a:ext cx="8533312" cy="6259120"/>
          </a:xfrm>
          <a:prstGeom prst="rect">
            <a:avLst/>
          </a:prstGeom>
        </p:spPr>
      </p:pic>
      <p:sp>
        <p:nvSpPr>
          <p:cNvPr id="3" name="Segnaposto numero diapositiva 2">
            <a:extLst>
              <a:ext uri="{FF2B5EF4-FFF2-40B4-BE49-F238E27FC236}">
                <a16:creationId xmlns:a16="http://schemas.microsoft.com/office/drawing/2014/main" id="{D9F10651-77E2-FF34-7DA6-A745621359B8}"/>
              </a:ext>
            </a:extLst>
          </p:cNvPr>
          <p:cNvSpPr>
            <a:spLocks noGrp="1"/>
          </p:cNvSpPr>
          <p:nvPr>
            <p:ph type="sldNum" sz="quarter" idx="12"/>
          </p:nvPr>
        </p:nvSpPr>
        <p:spPr/>
        <p:txBody>
          <a:bodyPr/>
          <a:lstStyle/>
          <a:p>
            <a:fld id="{F7A1A58B-7BA1-7E42-8231-6D1CB1C760B1}" type="slidenum">
              <a:rPr lang="en-US" smtClean="0"/>
              <a:pPr/>
              <a:t>11</a:t>
            </a:fld>
            <a:endParaRPr lang="en-US" dirty="0"/>
          </a:p>
        </p:txBody>
      </p:sp>
      <p:sp>
        <p:nvSpPr>
          <p:cNvPr id="4" name="Segnaposto piè di pagina 3">
            <a:extLst>
              <a:ext uri="{FF2B5EF4-FFF2-40B4-BE49-F238E27FC236}">
                <a16:creationId xmlns:a16="http://schemas.microsoft.com/office/drawing/2014/main" id="{DF386874-8346-D184-BC8C-212BE13EEA89}"/>
              </a:ext>
            </a:extLst>
          </p:cNvPr>
          <p:cNvSpPr>
            <a:spLocks noGrp="1"/>
          </p:cNvSpPr>
          <p:nvPr>
            <p:ph type="ftr" sz="quarter" idx="11"/>
          </p:nvPr>
        </p:nvSpPr>
        <p:spPr/>
        <p:txBody>
          <a:bodyPr/>
          <a:lstStyle/>
          <a:p>
            <a:pPr algn="l"/>
            <a:r>
              <a:rPr lang="en-US"/>
              <a:t>		</a:t>
            </a:r>
            <a:r>
              <a:rPr lang="en-US" b="1">
                <a:solidFill>
                  <a:schemeClr val="bg1"/>
                </a:solidFill>
              </a:rPr>
              <a:t>PRESENTATION TITLE</a:t>
            </a:r>
            <a:endParaRPr lang="en-US" dirty="0"/>
          </a:p>
        </p:txBody>
      </p:sp>
    </p:spTree>
    <p:extLst>
      <p:ext uri="{BB962C8B-B14F-4D97-AF65-F5344CB8AC3E}">
        <p14:creationId xmlns:p14="http://schemas.microsoft.com/office/powerpoint/2010/main" val="902854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olo 8">
            <a:extLst>
              <a:ext uri="{FF2B5EF4-FFF2-40B4-BE49-F238E27FC236}">
                <a16:creationId xmlns:a16="http://schemas.microsoft.com/office/drawing/2014/main" id="{2CE5FA3E-B1CD-B7D5-B036-ABFCAC5C4505}"/>
              </a:ext>
            </a:extLst>
          </p:cNvPr>
          <p:cNvSpPr>
            <a:spLocks noGrp="1"/>
          </p:cNvSpPr>
          <p:nvPr>
            <p:ph type="title"/>
          </p:nvPr>
        </p:nvSpPr>
        <p:spPr/>
        <p:txBody>
          <a:bodyPr/>
          <a:lstStyle/>
          <a:p>
            <a:r>
              <a:rPr lang="it-IT" dirty="0"/>
              <a:t>Action plan</a:t>
            </a:r>
          </a:p>
        </p:txBody>
      </p:sp>
      <p:sp>
        <p:nvSpPr>
          <p:cNvPr id="10" name="Segnaposto contenuto 9">
            <a:extLst>
              <a:ext uri="{FF2B5EF4-FFF2-40B4-BE49-F238E27FC236}">
                <a16:creationId xmlns:a16="http://schemas.microsoft.com/office/drawing/2014/main" id="{BF2738D9-7FAF-8C22-D1C3-6E017D3CBF87}"/>
              </a:ext>
            </a:extLst>
          </p:cNvPr>
          <p:cNvSpPr>
            <a:spLocks noGrp="1"/>
          </p:cNvSpPr>
          <p:nvPr>
            <p:ph idx="1"/>
          </p:nvPr>
        </p:nvSpPr>
        <p:spPr/>
        <p:txBody>
          <a:bodyPr>
            <a:normAutofit fontScale="92500" lnSpcReduction="10000"/>
          </a:bodyPr>
          <a:lstStyle/>
          <a:p>
            <a:r>
              <a:rPr lang="it-IT" dirty="0"/>
              <a:t>Check </a:t>
            </a:r>
            <a:r>
              <a:rPr lang="it-IT" dirty="0" err="1">
                <a:solidFill>
                  <a:srgbClr val="0070C0"/>
                </a:solidFill>
              </a:rPr>
              <a:t>how</a:t>
            </a:r>
            <a:r>
              <a:rPr lang="it-IT" dirty="0">
                <a:solidFill>
                  <a:srgbClr val="0070C0"/>
                </a:solidFill>
              </a:rPr>
              <a:t> far </a:t>
            </a:r>
            <a:r>
              <a:rPr lang="it-IT" dirty="0" err="1">
                <a:solidFill>
                  <a:srgbClr val="0070C0"/>
                </a:solidFill>
              </a:rPr>
              <a:t>we</a:t>
            </a:r>
            <a:r>
              <a:rPr lang="it-IT" dirty="0">
                <a:solidFill>
                  <a:srgbClr val="0070C0"/>
                </a:solidFill>
              </a:rPr>
              <a:t> are </a:t>
            </a:r>
            <a:r>
              <a:rPr lang="it-IT" dirty="0" err="1">
                <a:solidFill>
                  <a:srgbClr val="0070C0"/>
                </a:solidFill>
              </a:rPr>
              <a:t>today</a:t>
            </a:r>
            <a:r>
              <a:rPr lang="it-IT" dirty="0">
                <a:solidFill>
                  <a:srgbClr val="0070C0"/>
                </a:solidFill>
              </a:rPr>
              <a:t> </a:t>
            </a:r>
            <a:r>
              <a:rPr lang="it-IT" dirty="0"/>
              <a:t>(</a:t>
            </a:r>
            <a:r>
              <a:rPr lang="it-IT" dirty="0" err="1">
                <a:effectLst>
                  <a:outerShdw blurRad="38100" dist="38100" dir="2700000" algn="tl">
                    <a:srgbClr val="000000">
                      <a:alpha val="43137"/>
                    </a:srgbClr>
                  </a:outerShdw>
                </a:effectLst>
              </a:rPr>
              <a:t>January</a:t>
            </a:r>
            <a:r>
              <a:rPr lang="it-IT" dirty="0">
                <a:effectLst>
                  <a:outerShdw blurRad="38100" dist="38100" dir="2700000" algn="tl">
                    <a:srgbClr val="000000">
                      <a:alpha val="43137"/>
                    </a:srgbClr>
                  </a:outerShdw>
                </a:effectLst>
              </a:rPr>
              <a:t> 28</a:t>
            </a:r>
            <a:r>
              <a:rPr lang="it-IT" dirty="0"/>
              <a:t>)</a:t>
            </a:r>
          </a:p>
          <a:p>
            <a:r>
              <a:rPr lang="it-IT" dirty="0"/>
              <a:t>Trigger actions to </a:t>
            </a:r>
            <a:r>
              <a:rPr lang="it-IT" dirty="0" err="1">
                <a:solidFill>
                  <a:srgbClr val="0070C0"/>
                </a:solidFill>
              </a:rPr>
              <a:t>fill</a:t>
            </a:r>
            <a:r>
              <a:rPr lang="it-IT" dirty="0">
                <a:solidFill>
                  <a:srgbClr val="0070C0"/>
                </a:solidFill>
              </a:rPr>
              <a:t> the gaps, </a:t>
            </a:r>
            <a:r>
              <a:rPr lang="it-IT" dirty="0" err="1">
                <a:solidFill>
                  <a:srgbClr val="0070C0"/>
                </a:solidFill>
              </a:rPr>
              <a:t>provide</a:t>
            </a:r>
            <a:r>
              <a:rPr lang="it-IT" dirty="0">
                <a:solidFill>
                  <a:srgbClr val="0070C0"/>
                </a:solidFill>
              </a:rPr>
              <a:t> </a:t>
            </a:r>
            <a:r>
              <a:rPr lang="it-IT" dirty="0" err="1">
                <a:solidFill>
                  <a:srgbClr val="0070C0"/>
                </a:solidFill>
              </a:rPr>
              <a:t>material</a:t>
            </a:r>
            <a:r>
              <a:rPr lang="it-IT" dirty="0">
                <a:solidFill>
                  <a:srgbClr val="0070C0"/>
                </a:solidFill>
              </a:rPr>
              <a:t>  </a:t>
            </a:r>
            <a:r>
              <a:rPr lang="it-IT" dirty="0"/>
              <a:t>(</a:t>
            </a:r>
            <a:r>
              <a:rPr lang="it-IT" dirty="0" err="1">
                <a:effectLst>
                  <a:outerShdw blurRad="38100" dist="38100" dir="2700000" algn="tl">
                    <a:srgbClr val="000000">
                      <a:alpha val="43137"/>
                    </a:srgbClr>
                  </a:outerShdw>
                </a:effectLst>
              </a:rPr>
              <a:t>Jan</a:t>
            </a:r>
            <a:r>
              <a:rPr lang="it-IT" dirty="0">
                <a:effectLst>
                  <a:outerShdw blurRad="38100" dist="38100" dir="2700000" algn="tl">
                    <a:srgbClr val="000000">
                      <a:alpha val="43137"/>
                    </a:srgbClr>
                  </a:outerShdw>
                </a:effectLst>
              </a:rPr>
              <a:t> 29-Feb 9</a:t>
            </a:r>
            <a:r>
              <a:rPr lang="it-IT" dirty="0"/>
              <a:t>)</a:t>
            </a:r>
          </a:p>
          <a:p>
            <a:r>
              <a:rPr lang="it-IT" dirty="0"/>
              <a:t>Converge on a </a:t>
            </a:r>
            <a:r>
              <a:rPr lang="it-IT" dirty="0" err="1">
                <a:solidFill>
                  <a:srgbClr val="0070C0"/>
                </a:solidFill>
              </a:rPr>
              <a:t>message</a:t>
            </a:r>
            <a:r>
              <a:rPr lang="it-IT" dirty="0">
                <a:solidFill>
                  <a:srgbClr val="0070C0"/>
                </a:solidFill>
              </a:rPr>
              <a:t> to LDG directors </a:t>
            </a:r>
            <a:r>
              <a:rPr lang="it-IT" dirty="0" err="1">
                <a:effectLst>
                  <a:outerShdw blurRad="38100" dist="38100" dir="2700000" algn="tl">
                    <a:srgbClr val="000000">
                      <a:alpha val="43137"/>
                    </a:srgbClr>
                  </a:outerShdw>
                </a:effectLst>
              </a:rPr>
              <a:t>within</a:t>
            </a:r>
            <a:r>
              <a:rPr lang="it-IT" dirty="0">
                <a:effectLst>
                  <a:outerShdw blurRad="38100" dist="38100" dir="2700000" algn="tl">
                    <a:srgbClr val="000000">
                      <a:alpha val="43137"/>
                    </a:srgbClr>
                  </a:outerShdw>
                </a:effectLst>
              </a:rPr>
              <a:t> </a:t>
            </a:r>
            <a:r>
              <a:rPr lang="it-IT" dirty="0" err="1">
                <a:effectLst>
                  <a:outerShdw blurRad="38100" dist="38100" dir="2700000" algn="tl">
                    <a:srgbClr val="000000">
                      <a:alpha val="43137"/>
                    </a:srgbClr>
                  </a:outerShdw>
                </a:effectLst>
              </a:rPr>
              <a:t>February</a:t>
            </a:r>
            <a:r>
              <a:rPr lang="it-IT" dirty="0">
                <a:effectLst>
                  <a:outerShdw blurRad="38100" dist="38100" dir="2700000" algn="tl">
                    <a:srgbClr val="000000">
                      <a:alpha val="43137"/>
                    </a:srgbClr>
                  </a:outerShdw>
                </a:effectLst>
              </a:rPr>
              <a:t> 10</a:t>
            </a:r>
          </a:p>
          <a:p>
            <a:r>
              <a:rPr lang="it-IT" dirty="0" err="1"/>
              <a:t>Prepare</a:t>
            </a:r>
            <a:r>
              <a:rPr lang="it-IT" dirty="0"/>
              <a:t> the </a:t>
            </a:r>
            <a:r>
              <a:rPr lang="it-IT" dirty="0" err="1">
                <a:solidFill>
                  <a:srgbClr val="0070C0"/>
                </a:solidFill>
              </a:rPr>
              <a:t>presentations</a:t>
            </a:r>
            <a:r>
              <a:rPr lang="it-IT" dirty="0"/>
              <a:t> to the LDG workshop (</a:t>
            </a:r>
            <a:r>
              <a:rPr lang="it-IT" dirty="0" err="1">
                <a:effectLst>
                  <a:outerShdw blurRad="38100" dist="38100" dir="2700000" algn="tl">
                    <a:srgbClr val="000000">
                      <a:alpha val="43137"/>
                    </a:srgbClr>
                  </a:outerShdw>
                </a:effectLst>
              </a:rPr>
              <a:t>Feb</a:t>
            </a:r>
            <a:r>
              <a:rPr lang="it-IT" dirty="0">
                <a:effectLst>
                  <a:outerShdw blurRad="38100" dist="38100" dir="2700000" algn="tl">
                    <a:srgbClr val="000000">
                      <a:alpha val="43137"/>
                    </a:srgbClr>
                  </a:outerShdw>
                </a:effectLst>
              </a:rPr>
              <a:t> 11-18</a:t>
            </a:r>
            <a:r>
              <a:rPr lang="it-IT" dirty="0"/>
              <a:t>)</a:t>
            </a:r>
          </a:p>
          <a:p>
            <a:r>
              <a:rPr lang="it-IT" dirty="0" err="1"/>
              <a:t>Ideally</a:t>
            </a:r>
            <a:r>
              <a:rPr lang="it-IT" dirty="0"/>
              <a:t>: </a:t>
            </a:r>
            <a:r>
              <a:rPr lang="it-IT" dirty="0" err="1"/>
              <a:t>at</a:t>
            </a:r>
            <a:r>
              <a:rPr lang="it-IT" dirty="0"/>
              <a:t> </a:t>
            </a:r>
            <a:r>
              <a:rPr lang="it-IT" dirty="0" err="1"/>
              <a:t>least</a:t>
            </a:r>
            <a:r>
              <a:rPr lang="it-IT" dirty="0"/>
              <a:t> the </a:t>
            </a:r>
            <a:r>
              <a:rPr lang="it-IT" dirty="0" err="1"/>
              <a:t>coordinators</a:t>
            </a:r>
            <a:r>
              <a:rPr lang="it-IT" dirty="0"/>
              <a:t> (Frank, Maud, Laura, Walter, Graeme, David) in </a:t>
            </a:r>
            <a:r>
              <a:rPr lang="it-IT" dirty="0" err="1"/>
              <a:t>presence</a:t>
            </a:r>
            <a:r>
              <a:rPr lang="it-IT" dirty="0"/>
              <a:t> in Hamburg on </a:t>
            </a:r>
            <a:r>
              <a:rPr lang="it-IT" dirty="0" err="1">
                <a:effectLst>
                  <a:outerShdw blurRad="38100" dist="38100" dir="2700000" algn="tl">
                    <a:srgbClr val="000000">
                      <a:alpha val="43137"/>
                    </a:srgbClr>
                  </a:outerShdw>
                </a:effectLst>
              </a:rPr>
              <a:t>Feb</a:t>
            </a:r>
            <a:r>
              <a:rPr lang="it-IT" dirty="0">
                <a:effectLst>
                  <a:outerShdw blurRad="38100" dist="38100" dir="2700000" algn="tl">
                    <a:srgbClr val="000000">
                      <a:alpha val="43137"/>
                    </a:srgbClr>
                  </a:outerShdw>
                </a:effectLst>
              </a:rPr>
              <a:t> 19</a:t>
            </a:r>
          </a:p>
          <a:p>
            <a:r>
              <a:rPr lang="it-IT" dirty="0" err="1">
                <a:effectLst>
                  <a:outerShdw blurRad="38100" dist="38100" dir="2700000" algn="tl">
                    <a:srgbClr val="000000">
                      <a:alpha val="43137"/>
                    </a:srgbClr>
                  </a:outerShdw>
                </a:effectLst>
              </a:rPr>
              <a:t>There</a:t>
            </a:r>
            <a:r>
              <a:rPr lang="it-IT" dirty="0">
                <a:effectLst>
                  <a:outerShdw blurRad="38100" dist="38100" dir="2700000" algn="tl">
                    <a:srgbClr val="000000">
                      <a:alpha val="43137"/>
                    </a:srgbClr>
                  </a:outerShdw>
                </a:effectLst>
              </a:rPr>
              <a:t> </a:t>
            </a:r>
            <a:r>
              <a:rPr lang="it-IT" dirty="0" err="1">
                <a:effectLst>
                  <a:outerShdw blurRad="38100" dist="38100" dir="2700000" algn="tl">
                    <a:srgbClr val="000000">
                      <a:alpha val="43137"/>
                    </a:srgbClr>
                  </a:outerShdw>
                </a:effectLst>
              </a:rPr>
              <a:t>might</a:t>
            </a:r>
            <a:r>
              <a:rPr lang="it-IT" dirty="0">
                <a:effectLst>
                  <a:outerShdw blurRad="38100" dist="38100" dir="2700000" algn="tl">
                    <a:srgbClr val="000000">
                      <a:alpha val="43137"/>
                    </a:srgbClr>
                  </a:outerShdw>
                </a:effectLst>
              </a:rPr>
              <a:t> be a report to </a:t>
            </a:r>
            <a:r>
              <a:rPr lang="it-IT" dirty="0" err="1">
                <a:effectLst>
                  <a:outerShdw blurRad="38100" dist="38100" dir="2700000" algn="tl">
                    <a:srgbClr val="000000">
                      <a:alpha val="43137"/>
                    </a:srgbClr>
                  </a:outerShdw>
                </a:effectLst>
              </a:rPr>
              <a:t>write</a:t>
            </a:r>
            <a:r>
              <a:rPr lang="it-IT" dirty="0">
                <a:effectLst>
                  <a:outerShdw blurRad="38100" dist="38100" dir="2700000" algn="tl">
                    <a:srgbClr val="000000">
                      <a:alpha val="43137"/>
                    </a:srgbClr>
                  </a:outerShdw>
                </a:effectLst>
              </a:rPr>
              <a:t>, </a:t>
            </a:r>
            <a:r>
              <a:rPr lang="it-IT" dirty="0" err="1">
                <a:effectLst>
                  <a:outerShdw blurRad="38100" dist="38100" dir="2700000" algn="tl">
                    <a:srgbClr val="000000">
                      <a:alpha val="43137"/>
                    </a:srgbClr>
                  </a:outerShdw>
                </a:effectLst>
              </a:rPr>
              <a:t>soon</a:t>
            </a:r>
            <a:r>
              <a:rPr lang="it-IT" dirty="0">
                <a:effectLst>
                  <a:outerShdw blurRad="38100" dist="38100" dir="2700000" algn="tl">
                    <a:srgbClr val="000000">
                      <a:alpha val="43137"/>
                    </a:srgbClr>
                  </a:outerShdw>
                </a:effectLst>
              </a:rPr>
              <a:t> after the LDG workshop: </a:t>
            </a:r>
            <a:r>
              <a:rPr lang="it-IT" dirty="0" err="1">
                <a:effectLst>
                  <a:outerShdw blurRad="38100" dist="38100" dir="2700000" algn="tl">
                    <a:srgbClr val="000000">
                      <a:alpha val="43137"/>
                    </a:srgbClr>
                  </a:outerShdw>
                </a:effectLst>
              </a:rPr>
              <a:t>we</a:t>
            </a:r>
            <a:r>
              <a:rPr lang="it-IT" dirty="0">
                <a:effectLst>
                  <a:outerShdw blurRad="38100" dist="38100" dir="2700000" algn="tl">
                    <a:srgbClr val="000000">
                      <a:alpha val="43137"/>
                    </a:srgbClr>
                  </a:outerShdw>
                </a:effectLst>
              </a:rPr>
              <a:t> </a:t>
            </a:r>
            <a:r>
              <a:rPr lang="it-IT" dirty="0" err="1">
                <a:effectLst>
                  <a:outerShdw blurRad="38100" dist="38100" dir="2700000" algn="tl">
                    <a:srgbClr val="000000">
                      <a:alpha val="43137"/>
                    </a:srgbClr>
                  </a:outerShdw>
                </a:effectLst>
              </a:rPr>
              <a:t>count</a:t>
            </a:r>
            <a:r>
              <a:rPr lang="it-IT" dirty="0">
                <a:effectLst>
                  <a:outerShdw blurRad="38100" dist="38100" dir="2700000" algn="tl">
                    <a:srgbClr val="000000">
                      <a:alpha val="43137"/>
                    </a:srgbClr>
                  </a:outerShdw>
                </a:effectLst>
              </a:rPr>
              <a:t> on </a:t>
            </a:r>
            <a:r>
              <a:rPr lang="it-IT" dirty="0" err="1">
                <a:effectLst>
                  <a:outerShdw blurRad="38100" dist="38100" dir="2700000" algn="tl">
                    <a:srgbClr val="000000">
                      <a:alpha val="43137"/>
                    </a:srgbClr>
                  </a:outerShdw>
                </a:effectLst>
              </a:rPr>
              <a:t>your</a:t>
            </a:r>
            <a:r>
              <a:rPr lang="it-IT" dirty="0">
                <a:effectLst>
                  <a:outerShdw blurRad="38100" dist="38100" dir="2700000" algn="tl">
                    <a:srgbClr val="000000">
                      <a:alpha val="43137"/>
                    </a:srgbClr>
                  </a:outerShdw>
                </a:effectLst>
              </a:rPr>
              <a:t> support</a:t>
            </a:r>
          </a:p>
          <a:p>
            <a:endParaRPr lang="it-IT" dirty="0"/>
          </a:p>
          <a:p>
            <a:endParaRPr lang="it-IT" dirty="0"/>
          </a:p>
        </p:txBody>
      </p:sp>
      <p:sp>
        <p:nvSpPr>
          <p:cNvPr id="3" name="Segnaposto numero diapositiva 2">
            <a:extLst>
              <a:ext uri="{FF2B5EF4-FFF2-40B4-BE49-F238E27FC236}">
                <a16:creationId xmlns:a16="http://schemas.microsoft.com/office/drawing/2014/main" id="{C1FECDBA-2963-C076-E616-517C924D5622}"/>
              </a:ext>
            </a:extLst>
          </p:cNvPr>
          <p:cNvSpPr>
            <a:spLocks noGrp="1"/>
          </p:cNvSpPr>
          <p:nvPr>
            <p:ph type="sldNum" sz="quarter" idx="12"/>
          </p:nvPr>
        </p:nvSpPr>
        <p:spPr/>
        <p:txBody>
          <a:bodyPr/>
          <a:lstStyle/>
          <a:p>
            <a:fld id="{F7A1A58B-7BA1-7E42-8231-6D1CB1C760B1}" type="slidenum">
              <a:rPr lang="en-US" smtClean="0"/>
              <a:pPr/>
              <a:t>12</a:t>
            </a:fld>
            <a:endParaRPr lang="en-US" dirty="0"/>
          </a:p>
        </p:txBody>
      </p:sp>
      <p:sp>
        <p:nvSpPr>
          <p:cNvPr id="4" name="Segnaposto piè di pagina 3">
            <a:extLst>
              <a:ext uri="{FF2B5EF4-FFF2-40B4-BE49-F238E27FC236}">
                <a16:creationId xmlns:a16="http://schemas.microsoft.com/office/drawing/2014/main" id="{D96BEFE2-F123-97F2-FF97-9B9EE2482A73}"/>
              </a:ext>
            </a:extLst>
          </p:cNvPr>
          <p:cNvSpPr>
            <a:spLocks noGrp="1"/>
          </p:cNvSpPr>
          <p:nvPr>
            <p:ph type="ftr" sz="quarter" idx="11"/>
          </p:nvPr>
        </p:nvSpPr>
        <p:spPr/>
        <p:txBody>
          <a:bodyPr/>
          <a:lstStyle/>
          <a:p>
            <a:pPr algn="l"/>
            <a:r>
              <a:rPr lang="en-US"/>
              <a:t>		</a:t>
            </a:r>
            <a:r>
              <a:rPr lang="en-US" b="1">
                <a:solidFill>
                  <a:schemeClr val="bg1"/>
                </a:solidFill>
              </a:rPr>
              <a:t>PRESENTATION TITLE</a:t>
            </a:r>
            <a:endParaRPr lang="en-US" dirty="0"/>
          </a:p>
        </p:txBody>
      </p:sp>
    </p:spTree>
    <p:extLst>
      <p:ext uri="{BB962C8B-B14F-4D97-AF65-F5344CB8AC3E}">
        <p14:creationId xmlns:p14="http://schemas.microsoft.com/office/powerpoint/2010/main" val="663581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CF6CF7-E387-6D7F-0101-7F7D56BAA043}"/>
              </a:ext>
            </a:extLst>
          </p:cNvPr>
          <p:cNvSpPr>
            <a:spLocks noGrp="1"/>
          </p:cNvSpPr>
          <p:nvPr>
            <p:ph type="title"/>
          </p:nvPr>
        </p:nvSpPr>
        <p:spPr>
          <a:xfrm>
            <a:off x="7283389" y="205237"/>
            <a:ext cx="3982375" cy="802159"/>
          </a:xfrm>
        </p:spPr>
        <p:txBody>
          <a:bodyPr>
            <a:normAutofit/>
          </a:bodyPr>
          <a:lstStyle/>
          <a:p>
            <a:r>
              <a:rPr lang="it-IT" sz="3600" dirty="0"/>
              <a:t>LDG workshop</a:t>
            </a:r>
          </a:p>
        </p:txBody>
      </p:sp>
      <p:sp>
        <p:nvSpPr>
          <p:cNvPr id="3" name="Segnaposto numero diapositiva 2">
            <a:extLst>
              <a:ext uri="{FF2B5EF4-FFF2-40B4-BE49-F238E27FC236}">
                <a16:creationId xmlns:a16="http://schemas.microsoft.com/office/drawing/2014/main" id="{FA3233CE-9CD8-B217-8131-FCBF5C9FF950}"/>
              </a:ext>
            </a:extLst>
          </p:cNvPr>
          <p:cNvSpPr>
            <a:spLocks noGrp="1"/>
          </p:cNvSpPr>
          <p:nvPr>
            <p:ph type="sldNum" sz="quarter" idx="12"/>
          </p:nvPr>
        </p:nvSpPr>
        <p:spPr/>
        <p:txBody>
          <a:bodyPr/>
          <a:lstStyle/>
          <a:p>
            <a:fld id="{F7A1A58B-7BA1-7E42-8231-6D1CB1C760B1}" type="slidenum">
              <a:rPr lang="en-US" smtClean="0"/>
              <a:pPr/>
              <a:t>13</a:t>
            </a:fld>
            <a:endParaRPr lang="en-US" dirty="0"/>
          </a:p>
        </p:txBody>
      </p:sp>
      <p:sp>
        <p:nvSpPr>
          <p:cNvPr id="4" name="Segnaposto piè di pagina 3">
            <a:extLst>
              <a:ext uri="{FF2B5EF4-FFF2-40B4-BE49-F238E27FC236}">
                <a16:creationId xmlns:a16="http://schemas.microsoft.com/office/drawing/2014/main" id="{06CA4AE6-D831-9DF2-AAF1-0F16889EAB8B}"/>
              </a:ext>
            </a:extLst>
          </p:cNvPr>
          <p:cNvSpPr>
            <a:spLocks noGrp="1"/>
          </p:cNvSpPr>
          <p:nvPr>
            <p:ph type="ftr" sz="quarter" idx="11"/>
          </p:nvPr>
        </p:nvSpPr>
        <p:spPr/>
        <p:txBody>
          <a:bodyPr/>
          <a:lstStyle/>
          <a:p>
            <a:pPr algn="l"/>
            <a:r>
              <a:rPr lang="en-US"/>
              <a:t>		</a:t>
            </a:r>
            <a:r>
              <a:rPr lang="en-US" b="1">
                <a:solidFill>
                  <a:schemeClr val="bg1"/>
                </a:solidFill>
              </a:rPr>
              <a:t>PRESENTATION TITLE</a:t>
            </a:r>
            <a:endParaRPr lang="en-US" dirty="0"/>
          </a:p>
        </p:txBody>
      </p:sp>
      <p:pic>
        <p:nvPicPr>
          <p:cNvPr id="8" name="Segnaposto contenuto 7" descr="Immagine che contiene testo, schermata, software, Pagina Web&#10;&#10;Il contenuto generato dall'IA potrebbe non essere corretto.">
            <a:extLst>
              <a:ext uri="{FF2B5EF4-FFF2-40B4-BE49-F238E27FC236}">
                <a16:creationId xmlns:a16="http://schemas.microsoft.com/office/drawing/2014/main" id="{BAF8AE32-202E-573F-4F37-E51BC0761B7C}"/>
              </a:ext>
            </a:extLst>
          </p:cNvPr>
          <p:cNvPicPr>
            <a:picLocks noGrp="1" noChangeAspect="1"/>
          </p:cNvPicPr>
          <p:nvPr>
            <p:ph sz="half" idx="1"/>
          </p:nvPr>
        </p:nvPicPr>
        <p:blipFill>
          <a:blip r:embed="rId2"/>
          <a:stretch>
            <a:fillRect/>
          </a:stretch>
        </p:blipFill>
        <p:spPr>
          <a:xfrm>
            <a:off x="0" y="0"/>
            <a:ext cx="6657513" cy="5742547"/>
          </a:xfrm>
          <a:prstGeom prst="rect">
            <a:avLst/>
          </a:prstGeom>
        </p:spPr>
      </p:pic>
      <p:sp>
        <p:nvSpPr>
          <p:cNvPr id="9" name="CasellaDiTesto 8">
            <a:extLst>
              <a:ext uri="{FF2B5EF4-FFF2-40B4-BE49-F238E27FC236}">
                <a16:creationId xmlns:a16="http://schemas.microsoft.com/office/drawing/2014/main" id="{2AE72558-A8A8-774D-DF89-E6B91F761209}"/>
              </a:ext>
            </a:extLst>
          </p:cNvPr>
          <p:cNvSpPr txBox="1"/>
          <p:nvPr/>
        </p:nvSpPr>
        <p:spPr>
          <a:xfrm>
            <a:off x="7003805" y="1007396"/>
            <a:ext cx="4137671" cy="369332"/>
          </a:xfrm>
          <a:prstGeom prst="rect">
            <a:avLst/>
          </a:prstGeom>
          <a:noFill/>
        </p:spPr>
        <p:txBody>
          <a:bodyPr wrap="none" rtlCol="0">
            <a:spAutoFit/>
          </a:bodyPr>
          <a:lstStyle/>
          <a:p>
            <a:r>
              <a:rPr lang="it-IT" dirty="0"/>
              <a:t>https://indico.desy.de/event/51275/</a:t>
            </a:r>
          </a:p>
        </p:txBody>
      </p:sp>
      <p:pic>
        <p:nvPicPr>
          <p:cNvPr id="11" name="Immagine 10" descr="Immagine che contiene testo, schermata, software, numero&#10;&#10;Il contenuto generato dall'IA potrebbe non essere corretto.">
            <a:extLst>
              <a:ext uri="{FF2B5EF4-FFF2-40B4-BE49-F238E27FC236}">
                <a16:creationId xmlns:a16="http://schemas.microsoft.com/office/drawing/2014/main" id="{25E17E37-4F18-95E7-43B1-DD7AE8682F55}"/>
              </a:ext>
            </a:extLst>
          </p:cNvPr>
          <p:cNvPicPr>
            <a:picLocks noChangeAspect="1"/>
          </p:cNvPicPr>
          <p:nvPr/>
        </p:nvPicPr>
        <p:blipFill>
          <a:blip r:embed="rId3"/>
          <a:stretch>
            <a:fillRect/>
          </a:stretch>
        </p:blipFill>
        <p:spPr>
          <a:xfrm>
            <a:off x="6657512" y="1596932"/>
            <a:ext cx="4608251" cy="5255024"/>
          </a:xfrm>
          <a:prstGeom prst="rect">
            <a:avLst/>
          </a:prstGeom>
        </p:spPr>
      </p:pic>
      <p:sp>
        <p:nvSpPr>
          <p:cNvPr id="12" name="Rettangolo 11">
            <a:extLst>
              <a:ext uri="{FF2B5EF4-FFF2-40B4-BE49-F238E27FC236}">
                <a16:creationId xmlns:a16="http://schemas.microsoft.com/office/drawing/2014/main" id="{2C4E1FAD-C010-2C48-FD67-10FA3C58E3AB}"/>
              </a:ext>
            </a:extLst>
          </p:cNvPr>
          <p:cNvSpPr/>
          <p:nvPr/>
        </p:nvSpPr>
        <p:spPr>
          <a:xfrm>
            <a:off x="1455937" y="5742547"/>
            <a:ext cx="4349170" cy="707886"/>
          </a:xfrm>
          <a:prstGeom prst="rect">
            <a:avLst/>
          </a:prstGeom>
          <a:noFill/>
        </p:spPr>
        <p:txBody>
          <a:bodyPr wrap="square" lIns="91440" tIns="45720" rIns="91440" bIns="45720">
            <a:spAutoFit/>
          </a:bodyPr>
          <a:lstStyle/>
          <a:p>
            <a:pPr algn="ctr"/>
            <a:r>
              <a:rPr lang="it-IT" sz="4000" dirty="0" err="1">
                <a:ln w="0"/>
                <a:solidFill>
                  <a:schemeClr val="accent1"/>
                </a:solidFill>
                <a:effectLst>
                  <a:outerShdw blurRad="38100" dist="25400" dir="5400000" algn="ctr" rotWithShape="0">
                    <a:srgbClr val="6E747A">
                      <a:alpha val="43000"/>
                    </a:srgbClr>
                  </a:outerShdw>
                </a:effectLst>
              </a:rPr>
              <a:t>p</a:t>
            </a:r>
            <a:r>
              <a:rPr lang="it-IT" sz="4000" b="0" cap="none" spc="0" dirty="0" err="1">
                <a:ln w="0"/>
                <a:solidFill>
                  <a:schemeClr val="accent1"/>
                </a:solidFill>
                <a:effectLst>
                  <a:outerShdw blurRad="38100" dist="25400" dir="5400000" algn="ctr" rotWithShape="0">
                    <a:srgbClr val="6E747A">
                      <a:alpha val="43000"/>
                    </a:srgbClr>
                  </a:outerShdw>
                </a:effectLst>
              </a:rPr>
              <a:t>lease</a:t>
            </a:r>
            <a:r>
              <a:rPr lang="it-IT" sz="4000" b="0" cap="none" spc="0" dirty="0">
                <a:ln w="0"/>
                <a:solidFill>
                  <a:schemeClr val="accent1"/>
                </a:solidFill>
                <a:effectLst>
                  <a:outerShdw blurRad="38100" dist="25400" dir="5400000" algn="ctr" rotWithShape="0">
                    <a:srgbClr val="6E747A">
                      <a:alpha val="43000"/>
                    </a:srgbClr>
                  </a:outerShdw>
                </a:effectLst>
              </a:rPr>
              <a:t> </a:t>
            </a:r>
            <a:r>
              <a:rPr lang="it-IT" sz="4000" b="0" cap="none" spc="0" dirty="0" err="1">
                <a:ln w="0"/>
                <a:solidFill>
                  <a:schemeClr val="accent1"/>
                </a:solidFill>
                <a:effectLst>
                  <a:outerShdw blurRad="38100" dist="25400" dir="5400000" algn="ctr" rotWithShape="0">
                    <a:srgbClr val="6E747A">
                      <a:alpha val="43000"/>
                    </a:srgbClr>
                  </a:outerShdw>
                </a:effectLst>
              </a:rPr>
              <a:t>register</a:t>
            </a:r>
            <a:r>
              <a:rPr lang="it-IT" sz="4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98782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FCE9A1-DF95-8DDE-C7A5-34BCFDCF8E0E}"/>
              </a:ext>
            </a:extLst>
          </p:cNvPr>
          <p:cNvSpPr>
            <a:spLocks noGrp="1"/>
          </p:cNvSpPr>
          <p:nvPr>
            <p:ph type="title"/>
          </p:nvPr>
        </p:nvSpPr>
        <p:spPr/>
        <p:txBody>
          <a:bodyPr>
            <a:noAutofit/>
          </a:bodyPr>
          <a:lstStyle/>
          <a:p>
            <a:r>
              <a:rPr lang="en-US" sz="3200" dirty="0">
                <a:solidFill>
                  <a:schemeClr val="bg2">
                    <a:lumMod val="25000"/>
                  </a:schemeClr>
                </a:solidFill>
              </a:rPr>
              <a:t>Framework: ESPP, European Strategy Group, Dec 2025</a:t>
            </a:r>
          </a:p>
        </p:txBody>
      </p:sp>
      <p:sp>
        <p:nvSpPr>
          <p:cNvPr id="3" name="Segnaposto contenuto 2">
            <a:extLst>
              <a:ext uri="{FF2B5EF4-FFF2-40B4-BE49-F238E27FC236}">
                <a16:creationId xmlns:a16="http://schemas.microsoft.com/office/drawing/2014/main" id="{D7E7E57E-3AFF-5359-CF68-6445C8E2021C}"/>
              </a:ext>
            </a:extLst>
          </p:cNvPr>
          <p:cNvSpPr>
            <a:spLocks noGrp="1"/>
          </p:cNvSpPr>
          <p:nvPr>
            <p:ph idx="1"/>
          </p:nvPr>
        </p:nvSpPr>
        <p:spPr>
          <a:xfrm>
            <a:off x="1254746" y="1322960"/>
            <a:ext cx="9100721" cy="4546829"/>
          </a:xfrm>
        </p:spPr>
        <p:txBody>
          <a:bodyPr>
            <a:noAutofit/>
          </a:bodyPr>
          <a:lstStyle/>
          <a:p>
            <a:r>
              <a:rPr lang="en-US" sz="2000" i="1" dirty="0"/>
              <a:t>The electron–positron Future Circular Collider (</a:t>
            </a:r>
            <a:r>
              <a:rPr lang="en-US" sz="2000" i="1" dirty="0">
                <a:solidFill>
                  <a:srgbClr val="0070C0"/>
                </a:solidFill>
              </a:rPr>
              <a:t>FCC-ee</a:t>
            </a:r>
            <a:r>
              <a:rPr lang="en-US" sz="2000" i="1" dirty="0"/>
              <a:t>) is recommended as the preferred option for the next flagship collider at CERN.</a:t>
            </a:r>
            <a:endParaRPr lang="it-IT" sz="2000" dirty="0"/>
          </a:p>
          <a:p>
            <a:r>
              <a:rPr lang="en-US" sz="2000" i="1" dirty="0"/>
              <a:t>A </a:t>
            </a:r>
            <a:r>
              <a:rPr lang="en-US" sz="2000" i="1" dirty="0">
                <a:solidFill>
                  <a:srgbClr val="0070C0"/>
                </a:solidFill>
              </a:rPr>
              <a:t>descoped FCC-ee </a:t>
            </a:r>
            <a:r>
              <a:rPr lang="en-US" sz="2000" i="1" dirty="0"/>
              <a:t>is the preferred alternative option for the next flagship collider at CERN. </a:t>
            </a:r>
            <a:endParaRPr lang="en-US" sz="2000" dirty="0"/>
          </a:p>
          <a:p>
            <a:r>
              <a:rPr lang="en-US" sz="2000" i="1" dirty="0"/>
              <a:t> Then: </a:t>
            </a:r>
            <a:r>
              <a:rPr lang="it-IT" sz="2000" dirty="0">
                <a:solidFill>
                  <a:srgbClr val="0070C0"/>
                </a:solidFill>
              </a:rPr>
              <a:t>CLIC and LCF , LEP3, </a:t>
            </a:r>
            <a:r>
              <a:rPr lang="it-IT" sz="2000" dirty="0" err="1">
                <a:solidFill>
                  <a:srgbClr val="0070C0"/>
                </a:solidFill>
              </a:rPr>
              <a:t>LHeC</a:t>
            </a:r>
            <a:r>
              <a:rPr lang="it-IT" sz="2000" dirty="0">
                <a:solidFill>
                  <a:srgbClr val="0070C0"/>
                </a:solidFill>
              </a:rPr>
              <a:t> </a:t>
            </a:r>
          </a:p>
          <a:p>
            <a:r>
              <a:rPr lang="en-US" sz="2000" i="1" dirty="0"/>
              <a:t>… development and </a:t>
            </a:r>
            <a:r>
              <a:rPr lang="en-US" sz="2000" i="1" dirty="0" err="1"/>
              <a:t>industrialisation</a:t>
            </a:r>
            <a:r>
              <a:rPr lang="en-US" sz="2000" i="1" dirty="0"/>
              <a:t> of key technologies: advanced </a:t>
            </a:r>
            <a:r>
              <a:rPr lang="en-US" sz="2000" i="1" dirty="0">
                <a:solidFill>
                  <a:srgbClr val="0070C0"/>
                </a:solidFill>
              </a:rPr>
              <a:t>SC and NC RF structures</a:t>
            </a:r>
            <a:r>
              <a:rPr lang="en-US" sz="2000" i="1" dirty="0"/>
              <a:t>, efficient </a:t>
            </a:r>
            <a:r>
              <a:rPr lang="en-US" sz="2000" i="1" dirty="0">
                <a:solidFill>
                  <a:srgbClr val="0070C0"/>
                </a:solidFill>
              </a:rPr>
              <a:t>RF power sources </a:t>
            </a:r>
            <a:r>
              <a:rPr lang="en-US" sz="2000" i="1" dirty="0"/>
              <a:t>(…)</a:t>
            </a:r>
            <a:endParaRPr lang="it-IT" sz="2000" dirty="0"/>
          </a:p>
          <a:p>
            <a:r>
              <a:rPr lang="en-US" sz="2000" i="1" dirty="0"/>
              <a:t>…high-current multi-turn </a:t>
            </a:r>
            <a:r>
              <a:rPr lang="en-US" sz="2000" i="1" dirty="0">
                <a:solidFill>
                  <a:srgbClr val="0070C0"/>
                </a:solidFill>
              </a:rPr>
              <a:t>ERL</a:t>
            </a:r>
            <a:endParaRPr lang="it-IT" sz="2000" dirty="0">
              <a:solidFill>
                <a:srgbClr val="0070C0"/>
              </a:solidFill>
            </a:endParaRPr>
          </a:p>
          <a:p>
            <a:r>
              <a:rPr lang="en-US" sz="2000" i="1" dirty="0"/>
              <a:t> </a:t>
            </a:r>
            <a:r>
              <a:rPr lang="en-US" sz="2000" i="1" dirty="0">
                <a:solidFill>
                  <a:srgbClr val="0070C0"/>
                </a:solidFill>
              </a:rPr>
              <a:t>high-gradient </a:t>
            </a:r>
            <a:r>
              <a:rPr lang="en-US" sz="2000" i="1" dirty="0" err="1">
                <a:solidFill>
                  <a:srgbClr val="0070C0"/>
                </a:solidFill>
              </a:rPr>
              <a:t>wakefield</a:t>
            </a:r>
            <a:r>
              <a:rPr lang="en-US" sz="2000" i="1" dirty="0">
                <a:solidFill>
                  <a:srgbClr val="0070C0"/>
                </a:solidFill>
              </a:rPr>
              <a:t> acceleration</a:t>
            </a:r>
            <a:r>
              <a:rPr lang="en-US" sz="2000" i="1" dirty="0"/>
              <a:t>, (…) bright </a:t>
            </a:r>
            <a:r>
              <a:rPr lang="en-US" sz="2000" i="1" dirty="0">
                <a:solidFill>
                  <a:srgbClr val="0070C0"/>
                </a:solidFill>
              </a:rPr>
              <a:t>muon beams </a:t>
            </a:r>
            <a:r>
              <a:rPr lang="en-US" sz="2000" i="1" dirty="0"/>
              <a:t>(synergies with the US)</a:t>
            </a:r>
            <a:endParaRPr lang="en-US" sz="2000" dirty="0"/>
          </a:p>
          <a:p>
            <a:endParaRPr lang="it-IT" sz="2000" dirty="0"/>
          </a:p>
          <a:p>
            <a:endParaRPr lang="en-US" sz="2000" dirty="0"/>
          </a:p>
          <a:p>
            <a:pPr marL="0" indent="0">
              <a:lnSpc>
                <a:spcPts val="1700"/>
              </a:lnSpc>
              <a:buNone/>
            </a:pPr>
            <a:endParaRPr lang="fr-FR" sz="1000" kern="800" dirty="0">
              <a:effectLst/>
              <a:latin typeface="+mn-lt"/>
              <a:ea typeface="Times New Roman" panose="02020603050405020304" pitchFamily="18" charset="0"/>
            </a:endParaRPr>
          </a:p>
        </p:txBody>
      </p:sp>
      <p:sp>
        <p:nvSpPr>
          <p:cNvPr id="4" name="Segnaposto numero diapositiva 3">
            <a:extLst>
              <a:ext uri="{FF2B5EF4-FFF2-40B4-BE49-F238E27FC236}">
                <a16:creationId xmlns:a16="http://schemas.microsoft.com/office/drawing/2014/main" id="{9D70F5A2-A28D-04E2-1CA1-289909E53BAE}"/>
              </a:ext>
            </a:extLst>
          </p:cNvPr>
          <p:cNvSpPr>
            <a:spLocks noGrp="1"/>
          </p:cNvSpPr>
          <p:nvPr>
            <p:ph type="sldNum" sz="quarter" idx="12"/>
          </p:nvPr>
        </p:nvSpPr>
        <p:spPr/>
        <p:txBody>
          <a:bodyPr/>
          <a:lstStyle/>
          <a:p>
            <a:fld id="{F7A1A58B-7BA1-7E42-8231-6D1CB1C760B1}" type="slidenum">
              <a:rPr lang="en-US" smtClean="0"/>
              <a:pPr/>
              <a:t>2</a:t>
            </a:fld>
            <a:endParaRPr lang="en-US" dirty="0"/>
          </a:p>
        </p:txBody>
      </p:sp>
      <p:sp>
        <p:nvSpPr>
          <p:cNvPr id="7" name="Footer Placeholder 4">
            <a:extLst>
              <a:ext uri="{FF2B5EF4-FFF2-40B4-BE49-F238E27FC236}">
                <a16:creationId xmlns:a16="http://schemas.microsoft.com/office/drawing/2014/main" id="{612AD3F5-9DD7-9162-F9BF-EEA7B9CECCDF}"/>
              </a:ext>
            </a:extLst>
          </p:cNvPr>
          <p:cNvSpPr txBox="1">
            <a:spLocks/>
          </p:cNvSpPr>
          <p:nvPr/>
        </p:nvSpPr>
        <p:spPr>
          <a:xfrm>
            <a:off x="308639" y="6475547"/>
            <a:ext cx="5496468" cy="320948"/>
          </a:xfrm>
          <a:prstGeom prst="rect">
            <a:avLst/>
          </a:prstGeom>
        </p:spPr>
        <p:txBody>
          <a:bodyPr vert="horz" lIns="91440" tIns="45720" rIns="91440" bIns="45720" rtlCol="0" anchor="ctr"/>
          <a:lstStyle>
            <a:defPPr>
              <a:defRPr lang="fr-FR"/>
            </a:defPPr>
            <a:lvl1pPr marL="0" algn="ctr" defTabSz="457200" rtl="0" eaLnBrk="1" latinLnBrk="0" hangingPunct="1">
              <a:defRPr sz="1200" kern="1200">
                <a:solidFill>
                  <a:schemeClr val="accent5"/>
                </a:solidFill>
                <a:latin typeface="Montserrat" panose="00000500000000000000" pitchFamily="2"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a:solidFill>
                  <a:schemeClr val="bg1"/>
                </a:solidFill>
              </a:rPr>
              <a:t>		</a:t>
            </a:r>
            <a:r>
              <a:rPr lang="en-US" b="1" dirty="0">
                <a:solidFill>
                  <a:schemeClr val="bg1"/>
                </a:solidFill>
              </a:rPr>
              <a:t>RFCP, LDG workshop preparation</a:t>
            </a:r>
            <a:endParaRPr lang="en-US" dirty="0">
              <a:solidFill>
                <a:schemeClr val="bg1"/>
              </a:solidFill>
            </a:endParaRPr>
          </a:p>
        </p:txBody>
      </p:sp>
    </p:spTree>
    <p:extLst>
      <p:ext uri="{BB962C8B-B14F-4D97-AF65-F5344CB8AC3E}">
        <p14:creationId xmlns:p14="http://schemas.microsoft.com/office/powerpoint/2010/main" val="2598916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48571E-0737-7526-641A-881D9252FC48}"/>
              </a:ext>
            </a:extLst>
          </p:cNvPr>
          <p:cNvSpPr>
            <a:spLocks noGrp="1"/>
          </p:cNvSpPr>
          <p:nvPr>
            <p:ph type="title"/>
          </p:nvPr>
        </p:nvSpPr>
        <p:spPr/>
        <p:txBody>
          <a:bodyPr>
            <a:normAutofit fontScale="90000"/>
          </a:bodyPr>
          <a:lstStyle/>
          <a:p>
            <a:r>
              <a:rPr lang="it-IT" dirty="0"/>
              <a:t>RFCP Goal for the LDG workshop      1/2</a:t>
            </a:r>
          </a:p>
        </p:txBody>
      </p:sp>
      <p:sp>
        <p:nvSpPr>
          <p:cNvPr id="4" name="Segnaposto numero diapositiva 3">
            <a:extLst>
              <a:ext uri="{FF2B5EF4-FFF2-40B4-BE49-F238E27FC236}">
                <a16:creationId xmlns:a16="http://schemas.microsoft.com/office/drawing/2014/main" id="{206F0302-6226-64E7-12CF-AED039897163}"/>
              </a:ext>
            </a:extLst>
          </p:cNvPr>
          <p:cNvSpPr>
            <a:spLocks noGrp="1"/>
          </p:cNvSpPr>
          <p:nvPr>
            <p:ph type="sldNum" sz="quarter" idx="12"/>
          </p:nvPr>
        </p:nvSpPr>
        <p:spPr/>
        <p:txBody>
          <a:bodyPr/>
          <a:lstStyle/>
          <a:p>
            <a:fld id="{F7A1A58B-7BA1-7E42-8231-6D1CB1C760B1}" type="slidenum">
              <a:rPr lang="en-US" smtClean="0"/>
              <a:pPr/>
              <a:t>3</a:t>
            </a:fld>
            <a:endParaRPr lang="en-US" dirty="0"/>
          </a:p>
        </p:txBody>
      </p:sp>
      <p:sp>
        <p:nvSpPr>
          <p:cNvPr id="5" name="Segnaposto piè di pagina 4">
            <a:extLst>
              <a:ext uri="{FF2B5EF4-FFF2-40B4-BE49-F238E27FC236}">
                <a16:creationId xmlns:a16="http://schemas.microsoft.com/office/drawing/2014/main" id="{C35731F1-1BCE-0B9C-37BD-C9DE8B116A58}"/>
              </a:ext>
            </a:extLst>
          </p:cNvPr>
          <p:cNvSpPr>
            <a:spLocks noGrp="1"/>
          </p:cNvSpPr>
          <p:nvPr>
            <p:ph type="ftr" sz="quarter" idx="11"/>
          </p:nvPr>
        </p:nvSpPr>
        <p:spPr/>
        <p:txBody>
          <a:bodyPr/>
          <a:lstStyle/>
          <a:p>
            <a:pPr algn="l"/>
            <a:r>
              <a:rPr lang="en-US"/>
              <a:t>		</a:t>
            </a:r>
            <a:r>
              <a:rPr lang="en-US" b="1">
                <a:solidFill>
                  <a:schemeClr val="bg1"/>
                </a:solidFill>
              </a:rPr>
              <a:t>PRESENTATION TITLE</a:t>
            </a:r>
            <a:endParaRPr lang="en-US" dirty="0"/>
          </a:p>
        </p:txBody>
      </p:sp>
      <p:sp>
        <p:nvSpPr>
          <p:cNvPr id="6" name="Rectangle 1">
            <a:extLst>
              <a:ext uri="{FF2B5EF4-FFF2-40B4-BE49-F238E27FC236}">
                <a16:creationId xmlns:a16="http://schemas.microsoft.com/office/drawing/2014/main" id="{4BCF6051-6DC8-8320-4064-3934B5ADF365}"/>
              </a:ext>
            </a:extLst>
          </p:cNvPr>
          <p:cNvSpPr>
            <a:spLocks noGrp="1" noChangeArrowheads="1"/>
          </p:cNvSpPr>
          <p:nvPr>
            <p:ph sz="half" idx="1"/>
          </p:nvPr>
        </p:nvSpPr>
        <p:spPr bwMode="auto">
          <a:xfrm>
            <a:off x="89737" y="2917375"/>
            <a:ext cx="11430740" cy="2987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fontAlgn="base">
              <a:spcAft>
                <a:spcPct val="0"/>
              </a:spcAft>
              <a:buClrTx/>
              <a:buFont typeface="Montserrat" panose="00000500000000000000" pitchFamily="50" charset="0"/>
              <a:buChar char="▶"/>
            </a:pPr>
            <a:r>
              <a:rPr lang="it-IT" altLang="it-IT" sz="2000" i="1" dirty="0"/>
              <a:t>Update of R&amp;D </a:t>
            </a:r>
            <a:r>
              <a:rPr lang="it-IT" altLang="it-IT" sz="2000" i="1" dirty="0" err="1"/>
              <a:t>objectives</a:t>
            </a:r>
            <a:r>
              <a:rPr lang="it-IT" altLang="it-IT" sz="2000" i="1" dirty="0"/>
              <a:t> </a:t>
            </a:r>
            <a:r>
              <a:rPr lang="it-IT" altLang="it-IT" sz="2000" i="1" dirty="0" err="1"/>
              <a:t>as</a:t>
            </a:r>
            <a:r>
              <a:rPr lang="it-IT" altLang="it-IT" sz="2000" i="1" dirty="0"/>
              <a:t> </a:t>
            </a:r>
            <a:r>
              <a:rPr lang="it-IT" altLang="it-IT" sz="2000" i="1" dirty="0" err="1"/>
              <a:t>stated</a:t>
            </a:r>
            <a:r>
              <a:rPr lang="it-IT" altLang="it-IT" sz="2000" i="1" dirty="0"/>
              <a:t> </a:t>
            </a:r>
            <a:r>
              <a:rPr lang="it-IT" altLang="it-IT" sz="2000" i="1" dirty="0" err="1"/>
              <a:t>at</a:t>
            </a:r>
            <a:r>
              <a:rPr lang="it-IT" altLang="it-IT" sz="2000" i="1" dirty="0"/>
              <a:t> the </a:t>
            </a:r>
            <a:r>
              <a:rPr lang="it-IT" altLang="it-IT" sz="2000" i="1" dirty="0" err="1"/>
              <a:t>February</a:t>
            </a:r>
            <a:r>
              <a:rPr lang="it-IT" altLang="it-IT" sz="2000" i="1" dirty="0"/>
              <a:t> 2025 Review, </a:t>
            </a:r>
            <a:r>
              <a:rPr lang="it-IT" altLang="it-IT" sz="2000" i="1" dirty="0" err="1"/>
              <a:t>focusing</a:t>
            </a:r>
            <a:r>
              <a:rPr lang="it-IT" altLang="it-IT" sz="2000" i="1" dirty="0"/>
              <a:t> on:</a:t>
            </a:r>
          </a:p>
          <a:p>
            <a:pPr lvl="1" fontAlgn="base">
              <a:spcAft>
                <a:spcPct val="0"/>
              </a:spcAft>
              <a:buClrTx/>
              <a:buFont typeface="Montserrat" panose="00000500000000000000" pitchFamily="50" charset="0"/>
              <a:buChar char="▶"/>
            </a:pPr>
            <a:r>
              <a:rPr lang="it-IT" altLang="it-IT" sz="1600" i="1" dirty="0" err="1"/>
              <a:t>main</a:t>
            </a:r>
            <a:r>
              <a:rPr lang="it-IT" altLang="it-IT" sz="1600" i="1" dirty="0"/>
              <a:t> </a:t>
            </a:r>
            <a:r>
              <a:rPr lang="it-IT" altLang="it-IT" sz="1600" i="1" dirty="0">
                <a:solidFill>
                  <a:srgbClr val="0070C0"/>
                </a:solidFill>
              </a:rPr>
              <a:t>R&amp;D </a:t>
            </a:r>
            <a:r>
              <a:rPr lang="it-IT" altLang="it-IT" sz="1600" i="1" dirty="0" err="1">
                <a:solidFill>
                  <a:srgbClr val="0070C0"/>
                </a:solidFill>
              </a:rPr>
              <a:t>results</a:t>
            </a:r>
            <a:r>
              <a:rPr lang="it-IT" altLang="it-IT" sz="1600" i="1" dirty="0">
                <a:solidFill>
                  <a:srgbClr val="0070C0"/>
                </a:solidFill>
              </a:rPr>
              <a:t> </a:t>
            </a:r>
            <a:r>
              <a:rPr lang="it-IT" altLang="it-IT" sz="1600" i="1" dirty="0"/>
              <a:t>to be </a:t>
            </a:r>
            <a:r>
              <a:rPr lang="it-IT" altLang="it-IT" sz="1600" i="1" dirty="0" err="1"/>
              <a:t>achieved</a:t>
            </a:r>
            <a:r>
              <a:rPr lang="it-IT" altLang="it-IT" sz="1600" i="1" dirty="0"/>
              <a:t>,</a:t>
            </a:r>
          </a:p>
          <a:p>
            <a:pPr lvl="1" fontAlgn="base">
              <a:spcAft>
                <a:spcPct val="0"/>
              </a:spcAft>
              <a:buClrTx/>
              <a:buFont typeface="Montserrat" panose="00000500000000000000" pitchFamily="50" charset="0"/>
              <a:buChar char="▶"/>
            </a:pPr>
            <a:r>
              <a:rPr lang="it-IT" altLang="it-IT" sz="1600" i="1" dirty="0"/>
              <a:t>target </a:t>
            </a:r>
            <a:r>
              <a:rPr lang="it-IT" altLang="it-IT" sz="1600" i="1" dirty="0">
                <a:solidFill>
                  <a:srgbClr val="0070C0"/>
                </a:solidFill>
              </a:rPr>
              <a:t>TRL</a:t>
            </a:r>
            <a:r>
              <a:rPr lang="it-IT" altLang="it-IT" sz="1600" i="1" dirty="0"/>
              <a:t> (overall goal: TRL 6),</a:t>
            </a:r>
          </a:p>
          <a:p>
            <a:pPr lvl="1" fontAlgn="base">
              <a:spcAft>
                <a:spcPct val="0"/>
              </a:spcAft>
              <a:buClrTx/>
              <a:buFont typeface="Montserrat" panose="00000500000000000000" pitchFamily="50" charset="0"/>
              <a:buChar char="▶"/>
            </a:pPr>
            <a:r>
              <a:rPr lang="it-IT" altLang="it-IT" sz="1600" i="1" dirty="0" err="1"/>
              <a:t>required</a:t>
            </a:r>
            <a:r>
              <a:rPr lang="it-IT" altLang="it-IT" sz="1600" i="1" dirty="0"/>
              <a:t> </a:t>
            </a:r>
            <a:r>
              <a:rPr lang="it-IT" altLang="it-IT" sz="1600" i="1" dirty="0" err="1"/>
              <a:t>personnel</a:t>
            </a:r>
            <a:r>
              <a:rPr lang="it-IT" altLang="it-IT" sz="1600" i="1" dirty="0"/>
              <a:t> and </a:t>
            </a:r>
            <a:r>
              <a:rPr lang="it-IT" altLang="it-IT" sz="1600" i="1" dirty="0" err="1"/>
              <a:t>budgetary</a:t>
            </a:r>
            <a:r>
              <a:rPr lang="it-IT" altLang="it-IT" sz="1600" i="1" dirty="0"/>
              <a:t> </a:t>
            </a:r>
            <a:r>
              <a:rPr lang="it-IT" altLang="it-IT" sz="1600" i="1" dirty="0">
                <a:solidFill>
                  <a:srgbClr val="0070C0"/>
                </a:solidFill>
              </a:rPr>
              <a:t>resources</a:t>
            </a:r>
            <a:r>
              <a:rPr lang="it-IT" altLang="it-IT" sz="1600" i="1" dirty="0"/>
              <a:t>.</a:t>
            </a:r>
            <a:br>
              <a:rPr lang="it-IT" altLang="it-IT" sz="1600" i="1" dirty="0"/>
            </a:br>
            <a:endParaRPr lang="it-IT" altLang="it-IT" sz="1600" i="1" dirty="0"/>
          </a:p>
          <a:p>
            <a:pPr marL="457200" lvl="1" indent="0" fontAlgn="base">
              <a:spcAft>
                <a:spcPct val="0"/>
              </a:spcAft>
              <a:buClrTx/>
              <a:buNone/>
            </a:pPr>
            <a:r>
              <a:rPr lang="it-IT" altLang="it-IT" sz="1600" i="1" dirty="0"/>
              <a:t>The </a:t>
            </a:r>
            <a:r>
              <a:rPr lang="it-IT" altLang="it-IT" sz="1600" i="1" dirty="0" err="1"/>
              <a:t>approach</a:t>
            </a:r>
            <a:r>
              <a:rPr lang="it-IT" altLang="it-IT" sz="1600" i="1" dirty="0"/>
              <a:t> </a:t>
            </a:r>
            <a:r>
              <a:rPr lang="it-IT" altLang="it-IT" sz="1600" i="1" dirty="0" err="1"/>
              <a:t>is</a:t>
            </a:r>
            <a:r>
              <a:rPr lang="it-IT" altLang="it-IT" sz="1600" i="1" dirty="0"/>
              <a:t> </a:t>
            </a:r>
            <a:r>
              <a:rPr lang="it-IT" altLang="it-IT" sz="1600" i="1" dirty="0" err="1"/>
              <a:t>now</a:t>
            </a:r>
            <a:r>
              <a:rPr lang="it-IT" altLang="it-IT" sz="1600" i="1" dirty="0"/>
              <a:t> </a:t>
            </a:r>
            <a:r>
              <a:rPr lang="it-IT" altLang="it-IT" sz="1600" i="1" dirty="0">
                <a:solidFill>
                  <a:srgbClr val="0070C0"/>
                </a:solidFill>
              </a:rPr>
              <a:t>project-</a:t>
            </a:r>
            <a:r>
              <a:rPr lang="it-IT" altLang="it-IT" sz="1600" i="1" dirty="0" err="1">
                <a:solidFill>
                  <a:srgbClr val="0070C0"/>
                </a:solidFill>
              </a:rPr>
              <a:t>driven</a:t>
            </a:r>
            <a:r>
              <a:rPr lang="it-IT" altLang="it-IT" sz="1600" i="1" dirty="0"/>
              <a:t> </a:t>
            </a:r>
            <a:r>
              <a:rPr lang="it-IT" altLang="it-IT" sz="1600" i="1" dirty="0" err="1"/>
              <a:t>rather</a:t>
            </a:r>
            <a:r>
              <a:rPr lang="it-IT" altLang="it-IT" sz="1600" i="1" dirty="0"/>
              <a:t> </a:t>
            </a:r>
            <a:r>
              <a:rPr lang="it-IT" altLang="it-IT" sz="1600" i="1" dirty="0" err="1"/>
              <a:t>than</a:t>
            </a:r>
            <a:r>
              <a:rPr lang="it-IT" altLang="it-IT" sz="1600" i="1" dirty="0"/>
              <a:t> </a:t>
            </a:r>
            <a:r>
              <a:rPr lang="it-IT" altLang="it-IT" sz="1600" i="1" dirty="0" err="1"/>
              <a:t>theme-driven</a:t>
            </a:r>
            <a:r>
              <a:rPr lang="it-IT" altLang="it-IT" sz="1600" i="1" dirty="0"/>
              <a:t>.</a:t>
            </a:r>
          </a:p>
          <a:p>
            <a:pPr lvl="0" fontAlgn="base">
              <a:spcAft>
                <a:spcPct val="0"/>
              </a:spcAft>
              <a:buClrTx/>
              <a:buFont typeface="Montserrat" panose="00000500000000000000" pitchFamily="50" charset="0"/>
              <a:buChar char="▶"/>
            </a:pPr>
            <a:r>
              <a:rPr lang="it-IT" altLang="it-IT" sz="2000" i="1" dirty="0">
                <a:solidFill>
                  <a:srgbClr val="0070C0"/>
                </a:solidFill>
              </a:rPr>
              <a:t>Project interactions</a:t>
            </a:r>
            <a:r>
              <a:rPr lang="it-IT" altLang="it-IT" sz="2000" i="1" dirty="0"/>
              <a:t>:</a:t>
            </a:r>
          </a:p>
          <a:p>
            <a:pPr lvl="1" fontAlgn="base">
              <a:spcAft>
                <a:spcPct val="0"/>
              </a:spcAft>
              <a:buClrTx/>
              <a:buFont typeface="Montserrat" panose="00000500000000000000" pitchFamily="50" charset="0"/>
              <a:buChar char="▶"/>
            </a:pPr>
            <a:r>
              <a:rPr lang="it-IT" altLang="it-IT" sz="1600" i="1" dirty="0"/>
              <a:t>FCC (Frank), </a:t>
            </a:r>
            <a:r>
              <a:rPr lang="it-IT" altLang="it-IT" sz="1600" i="1" dirty="0" err="1"/>
              <a:t>LHeC</a:t>
            </a:r>
            <a:r>
              <a:rPr lang="it-IT" altLang="it-IT" sz="1600" i="1" dirty="0"/>
              <a:t> (Maud), LCF (Laura), CLIC (Walter), MC (Graeme), HALHF (David)</a:t>
            </a:r>
          </a:p>
          <a:p>
            <a:pPr lvl="1" fontAlgn="base">
              <a:spcAft>
                <a:spcPct val="0"/>
              </a:spcAft>
              <a:buClrTx/>
              <a:buFont typeface="Montserrat" panose="00000500000000000000" pitchFamily="50" charset="0"/>
              <a:buChar char="▶"/>
            </a:pPr>
            <a:r>
              <a:rPr lang="it-IT" altLang="it-IT" sz="1600" i="1" dirty="0"/>
              <a:t>close interaction with project </a:t>
            </a:r>
            <a:r>
              <a:rPr lang="it-IT" altLang="it-IT" sz="1600" i="1" dirty="0" err="1"/>
              <a:t>representatives</a:t>
            </a:r>
            <a:r>
              <a:rPr lang="it-IT" altLang="it-IT" sz="1600" i="1" dirty="0"/>
              <a:t> </a:t>
            </a:r>
            <a:r>
              <a:rPr lang="it-IT" altLang="it-IT" sz="1600" i="1" dirty="0">
                <a:solidFill>
                  <a:srgbClr val="0070C0"/>
                </a:solidFill>
              </a:rPr>
              <a:t>and RFCP-WG </a:t>
            </a:r>
            <a:r>
              <a:rPr lang="it-IT" altLang="it-IT" sz="1600" i="1" dirty="0" err="1">
                <a:solidFill>
                  <a:srgbClr val="0070C0"/>
                </a:solidFill>
              </a:rPr>
              <a:t>conveners</a:t>
            </a:r>
            <a:r>
              <a:rPr lang="it-IT" altLang="it-IT" sz="1600" i="1" dirty="0"/>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sp>
        <p:nvSpPr>
          <p:cNvPr id="8" name="CasellaDiTesto 7">
            <a:extLst>
              <a:ext uri="{FF2B5EF4-FFF2-40B4-BE49-F238E27FC236}">
                <a16:creationId xmlns:a16="http://schemas.microsoft.com/office/drawing/2014/main" id="{CB6A7A63-41B9-8CF7-AC66-F3819B8044F4}"/>
              </a:ext>
            </a:extLst>
          </p:cNvPr>
          <p:cNvSpPr txBox="1"/>
          <p:nvPr/>
        </p:nvSpPr>
        <p:spPr>
          <a:xfrm>
            <a:off x="727969" y="1522914"/>
            <a:ext cx="10298096" cy="923330"/>
          </a:xfrm>
          <a:prstGeom prst="rect">
            <a:avLst/>
          </a:prstGeom>
          <a:noFill/>
        </p:spPr>
        <p:txBody>
          <a:bodyPr wrap="square" rtlCol="0">
            <a:spAutoFit/>
          </a:bodyPr>
          <a:lstStyle/>
          <a:p>
            <a:r>
              <a:rPr lang="it-IT" dirty="0"/>
              <a:t>M. Seidel: «</a:t>
            </a:r>
            <a:r>
              <a:rPr lang="en-US" dirty="0">
                <a:solidFill>
                  <a:srgbClr val="0070C0"/>
                </a:solidFill>
              </a:rPr>
              <a:t>The panel chairs will present the proposed future plans, expanding on the bullet lists previously prepared for the Nov 2025 LDG meeting. Please focus on the priorities and in particular updates with respect to the original roadmap</a:t>
            </a:r>
            <a:r>
              <a:rPr lang="en-US" dirty="0"/>
              <a:t>”</a:t>
            </a:r>
            <a:endParaRPr lang="it-IT" dirty="0"/>
          </a:p>
        </p:txBody>
      </p:sp>
    </p:spTree>
    <p:extLst>
      <p:ext uri="{BB962C8B-B14F-4D97-AF65-F5344CB8AC3E}">
        <p14:creationId xmlns:p14="http://schemas.microsoft.com/office/powerpoint/2010/main" val="202647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D9AB27-EBE7-9151-4CF4-918E12AB9FA6}"/>
              </a:ext>
            </a:extLst>
          </p:cNvPr>
          <p:cNvSpPr>
            <a:spLocks noGrp="1"/>
          </p:cNvSpPr>
          <p:nvPr>
            <p:ph type="title"/>
          </p:nvPr>
        </p:nvSpPr>
        <p:spPr/>
        <p:txBody>
          <a:bodyPr>
            <a:normAutofit fontScale="90000"/>
          </a:bodyPr>
          <a:lstStyle/>
          <a:p>
            <a:r>
              <a:rPr lang="it-IT" dirty="0"/>
              <a:t>RFCP Goal for the LDG workshop      2/2</a:t>
            </a:r>
          </a:p>
        </p:txBody>
      </p:sp>
      <p:sp>
        <p:nvSpPr>
          <p:cNvPr id="3" name="Segnaposto numero diapositiva 2">
            <a:extLst>
              <a:ext uri="{FF2B5EF4-FFF2-40B4-BE49-F238E27FC236}">
                <a16:creationId xmlns:a16="http://schemas.microsoft.com/office/drawing/2014/main" id="{4323121F-79F5-5A8C-30D5-A7DA1F2EAEAA}"/>
              </a:ext>
            </a:extLst>
          </p:cNvPr>
          <p:cNvSpPr>
            <a:spLocks noGrp="1"/>
          </p:cNvSpPr>
          <p:nvPr>
            <p:ph type="sldNum" sz="quarter" idx="12"/>
          </p:nvPr>
        </p:nvSpPr>
        <p:spPr/>
        <p:txBody>
          <a:bodyPr/>
          <a:lstStyle/>
          <a:p>
            <a:fld id="{F7A1A58B-7BA1-7E42-8231-6D1CB1C760B1}" type="slidenum">
              <a:rPr lang="en-US" smtClean="0"/>
              <a:pPr/>
              <a:t>4</a:t>
            </a:fld>
            <a:endParaRPr lang="en-US" dirty="0"/>
          </a:p>
        </p:txBody>
      </p:sp>
      <p:sp>
        <p:nvSpPr>
          <p:cNvPr id="4" name="Segnaposto piè di pagina 3">
            <a:extLst>
              <a:ext uri="{FF2B5EF4-FFF2-40B4-BE49-F238E27FC236}">
                <a16:creationId xmlns:a16="http://schemas.microsoft.com/office/drawing/2014/main" id="{45381370-9964-A610-8B4F-346AC419A045}"/>
              </a:ext>
            </a:extLst>
          </p:cNvPr>
          <p:cNvSpPr>
            <a:spLocks noGrp="1"/>
          </p:cNvSpPr>
          <p:nvPr>
            <p:ph type="ftr" sz="quarter" idx="11"/>
          </p:nvPr>
        </p:nvSpPr>
        <p:spPr/>
        <p:txBody>
          <a:bodyPr/>
          <a:lstStyle/>
          <a:p>
            <a:pPr algn="l"/>
            <a:r>
              <a:rPr lang="en-US"/>
              <a:t>		</a:t>
            </a:r>
            <a:r>
              <a:rPr lang="en-US" b="1">
                <a:solidFill>
                  <a:schemeClr val="bg1"/>
                </a:solidFill>
              </a:rPr>
              <a:t>PRESENTATION TITLE</a:t>
            </a:r>
            <a:endParaRPr lang="en-US" dirty="0"/>
          </a:p>
        </p:txBody>
      </p:sp>
      <p:sp>
        <p:nvSpPr>
          <p:cNvPr id="5" name="Segnaposto contenuto 4">
            <a:extLst>
              <a:ext uri="{FF2B5EF4-FFF2-40B4-BE49-F238E27FC236}">
                <a16:creationId xmlns:a16="http://schemas.microsoft.com/office/drawing/2014/main" id="{BA886D68-92E3-5C78-576B-22D69A8EABFC}"/>
              </a:ext>
            </a:extLst>
          </p:cNvPr>
          <p:cNvSpPr>
            <a:spLocks noGrp="1"/>
          </p:cNvSpPr>
          <p:nvPr>
            <p:ph sz="half" idx="1"/>
          </p:nvPr>
        </p:nvSpPr>
        <p:spPr>
          <a:xfrm>
            <a:off x="838200" y="1438183"/>
            <a:ext cx="10515600" cy="4151057"/>
          </a:xfrm>
        </p:spPr>
        <p:txBody>
          <a:bodyPr>
            <a:normAutofit fontScale="92500" lnSpcReduction="10000"/>
          </a:bodyPr>
          <a:lstStyle/>
          <a:p>
            <a:pPr lvl="0" fontAlgn="base">
              <a:spcAft>
                <a:spcPct val="0"/>
              </a:spcAft>
              <a:buClrTx/>
              <a:buFont typeface="Montserrat" panose="00000500000000000000" pitchFamily="50" charset="0"/>
              <a:buChar char="▶"/>
            </a:pPr>
            <a:r>
              <a:rPr lang="it-IT" altLang="it-IT" sz="2000" i="1" dirty="0" err="1"/>
              <a:t>Identification</a:t>
            </a:r>
            <a:r>
              <a:rPr lang="it-IT" altLang="it-IT" sz="2000" i="1" dirty="0"/>
              <a:t> of </a:t>
            </a:r>
            <a:r>
              <a:rPr lang="it-IT" altLang="it-IT" sz="2000" i="1" dirty="0" err="1"/>
              <a:t>contributing</a:t>
            </a:r>
            <a:r>
              <a:rPr lang="it-IT" altLang="it-IT" sz="2000" i="1" dirty="0"/>
              <a:t> </a:t>
            </a:r>
            <a:r>
              <a:rPr lang="it-IT" altLang="it-IT" sz="2000" i="1" dirty="0" err="1"/>
              <a:t>laboratories</a:t>
            </a:r>
            <a:r>
              <a:rPr lang="it-IT" altLang="it-IT" sz="2000" i="1" dirty="0"/>
              <a:t>:</a:t>
            </a:r>
          </a:p>
          <a:p>
            <a:pPr lvl="1" fontAlgn="base">
              <a:spcAft>
                <a:spcPct val="0"/>
              </a:spcAft>
              <a:buClrTx/>
              <a:buFont typeface="Montserrat" panose="00000500000000000000" pitchFamily="50" charset="0"/>
              <a:buChar char="▶"/>
            </a:pPr>
            <a:r>
              <a:rPr lang="it-IT" altLang="it-IT" sz="1600" i="1" dirty="0"/>
              <a:t>labs </a:t>
            </a:r>
            <a:r>
              <a:rPr lang="it-IT" altLang="it-IT" sz="1600" i="1" dirty="0" err="1">
                <a:solidFill>
                  <a:srgbClr val="00B050"/>
                </a:solidFill>
              </a:rPr>
              <a:t>already</a:t>
            </a:r>
            <a:r>
              <a:rPr lang="it-IT" altLang="it-IT" sz="1600" i="1" dirty="0">
                <a:solidFill>
                  <a:srgbClr val="00B050"/>
                </a:solidFill>
              </a:rPr>
              <a:t> </a:t>
            </a:r>
            <a:r>
              <a:rPr lang="it-IT" altLang="it-IT" sz="1600" i="1" dirty="0" err="1">
                <a:solidFill>
                  <a:srgbClr val="00B050"/>
                </a:solidFill>
              </a:rPr>
              <a:t>contributing</a:t>
            </a:r>
            <a:r>
              <a:rPr lang="it-IT" altLang="it-IT" sz="1600" i="1" dirty="0">
                <a:solidFill>
                  <a:srgbClr val="00B050"/>
                </a:solidFill>
              </a:rPr>
              <a:t> </a:t>
            </a:r>
            <a:r>
              <a:rPr lang="it-IT" altLang="it-IT" sz="1600" i="1" dirty="0"/>
              <a:t>to the </a:t>
            </a:r>
            <a:r>
              <a:rPr lang="it-IT" altLang="it-IT" sz="1600" i="1" dirty="0" err="1"/>
              <a:t>various</a:t>
            </a:r>
            <a:r>
              <a:rPr lang="it-IT" altLang="it-IT" sz="1600" i="1" dirty="0"/>
              <a:t> </a:t>
            </a:r>
            <a:r>
              <a:rPr lang="it-IT" altLang="it-IT" sz="1600" i="1" dirty="0" err="1"/>
              <a:t>efforts</a:t>
            </a:r>
            <a:r>
              <a:rPr lang="it-IT" altLang="it-IT" sz="1600" i="1" dirty="0"/>
              <a:t>,</a:t>
            </a:r>
          </a:p>
          <a:p>
            <a:pPr lvl="1" fontAlgn="base">
              <a:spcAft>
                <a:spcPct val="0"/>
              </a:spcAft>
              <a:buClrTx/>
              <a:buFont typeface="Montserrat" panose="00000500000000000000" pitchFamily="50" charset="0"/>
              <a:buChar char="▶"/>
            </a:pPr>
            <a:r>
              <a:rPr lang="it-IT" altLang="it-IT" sz="1600" i="1" dirty="0">
                <a:solidFill>
                  <a:srgbClr val="C00000"/>
                </a:solidFill>
              </a:rPr>
              <a:t>labs </a:t>
            </a:r>
            <a:r>
              <a:rPr lang="it-IT" altLang="it-IT" sz="1600" i="1" dirty="0" err="1">
                <a:solidFill>
                  <a:srgbClr val="C00000"/>
                </a:solidFill>
              </a:rPr>
              <a:t>that</a:t>
            </a:r>
            <a:r>
              <a:rPr lang="it-IT" altLang="it-IT" sz="1600" i="1" dirty="0">
                <a:solidFill>
                  <a:srgbClr val="C00000"/>
                </a:solidFill>
              </a:rPr>
              <a:t> </a:t>
            </a:r>
            <a:r>
              <a:rPr lang="it-IT" altLang="it-IT" sz="1600" i="1" dirty="0" err="1">
                <a:solidFill>
                  <a:srgbClr val="C00000"/>
                </a:solidFill>
              </a:rPr>
              <a:t>could</a:t>
            </a:r>
            <a:r>
              <a:rPr lang="it-IT" altLang="it-IT" sz="1600" i="1" dirty="0">
                <a:solidFill>
                  <a:srgbClr val="C00000"/>
                </a:solidFill>
              </a:rPr>
              <a:t> </a:t>
            </a:r>
            <a:r>
              <a:rPr lang="it-IT" altLang="it-IT" sz="1600" i="1" dirty="0" err="1">
                <a:solidFill>
                  <a:srgbClr val="C00000"/>
                </a:solidFill>
              </a:rPr>
              <a:t>potentially</a:t>
            </a:r>
            <a:r>
              <a:rPr lang="it-IT" altLang="it-IT" sz="1600" i="1" dirty="0">
                <a:solidFill>
                  <a:srgbClr val="C00000"/>
                </a:solidFill>
              </a:rPr>
              <a:t> </a:t>
            </a:r>
            <a:r>
              <a:rPr lang="it-IT" altLang="it-IT" sz="1600" i="1" dirty="0" err="1">
                <a:solidFill>
                  <a:srgbClr val="C00000"/>
                </a:solidFill>
              </a:rPr>
              <a:t>contribute</a:t>
            </a:r>
            <a:r>
              <a:rPr lang="it-IT" altLang="it-IT" sz="1600" i="1" dirty="0">
                <a:solidFill>
                  <a:srgbClr val="C00000"/>
                </a:solidFill>
              </a:rPr>
              <a:t> </a:t>
            </a:r>
            <a:r>
              <a:rPr lang="it-IT" altLang="it-IT" sz="1600" i="1" dirty="0"/>
              <a:t>over the </a:t>
            </a:r>
            <a:r>
              <a:rPr lang="it-IT" altLang="it-IT" sz="1600" i="1" dirty="0" err="1"/>
              <a:t>next</a:t>
            </a:r>
            <a:r>
              <a:rPr lang="it-IT" altLang="it-IT" sz="1600" i="1" dirty="0"/>
              <a:t> </a:t>
            </a:r>
            <a:r>
              <a:rPr lang="it-IT" altLang="it-IT" sz="1600" i="1" dirty="0" err="1"/>
              <a:t>six</a:t>
            </a:r>
            <a:r>
              <a:rPr lang="it-IT" altLang="it-IT" sz="1600" i="1" dirty="0"/>
              <a:t> </a:t>
            </a:r>
            <a:r>
              <a:rPr lang="it-IT" altLang="it-IT" sz="1600" i="1" dirty="0" err="1"/>
              <a:t>years</a:t>
            </a:r>
            <a:r>
              <a:rPr lang="it-IT" altLang="it-IT" sz="1600" i="1" dirty="0"/>
              <a:t>,</a:t>
            </a:r>
            <a:br>
              <a:rPr lang="it-IT" altLang="it-IT" sz="1600" i="1" dirty="0"/>
            </a:br>
            <a:endParaRPr lang="it-IT" altLang="it-IT" sz="1600" i="1" dirty="0"/>
          </a:p>
          <a:p>
            <a:pPr marL="457200" lvl="1" indent="0" fontAlgn="base">
              <a:spcAft>
                <a:spcPct val="0"/>
              </a:spcAft>
              <a:buClrTx/>
              <a:buNone/>
            </a:pPr>
            <a:r>
              <a:rPr lang="it-IT" altLang="it-IT" sz="1600" i="1" dirty="0"/>
              <a:t>with the </a:t>
            </a:r>
            <a:r>
              <a:rPr lang="it-IT" altLang="it-IT" sz="1600" i="1" dirty="0" err="1">
                <a:effectLst>
                  <a:outerShdw blurRad="38100" dist="38100" dir="2700000" algn="tl">
                    <a:srgbClr val="000000">
                      <a:alpha val="43137"/>
                    </a:srgbClr>
                  </a:outerShdw>
                </a:effectLst>
              </a:rPr>
              <a:t>aim</a:t>
            </a:r>
            <a:r>
              <a:rPr lang="it-IT" altLang="it-IT" sz="1600" i="1" dirty="0">
                <a:effectLst>
                  <a:outerShdw blurRad="38100" dist="38100" dir="2700000" algn="tl">
                    <a:srgbClr val="000000">
                      <a:alpha val="43137"/>
                    </a:srgbClr>
                  </a:outerShdw>
                </a:effectLst>
              </a:rPr>
              <a:t> of closing the gap </a:t>
            </a:r>
            <a:r>
              <a:rPr lang="it-IT" altLang="it-IT" sz="1600" i="1" dirty="0" err="1">
                <a:effectLst>
                  <a:outerShdw blurRad="38100" dist="38100" dir="2700000" algn="tl">
                    <a:srgbClr val="000000">
                      <a:alpha val="43137"/>
                    </a:srgbClr>
                  </a:outerShdw>
                </a:effectLst>
              </a:rPr>
              <a:t>between</a:t>
            </a:r>
            <a:r>
              <a:rPr lang="it-IT" altLang="it-IT" sz="1600" i="1" dirty="0">
                <a:effectLst>
                  <a:outerShdw blurRad="38100" dist="38100" dir="2700000" algn="tl">
                    <a:srgbClr val="000000">
                      <a:alpha val="43137"/>
                    </a:srgbClr>
                  </a:outerShdw>
                </a:effectLst>
              </a:rPr>
              <a:t> </a:t>
            </a:r>
            <a:r>
              <a:rPr lang="it-IT" altLang="it-IT" sz="1600" i="1" dirty="0" err="1">
                <a:effectLst>
                  <a:outerShdw blurRad="38100" dist="38100" dir="2700000" algn="tl">
                    <a:srgbClr val="000000">
                      <a:alpha val="43137"/>
                    </a:srgbClr>
                  </a:outerShdw>
                </a:effectLst>
              </a:rPr>
              <a:t>needs</a:t>
            </a:r>
            <a:r>
              <a:rPr lang="it-IT" altLang="it-IT" sz="1600" i="1" dirty="0">
                <a:effectLst>
                  <a:outerShdw blurRad="38100" dist="38100" dir="2700000" algn="tl">
                    <a:srgbClr val="000000">
                      <a:alpha val="43137"/>
                    </a:srgbClr>
                  </a:outerShdw>
                </a:effectLst>
              </a:rPr>
              <a:t> and </a:t>
            </a:r>
            <a:r>
              <a:rPr lang="it-IT" altLang="it-IT" sz="1600" i="1" dirty="0" err="1">
                <a:effectLst>
                  <a:outerShdw blurRad="38100" dist="38100" dir="2700000" algn="tl">
                    <a:srgbClr val="000000">
                      <a:alpha val="43137"/>
                    </a:srgbClr>
                  </a:outerShdw>
                </a:effectLst>
              </a:rPr>
              <a:t>available</a:t>
            </a:r>
            <a:r>
              <a:rPr lang="it-IT" altLang="it-IT" sz="1600" i="1" dirty="0">
                <a:effectLst>
                  <a:outerShdw blurRad="38100" dist="38100" dir="2700000" algn="tl">
                    <a:srgbClr val="000000">
                      <a:alpha val="43137"/>
                    </a:srgbClr>
                  </a:outerShdw>
                </a:effectLst>
              </a:rPr>
              <a:t> resources</a:t>
            </a:r>
            <a:r>
              <a:rPr lang="it-IT" altLang="it-IT" sz="1600" i="1" dirty="0"/>
              <a:t>.</a:t>
            </a:r>
          </a:p>
          <a:p>
            <a:pPr marL="114300" lvl="0" fontAlgn="base">
              <a:lnSpc>
                <a:spcPct val="100000"/>
              </a:lnSpc>
              <a:spcBef>
                <a:spcPct val="0"/>
              </a:spcBef>
              <a:spcAft>
                <a:spcPct val="0"/>
              </a:spcAft>
              <a:buClrTx/>
              <a:buFont typeface="Montserrat" panose="00000500000000000000" pitchFamily="50" charset="0"/>
              <a:buChar char="▶"/>
            </a:pPr>
            <a:r>
              <a:rPr lang="it-IT" altLang="it-IT" sz="2200" i="1" dirty="0" err="1"/>
              <a:t>Preparation</a:t>
            </a:r>
            <a:r>
              <a:rPr lang="it-IT" altLang="it-IT" sz="2200" i="1" dirty="0"/>
              <a:t> for the LDG Workshop (19–20 </a:t>
            </a:r>
            <a:r>
              <a:rPr lang="it-IT" altLang="it-IT" sz="2200" i="1" dirty="0" err="1"/>
              <a:t>February</a:t>
            </a:r>
            <a:r>
              <a:rPr lang="it-IT" altLang="it-IT" sz="2200" i="1" dirty="0"/>
              <a:t>):</a:t>
            </a:r>
          </a:p>
          <a:p>
            <a:pPr marL="571500" lvl="1" fontAlgn="base">
              <a:lnSpc>
                <a:spcPct val="100000"/>
              </a:lnSpc>
              <a:spcBef>
                <a:spcPct val="0"/>
              </a:spcBef>
              <a:spcAft>
                <a:spcPct val="0"/>
              </a:spcAft>
              <a:buClrTx/>
              <a:buFont typeface="Montserrat" panose="00000500000000000000" pitchFamily="50" charset="0"/>
              <a:buChar char="▶"/>
            </a:pPr>
            <a:r>
              <a:rPr lang="it-IT" altLang="it-IT" sz="1800" i="1" dirty="0" err="1">
                <a:solidFill>
                  <a:srgbClr val="0070C0"/>
                </a:solidFill>
              </a:rPr>
              <a:t>prior</a:t>
            </a:r>
            <a:r>
              <a:rPr lang="it-IT" altLang="it-IT" sz="1800" i="1" dirty="0">
                <a:solidFill>
                  <a:srgbClr val="0070C0"/>
                </a:solidFill>
              </a:rPr>
              <a:t> to the workshop</a:t>
            </a:r>
            <a:r>
              <a:rPr lang="it-IT" altLang="it-IT" sz="1800" i="1" dirty="0"/>
              <a:t>, </a:t>
            </a:r>
            <a:r>
              <a:rPr lang="it-IT" altLang="it-IT" sz="1800" i="1" dirty="0">
                <a:solidFill>
                  <a:srgbClr val="0070C0"/>
                </a:solidFill>
              </a:rPr>
              <a:t>LDG Directors must be </a:t>
            </a:r>
            <a:r>
              <a:rPr lang="it-IT" altLang="it-IT" sz="1800" i="1" dirty="0" err="1">
                <a:solidFill>
                  <a:srgbClr val="0070C0"/>
                </a:solidFill>
              </a:rPr>
              <a:t>fully</a:t>
            </a:r>
            <a:r>
              <a:rPr lang="it-IT" altLang="it-IT" sz="1800" i="1" dirty="0">
                <a:solidFill>
                  <a:srgbClr val="0070C0"/>
                </a:solidFill>
              </a:rPr>
              <a:t> </a:t>
            </a:r>
            <a:r>
              <a:rPr lang="it-IT" altLang="it-IT" sz="1800" i="1" dirty="0" err="1">
                <a:solidFill>
                  <a:srgbClr val="0070C0"/>
                </a:solidFill>
              </a:rPr>
              <a:t>informed</a:t>
            </a:r>
            <a:r>
              <a:rPr lang="it-IT" altLang="it-IT" sz="1800" i="1" dirty="0">
                <a:solidFill>
                  <a:srgbClr val="0070C0"/>
                </a:solidFill>
              </a:rPr>
              <a:t> </a:t>
            </a:r>
            <a:r>
              <a:rPr lang="it-IT" altLang="it-IT" sz="1800" i="1" dirty="0"/>
              <a:t>of the </a:t>
            </a:r>
            <a:r>
              <a:rPr lang="it-IT" altLang="it-IT" sz="1800" i="1" dirty="0" err="1"/>
              <a:t>content</a:t>
            </a:r>
            <a:r>
              <a:rPr lang="it-IT" altLang="it-IT" sz="1800" i="1" dirty="0"/>
              <a:t> to be </a:t>
            </a:r>
            <a:r>
              <a:rPr lang="it-IT" altLang="it-IT" sz="1800" i="1" dirty="0" err="1"/>
              <a:t>presented</a:t>
            </a:r>
            <a:r>
              <a:rPr lang="it-IT" altLang="it-IT" sz="1800" i="1" dirty="0"/>
              <a:t>.</a:t>
            </a:r>
          </a:p>
          <a:p>
            <a:pPr marL="114300" lvl="0" fontAlgn="base">
              <a:lnSpc>
                <a:spcPct val="100000"/>
              </a:lnSpc>
              <a:spcBef>
                <a:spcPct val="0"/>
              </a:spcBef>
              <a:spcAft>
                <a:spcPct val="0"/>
              </a:spcAft>
              <a:buClrTx/>
              <a:buFont typeface="Montserrat" panose="00000500000000000000" pitchFamily="50" charset="0"/>
              <a:buChar char="▶"/>
            </a:pPr>
            <a:r>
              <a:rPr lang="it-IT" altLang="it-IT" sz="2200" i="1" dirty="0"/>
              <a:t>Level of commitment:</a:t>
            </a:r>
          </a:p>
          <a:p>
            <a:pPr marL="571500" lvl="1" fontAlgn="base">
              <a:lnSpc>
                <a:spcPct val="100000"/>
              </a:lnSpc>
              <a:spcBef>
                <a:spcPct val="0"/>
              </a:spcBef>
              <a:spcAft>
                <a:spcPct val="0"/>
              </a:spcAft>
              <a:buClrTx/>
              <a:buFont typeface="Montserrat" panose="00000500000000000000" pitchFamily="50" charset="0"/>
              <a:buChar char="▶"/>
            </a:pPr>
            <a:r>
              <a:rPr lang="it-IT" altLang="it-IT" sz="1800" i="1" dirty="0" err="1"/>
              <a:t>contacts</a:t>
            </a:r>
            <a:r>
              <a:rPr lang="it-IT" altLang="it-IT" sz="1800" i="1" dirty="0"/>
              <a:t> and agreements with </a:t>
            </a:r>
            <a:r>
              <a:rPr lang="it-IT" altLang="it-IT" sz="1800" i="1" dirty="0" err="1"/>
              <a:t>laboratories</a:t>
            </a:r>
            <a:r>
              <a:rPr lang="it-IT" altLang="it-IT" sz="1800" i="1" dirty="0"/>
              <a:t> </a:t>
            </a:r>
            <a:r>
              <a:rPr lang="it-IT" altLang="it-IT" sz="1800" i="1" dirty="0" err="1"/>
              <a:t>will</a:t>
            </a:r>
            <a:r>
              <a:rPr lang="it-IT" altLang="it-IT" sz="1800" i="1" dirty="0"/>
              <a:t> </a:t>
            </a:r>
            <a:r>
              <a:rPr lang="it-IT" altLang="it-IT" sz="1800" i="1" dirty="0" err="1"/>
              <a:t>span</a:t>
            </a:r>
            <a:r>
              <a:rPr lang="it-IT" altLang="it-IT" sz="1800" i="1" dirty="0"/>
              <a:t> </a:t>
            </a:r>
            <a:r>
              <a:rPr lang="it-IT" altLang="it-IT" sz="1800" i="1" dirty="0" err="1">
                <a:solidFill>
                  <a:srgbClr val="0070C0"/>
                </a:solidFill>
              </a:rPr>
              <a:t>different</a:t>
            </a:r>
            <a:r>
              <a:rPr lang="it-IT" altLang="it-IT" sz="1800" i="1" dirty="0">
                <a:solidFill>
                  <a:srgbClr val="0070C0"/>
                </a:solidFill>
              </a:rPr>
              <a:t> </a:t>
            </a:r>
            <a:r>
              <a:rPr lang="it-IT" altLang="it-IT" sz="1800" i="1" dirty="0" err="1">
                <a:solidFill>
                  <a:srgbClr val="0070C0"/>
                </a:solidFill>
              </a:rPr>
              <a:t>levels</a:t>
            </a:r>
            <a:r>
              <a:rPr lang="it-IT" altLang="it-IT" sz="1800" i="1" dirty="0">
                <a:solidFill>
                  <a:srgbClr val="0070C0"/>
                </a:solidFill>
              </a:rPr>
              <a:t> of </a:t>
            </a:r>
            <a:r>
              <a:rPr lang="it-IT" altLang="it-IT" sz="1800" i="1" dirty="0" err="1">
                <a:solidFill>
                  <a:srgbClr val="0070C0"/>
                </a:solidFill>
              </a:rPr>
              <a:t>maturity</a:t>
            </a:r>
            <a:r>
              <a:rPr lang="it-IT" altLang="it-IT" sz="1800" i="1" dirty="0"/>
              <a:t>,</a:t>
            </a:r>
          </a:p>
          <a:p>
            <a:pPr marL="571500" lvl="1" fontAlgn="base">
              <a:lnSpc>
                <a:spcPct val="100000"/>
              </a:lnSpc>
              <a:spcBef>
                <a:spcPct val="0"/>
              </a:spcBef>
              <a:spcAft>
                <a:spcPct val="0"/>
              </a:spcAft>
              <a:buClrTx/>
              <a:buFont typeface="Montserrat" panose="00000500000000000000" pitchFamily="50" charset="0"/>
              <a:buChar char="▶"/>
            </a:pPr>
            <a:r>
              <a:rPr lang="it-IT" altLang="it-IT" sz="1800" i="1" dirty="0" err="1"/>
              <a:t>ranging</a:t>
            </a:r>
            <a:r>
              <a:rPr lang="it-IT" altLang="it-IT" sz="1800" i="1" dirty="0"/>
              <a:t> </a:t>
            </a:r>
            <a:r>
              <a:rPr lang="it-IT" altLang="it-IT" sz="1800" i="1" dirty="0">
                <a:solidFill>
                  <a:srgbClr val="0070C0"/>
                </a:solidFill>
              </a:rPr>
              <a:t>from </a:t>
            </a:r>
            <a:r>
              <a:rPr lang="it-IT" altLang="it-IT" sz="1800" i="1" dirty="0" err="1">
                <a:solidFill>
                  <a:srgbClr val="0070C0"/>
                </a:solidFill>
              </a:rPr>
              <a:t>initial</a:t>
            </a:r>
            <a:r>
              <a:rPr lang="it-IT" altLang="it-IT" sz="1800" i="1" dirty="0">
                <a:solidFill>
                  <a:srgbClr val="0070C0"/>
                </a:solidFill>
              </a:rPr>
              <a:t> </a:t>
            </a:r>
            <a:r>
              <a:rPr lang="it-IT" altLang="it-IT" sz="1800" i="1" dirty="0" err="1">
                <a:solidFill>
                  <a:srgbClr val="0070C0"/>
                </a:solidFill>
              </a:rPr>
              <a:t>expressions</a:t>
            </a:r>
            <a:r>
              <a:rPr lang="it-IT" altLang="it-IT" sz="1800" i="1" dirty="0">
                <a:solidFill>
                  <a:srgbClr val="0070C0"/>
                </a:solidFill>
              </a:rPr>
              <a:t> of </a:t>
            </a:r>
            <a:r>
              <a:rPr lang="it-IT" altLang="it-IT" sz="1800" i="1" dirty="0" err="1">
                <a:solidFill>
                  <a:srgbClr val="0070C0"/>
                </a:solidFill>
              </a:rPr>
              <a:t>interest</a:t>
            </a:r>
            <a:r>
              <a:rPr lang="it-IT" altLang="it-IT" sz="1800" i="1" dirty="0">
                <a:solidFill>
                  <a:srgbClr val="0070C0"/>
                </a:solidFill>
              </a:rPr>
              <a:t> to </a:t>
            </a:r>
            <a:r>
              <a:rPr lang="it-IT" altLang="it-IT" sz="1800" i="1" dirty="0" err="1">
                <a:solidFill>
                  <a:srgbClr val="0070C0"/>
                </a:solidFill>
              </a:rPr>
              <a:t>well-defined</a:t>
            </a:r>
            <a:r>
              <a:rPr lang="it-IT" altLang="it-IT" sz="1800" i="1" dirty="0">
                <a:solidFill>
                  <a:srgbClr val="0070C0"/>
                </a:solidFill>
              </a:rPr>
              <a:t> and concrete </a:t>
            </a:r>
            <a:r>
              <a:rPr lang="it-IT" altLang="it-IT" sz="1800" i="1" dirty="0" err="1">
                <a:solidFill>
                  <a:srgbClr val="0070C0"/>
                </a:solidFill>
              </a:rPr>
              <a:t>proposals</a:t>
            </a:r>
            <a:br>
              <a:rPr lang="it-IT" altLang="it-IT" sz="1800" i="1" dirty="0"/>
            </a:br>
            <a:r>
              <a:rPr lang="it-IT" altLang="it-IT" sz="1800" i="1" dirty="0"/>
              <a:t>(e.g. FCC </a:t>
            </a:r>
            <a:r>
              <a:rPr lang="it-IT" altLang="it-IT" sz="1800" i="1" dirty="0" err="1"/>
              <a:t>may</a:t>
            </a:r>
            <a:r>
              <a:rPr lang="it-IT" altLang="it-IT" sz="1800" i="1" dirty="0"/>
              <a:t> </a:t>
            </a:r>
            <a:r>
              <a:rPr lang="it-IT" altLang="it-IT" sz="1800" i="1" dirty="0" err="1"/>
              <a:t>have</a:t>
            </a:r>
            <a:r>
              <a:rPr lang="it-IT" altLang="it-IT" sz="1800" i="1" dirty="0"/>
              <a:t> an </a:t>
            </a:r>
            <a:r>
              <a:rPr lang="it-IT" altLang="it-IT" sz="1800" i="1" dirty="0" err="1"/>
              <a:t>imminent</a:t>
            </a:r>
            <a:r>
              <a:rPr lang="it-IT" altLang="it-IT" sz="1800" i="1" dirty="0"/>
              <a:t> and </a:t>
            </a:r>
            <a:r>
              <a:rPr lang="it-IT" altLang="it-IT" sz="1800" i="1" dirty="0" err="1"/>
              <a:t>well-defined</a:t>
            </a:r>
            <a:r>
              <a:rPr lang="it-IT" altLang="it-IT" sz="1800" i="1" dirty="0"/>
              <a:t> </a:t>
            </a:r>
            <a:r>
              <a:rPr lang="it-IT" altLang="it-IT" sz="1800" i="1" dirty="0" err="1"/>
              <a:t>need</a:t>
            </a:r>
            <a:r>
              <a:rPr lang="it-IT" altLang="it-IT" sz="1800" i="1" dirty="0"/>
              <a:t>).</a:t>
            </a:r>
          </a:p>
          <a:p>
            <a:pPr marL="114300" lvl="0" fontAlgn="base">
              <a:lnSpc>
                <a:spcPct val="100000"/>
              </a:lnSpc>
              <a:spcBef>
                <a:spcPct val="0"/>
              </a:spcBef>
              <a:spcAft>
                <a:spcPct val="0"/>
              </a:spcAft>
              <a:buClrTx/>
              <a:buFont typeface="Montserrat" panose="00000500000000000000" pitchFamily="50" charset="0"/>
              <a:buChar char="▶"/>
            </a:pPr>
            <a:r>
              <a:rPr lang="it-IT" altLang="it-IT" sz="2200" i="1" dirty="0" err="1"/>
              <a:t>Alignment</a:t>
            </a:r>
            <a:r>
              <a:rPr lang="it-IT" altLang="it-IT" sz="2200" i="1" dirty="0"/>
              <a:t> </a:t>
            </a:r>
            <a:r>
              <a:rPr lang="it-IT" altLang="it-IT" sz="2200" i="1" dirty="0" err="1"/>
              <a:t>within</a:t>
            </a:r>
            <a:r>
              <a:rPr lang="it-IT" altLang="it-IT" sz="2200" i="1" dirty="0"/>
              <a:t> LDG:</a:t>
            </a:r>
          </a:p>
          <a:p>
            <a:pPr marL="571500" lvl="1" fontAlgn="base">
              <a:lnSpc>
                <a:spcPct val="100000"/>
              </a:lnSpc>
              <a:spcBef>
                <a:spcPct val="0"/>
              </a:spcBef>
              <a:spcAft>
                <a:spcPct val="0"/>
              </a:spcAft>
              <a:buClrTx/>
              <a:buFont typeface="Montserrat" panose="00000500000000000000" pitchFamily="50" charset="0"/>
              <a:buChar char="▶"/>
            </a:pPr>
            <a:r>
              <a:rPr lang="it-IT" altLang="it-IT" sz="1800" i="1" dirty="0" err="1">
                <a:solidFill>
                  <a:srgbClr val="0070C0"/>
                </a:solidFill>
              </a:rPr>
              <a:t>all</a:t>
            </a:r>
            <a:r>
              <a:rPr lang="it-IT" altLang="it-IT" sz="1800" i="1" dirty="0">
                <a:solidFill>
                  <a:srgbClr val="0070C0"/>
                </a:solidFill>
              </a:rPr>
              <a:t> LDG Directors must be </a:t>
            </a:r>
            <a:r>
              <a:rPr lang="it-IT" altLang="it-IT" sz="1800" i="1" dirty="0" err="1">
                <a:solidFill>
                  <a:srgbClr val="0070C0"/>
                </a:solidFill>
              </a:rPr>
              <a:t>aware</a:t>
            </a:r>
            <a:r>
              <a:rPr lang="it-IT" altLang="it-IT" sz="1800" i="1" dirty="0">
                <a:solidFill>
                  <a:srgbClr val="0070C0"/>
                </a:solidFill>
              </a:rPr>
              <a:t> of:</a:t>
            </a:r>
          </a:p>
          <a:p>
            <a:pPr marL="1028700" lvl="2" fontAlgn="base">
              <a:lnSpc>
                <a:spcPct val="100000"/>
              </a:lnSpc>
              <a:spcBef>
                <a:spcPct val="0"/>
              </a:spcBef>
              <a:spcAft>
                <a:spcPct val="0"/>
              </a:spcAft>
              <a:buClrTx/>
              <a:buFont typeface="Montserrat" panose="00000500000000000000" pitchFamily="50" charset="0"/>
              <a:buChar char="▶"/>
            </a:pPr>
            <a:r>
              <a:rPr lang="it-IT" altLang="it-IT" sz="1800" i="1" dirty="0" err="1">
                <a:solidFill>
                  <a:srgbClr val="0070C0"/>
                </a:solidFill>
              </a:rPr>
              <a:t>what</a:t>
            </a:r>
            <a:r>
              <a:rPr lang="it-IT" altLang="it-IT" sz="1800" i="1" dirty="0">
                <a:solidFill>
                  <a:srgbClr val="0070C0"/>
                </a:solidFill>
              </a:rPr>
              <a:t> </a:t>
            </a:r>
            <a:r>
              <a:rPr lang="it-IT" altLang="it-IT" sz="1800" i="1" dirty="0" err="1">
                <a:solidFill>
                  <a:srgbClr val="0070C0"/>
                </a:solidFill>
              </a:rPr>
              <a:t>will</a:t>
            </a:r>
            <a:r>
              <a:rPr lang="it-IT" altLang="it-IT" sz="1800" i="1" dirty="0">
                <a:solidFill>
                  <a:srgbClr val="0070C0"/>
                </a:solidFill>
              </a:rPr>
              <a:t> be </a:t>
            </a:r>
            <a:r>
              <a:rPr lang="it-IT" altLang="it-IT" sz="1800" i="1" dirty="0" err="1">
                <a:solidFill>
                  <a:srgbClr val="0070C0"/>
                </a:solidFill>
              </a:rPr>
              <a:t>presented</a:t>
            </a:r>
            <a:r>
              <a:rPr lang="it-IT" altLang="it-IT" sz="1800" i="1" dirty="0">
                <a:solidFill>
                  <a:srgbClr val="0070C0"/>
                </a:solidFill>
              </a:rPr>
              <a:t>,</a:t>
            </a:r>
          </a:p>
          <a:p>
            <a:pPr marL="1028700" lvl="2" fontAlgn="base">
              <a:lnSpc>
                <a:spcPct val="100000"/>
              </a:lnSpc>
              <a:spcBef>
                <a:spcPct val="0"/>
              </a:spcBef>
              <a:spcAft>
                <a:spcPct val="0"/>
              </a:spcAft>
              <a:buClrTx/>
              <a:buFont typeface="Montserrat" panose="00000500000000000000" pitchFamily="50" charset="0"/>
              <a:buChar char="▶"/>
            </a:pPr>
            <a:r>
              <a:rPr lang="it-IT" altLang="it-IT" sz="1800" i="1" dirty="0">
                <a:solidFill>
                  <a:srgbClr val="0070C0"/>
                </a:solidFill>
              </a:rPr>
              <a:t>the </a:t>
            </a:r>
            <a:r>
              <a:rPr lang="it-IT" altLang="it-IT" sz="1800" i="1" dirty="0" err="1">
                <a:solidFill>
                  <a:srgbClr val="0070C0"/>
                </a:solidFill>
              </a:rPr>
              <a:t>associated</a:t>
            </a:r>
            <a:r>
              <a:rPr lang="it-IT" altLang="it-IT" sz="1800" i="1" dirty="0">
                <a:solidFill>
                  <a:srgbClr val="0070C0"/>
                </a:solidFill>
              </a:rPr>
              <a:t> </a:t>
            </a:r>
            <a:r>
              <a:rPr lang="it-IT" altLang="it-IT" sz="1800" i="1" dirty="0" err="1">
                <a:solidFill>
                  <a:srgbClr val="0070C0"/>
                </a:solidFill>
              </a:rPr>
              <a:t>level</a:t>
            </a:r>
            <a:r>
              <a:rPr lang="it-IT" altLang="it-IT" sz="1800" i="1" dirty="0">
                <a:solidFill>
                  <a:srgbClr val="0070C0"/>
                </a:solidFill>
              </a:rPr>
              <a:t> of commitment from the </a:t>
            </a:r>
            <a:r>
              <a:rPr lang="it-IT" altLang="it-IT" sz="1800" i="1" dirty="0" err="1">
                <a:solidFill>
                  <a:srgbClr val="0070C0"/>
                </a:solidFill>
              </a:rPr>
              <a:t>different</a:t>
            </a:r>
            <a:r>
              <a:rPr lang="it-IT" altLang="it-IT" sz="1800" i="1" dirty="0">
                <a:solidFill>
                  <a:srgbClr val="0070C0"/>
                </a:solidFill>
              </a:rPr>
              <a:t> </a:t>
            </a:r>
            <a:r>
              <a:rPr lang="it-IT" altLang="it-IT" sz="1800" i="1" dirty="0" err="1">
                <a:solidFill>
                  <a:srgbClr val="0070C0"/>
                </a:solidFill>
              </a:rPr>
              <a:t>laboratories</a:t>
            </a:r>
            <a:r>
              <a:rPr lang="it-IT" altLang="it-IT" sz="1800" i="1" dirty="0"/>
              <a:t>.</a:t>
            </a:r>
          </a:p>
          <a:p>
            <a:endParaRPr lang="it-IT" dirty="0"/>
          </a:p>
        </p:txBody>
      </p:sp>
    </p:spTree>
    <p:extLst>
      <p:ext uri="{BB962C8B-B14F-4D97-AF65-F5344CB8AC3E}">
        <p14:creationId xmlns:p14="http://schemas.microsoft.com/office/powerpoint/2010/main" val="3572090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737F5D-47A9-8E41-B736-728D79E7E249}"/>
              </a:ext>
            </a:extLst>
          </p:cNvPr>
          <p:cNvSpPr>
            <a:spLocks noGrp="1"/>
          </p:cNvSpPr>
          <p:nvPr>
            <p:ph type="title"/>
          </p:nvPr>
        </p:nvSpPr>
        <p:spPr/>
        <p:txBody>
          <a:bodyPr/>
          <a:lstStyle/>
          <a:p>
            <a:r>
              <a:rPr lang="en-GB" dirty="0"/>
              <a:t>Critical RF Challenges</a:t>
            </a:r>
          </a:p>
        </p:txBody>
      </p:sp>
      <p:sp>
        <p:nvSpPr>
          <p:cNvPr id="5" name="Content Placeholder 4">
            <a:extLst>
              <a:ext uri="{FF2B5EF4-FFF2-40B4-BE49-F238E27FC236}">
                <a16:creationId xmlns:a16="http://schemas.microsoft.com/office/drawing/2014/main" id="{177616D1-8334-4EA8-91A9-7FC9704DBFD2}"/>
              </a:ext>
            </a:extLst>
          </p:cNvPr>
          <p:cNvSpPr>
            <a:spLocks noGrp="1"/>
          </p:cNvSpPr>
          <p:nvPr>
            <p:ph idx="1"/>
          </p:nvPr>
        </p:nvSpPr>
        <p:spPr/>
        <p:txBody>
          <a:bodyPr/>
          <a:lstStyle/>
          <a:p>
            <a:r>
              <a:rPr lang="en-GB" dirty="0"/>
              <a:t>What are </a:t>
            </a:r>
            <a:r>
              <a:rPr lang="en-GB" dirty="0">
                <a:solidFill>
                  <a:srgbClr val="0070C0"/>
                </a:solidFill>
              </a:rPr>
              <a:t>principal RF system demands</a:t>
            </a:r>
            <a:r>
              <a:rPr lang="en-GB" dirty="0"/>
              <a:t>:</a:t>
            </a:r>
          </a:p>
          <a:p>
            <a:pPr lvl="1"/>
            <a:r>
              <a:rPr lang="en-GB" dirty="0">
                <a:solidFill>
                  <a:srgbClr val="0070C0"/>
                </a:solidFill>
              </a:rPr>
              <a:t>Accelerator technology </a:t>
            </a:r>
            <a:r>
              <a:rPr lang="en-GB" dirty="0"/>
              <a:t>(bulk, thin film, NC)</a:t>
            </a:r>
          </a:p>
          <a:p>
            <a:pPr lvl="1"/>
            <a:r>
              <a:rPr lang="en-GB" dirty="0"/>
              <a:t>Power </a:t>
            </a:r>
            <a:r>
              <a:rPr lang="en-GB" dirty="0">
                <a:solidFill>
                  <a:srgbClr val="0070C0"/>
                </a:solidFill>
              </a:rPr>
              <a:t>Coupler</a:t>
            </a:r>
            <a:r>
              <a:rPr lang="en-GB" dirty="0"/>
              <a:t> (power, configuration)</a:t>
            </a:r>
          </a:p>
          <a:p>
            <a:pPr lvl="1"/>
            <a:r>
              <a:rPr lang="en-GB" dirty="0">
                <a:solidFill>
                  <a:srgbClr val="0070C0"/>
                </a:solidFill>
              </a:rPr>
              <a:t>Amplifier</a:t>
            </a:r>
            <a:r>
              <a:rPr lang="en-GB" dirty="0"/>
              <a:t> technology (technology, power)</a:t>
            </a:r>
          </a:p>
          <a:p>
            <a:pPr lvl="1"/>
            <a:r>
              <a:rPr lang="en-GB" dirty="0">
                <a:solidFill>
                  <a:srgbClr val="0070C0"/>
                </a:solidFill>
              </a:rPr>
              <a:t>RF control </a:t>
            </a:r>
            <a:r>
              <a:rPr lang="en-GB" dirty="0"/>
              <a:t>(stability, synchronisation, reliability)</a:t>
            </a:r>
          </a:p>
          <a:p>
            <a:pPr marL="457200" lvl="1" indent="0">
              <a:buNone/>
            </a:pPr>
            <a:endParaRPr lang="en-GB" dirty="0"/>
          </a:p>
        </p:txBody>
      </p:sp>
      <p:sp>
        <p:nvSpPr>
          <p:cNvPr id="2" name="Rettangolo 1">
            <a:extLst>
              <a:ext uri="{FF2B5EF4-FFF2-40B4-BE49-F238E27FC236}">
                <a16:creationId xmlns:a16="http://schemas.microsoft.com/office/drawing/2014/main" id="{994E1112-E57C-DAB2-B652-D1AFB54A098B}"/>
              </a:ext>
            </a:extLst>
          </p:cNvPr>
          <p:cNvSpPr/>
          <p:nvPr/>
        </p:nvSpPr>
        <p:spPr>
          <a:xfrm rot="19614729">
            <a:off x="7729354" y="4559775"/>
            <a:ext cx="3498073" cy="923330"/>
          </a:xfrm>
          <a:prstGeom prst="rect">
            <a:avLst/>
          </a:prstGeom>
          <a:noFill/>
        </p:spPr>
        <p:txBody>
          <a:bodyPr wrap="none" lIns="91440" tIns="45720" rIns="91440" bIns="45720">
            <a:spAutoFit/>
          </a:bodyPr>
          <a:lstStyle/>
          <a:p>
            <a:pPr algn="ctr"/>
            <a:r>
              <a:rPr lang="it-IT" sz="5400" dirty="0">
                <a:ln w="0"/>
                <a:solidFill>
                  <a:schemeClr val="accent1"/>
                </a:solidFill>
                <a:effectLst>
                  <a:outerShdw blurRad="38100" dist="25400" dir="5400000" algn="ctr" rotWithShape="0">
                    <a:srgbClr val="6E747A">
                      <a:alpha val="43000"/>
                    </a:srgbClr>
                  </a:outerShdw>
                </a:effectLst>
              </a:rPr>
              <a:t>Template</a:t>
            </a:r>
            <a:endParaRPr lang="it-IT"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884004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1423E-AA14-5060-7CBC-B3CF3551AED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E0D41F1-2A4F-36D4-7498-5FA4450F24A8}"/>
              </a:ext>
            </a:extLst>
          </p:cNvPr>
          <p:cNvSpPr>
            <a:spLocks noGrp="1"/>
          </p:cNvSpPr>
          <p:nvPr>
            <p:ph type="title"/>
          </p:nvPr>
        </p:nvSpPr>
        <p:spPr/>
        <p:txBody>
          <a:bodyPr/>
          <a:lstStyle/>
          <a:p>
            <a:r>
              <a:rPr lang="en-GB" dirty="0"/>
              <a:t>Design Specifications</a:t>
            </a:r>
          </a:p>
        </p:txBody>
      </p:sp>
      <p:sp>
        <p:nvSpPr>
          <p:cNvPr id="5" name="Content Placeholder 4">
            <a:extLst>
              <a:ext uri="{FF2B5EF4-FFF2-40B4-BE49-F238E27FC236}">
                <a16:creationId xmlns:a16="http://schemas.microsoft.com/office/drawing/2014/main" id="{44D12BB2-249B-94B1-D584-995212E04D40}"/>
              </a:ext>
            </a:extLst>
          </p:cNvPr>
          <p:cNvSpPr>
            <a:spLocks noGrp="1"/>
          </p:cNvSpPr>
          <p:nvPr>
            <p:ph idx="1"/>
          </p:nvPr>
        </p:nvSpPr>
        <p:spPr/>
        <p:txBody>
          <a:bodyPr/>
          <a:lstStyle/>
          <a:p>
            <a:r>
              <a:rPr lang="en-GB" dirty="0"/>
              <a:t>All principal </a:t>
            </a:r>
            <a:r>
              <a:rPr lang="en-GB" dirty="0">
                <a:solidFill>
                  <a:srgbClr val="0070C0"/>
                </a:solidFill>
              </a:rPr>
              <a:t>RF operating performance parameters </a:t>
            </a:r>
            <a:r>
              <a:rPr lang="en-GB" dirty="0"/>
              <a:t>for HEP facility:</a:t>
            </a:r>
          </a:p>
          <a:p>
            <a:pPr lvl="1"/>
            <a:r>
              <a:rPr lang="en-GB" dirty="0"/>
              <a:t>i.e. Frequency, power, gradient, Qo, stability, etc.</a:t>
            </a:r>
          </a:p>
        </p:txBody>
      </p:sp>
      <p:sp>
        <p:nvSpPr>
          <p:cNvPr id="2" name="Rettangolo 1">
            <a:extLst>
              <a:ext uri="{FF2B5EF4-FFF2-40B4-BE49-F238E27FC236}">
                <a16:creationId xmlns:a16="http://schemas.microsoft.com/office/drawing/2014/main" id="{D76A970C-AAE9-1705-0879-530FA246926C}"/>
              </a:ext>
            </a:extLst>
          </p:cNvPr>
          <p:cNvSpPr/>
          <p:nvPr/>
        </p:nvSpPr>
        <p:spPr>
          <a:xfrm rot="19614729">
            <a:off x="7729354" y="4559775"/>
            <a:ext cx="3498073" cy="923330"/>
          </a:xfrm>
          <a:prstGeom prst="rect">
            <a:avLst/>
          </a:prstGeom>
          <a:noFill/>
        </p:spPr>
        <p:txBody>
          <a:bodyPr wrap="none" lIns="91440" tIns="45720" rIns="91440" bIns="45720">
            <a:spAutoFit/>
          </a:bodyPr>
          <a:lstStyle/>
          <a:p>
            <a:pPr algn="ctr"/>
            <a:r>
              <a:rPr lang="it-IT" sz="5400" dirty="0">
                <a:ln w="0"/>
                <a:solidFill>
                  <a:schemeClr val="accent1"/>
                </a:solidFill>
                <a:effectLst>
                  <a:outerShdw blurRad="38100" dist="25400" dir="5400000" algn="ctr" rotWithShape="0">
                    <a:srgbClr val="6E747A">
                      <a:alpha val="43000"/>
                    </a:srgbClr>
                  </a:outerShdw>
                </a:effectLst>
              </a:rPr>
              <a:t>Template</a:t>
            </a:r>
            <a:endParaRPr lang="it-IT"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54200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2201D-8F79-B8D9-80F0-042777DE5C7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B137C1B-CD8A-0543-FF41-50EBFE9D66E4}"/>
              </a:ext>
            </a:extLst>
          </p:cNvPr>
          <p:cNvSpPr>
            <a:spLocks noGrp="1"/>
          </p:cNvSpPr>
          <p:nvPr>
            <p:ph type="title"/>
          </p:nvPr>
        </p:nvSpPr>
        <p:spPr/>
        <p:txBody>
          <a:bodyPr/>
          <a:lstStyle/>
          <a:p>
            <a:r>
              <a:rPr lang="en-GB" dirty="0"/>
              <a:t>R&amp;D Objectives to reach TRL6</a:t>
            </a:r>
          </a:p>
        </p:txBody>
      </p:sp>
      <p:sp>
        <p:nvSpPr>
          <p:cNvPr id="5" name="Content Placeholder 4">
            <a:extLst>
              <a:ext uri="{FF2B5EF4-FFF2-40B4-BE49-F238E27FC236}">
                <a16:creationId xmlns:a16="http://schemas.microsoft.com/office/drawing/2014/main" id="{EA050179-16EC-71F2-AC23-ED8ADB6DF1DD}"/>
              </a:ext>
            </a:extLst>
          </p:cNvPr>
          <p:cNvSpPr>
            <a:spLocks noGrp="1"/>
          </p:cNvSpPr>
          <p:nvPr>
            <p:ph idx="1"/>
          </p:nvPr>
        </p:nvSpPr>
        <p:spPr/>
        <p:txBody>
          <a:bodyPr/>
          <a:lstStyle/>
          <a:p>
            <a:r>
              <a:rPr lang="en-GB" dirty="0">
                <a:solidFill>
                  <a:srgbClr val="00B050"/>
                </a:solidFill>
              </a:rPr>
              <a:t>What’s been reached </a:t>
            </a:r>
            <a:r>
              <a:rPr lang="en-GB" dirty="0"/>
              <a:t>today.</a:t>
            </a:r>
          </a:p>
          <a:p>
            <a:r>
              <a:rPr lang="en-GB" dirty="0">
                <a:solidFill>
                  <a:srgbClr val="C00000"/>
                </a:solidFill>
              </a:rPr>
              <a:t>What’s still to be completed </a:t>
            </a:r>
            <a:r>
              <a:rPr lang="en-GB" dirty="0"/>
              <a:t>for next ESPP period:</a:t>
            </a:r>
          </a:p>
          <a:p>
            <a:pPr lvl="1"/>
            <a:r>
              <a:rPr lang="en-GB" dirty="0"/>
              <a:t>I.e. design, prototype, verification, integration, demonstration</a:t>
            </a:r>
          </a:p>
        </p:txBody>
      </p:sp>
      <p:sp>
        <p:nvSpPr>
          <p:cNvPr id="2" name="Rettangolo 1">
            <a:extLst>
              <a:ext uri="{FF2B5EF4-FFF2-40B4-BE49-F238E27FC236}">
                <a16:creationId xmlns:a16="http://schemas.microsoft.com/office/drawing/2014/main" id="{65628458-3017-901C-CEE1-D32130433A81}"/>
              </a:ext>
            </a:extLst>
          </p:cNvPr>
          <p:cNvSpPr/>
          <p:nvPr/>
        </p:nvSpPr>
        <p:spPr>
          <a:xfrm rot="19614729">
            <a:off x="7729354" y="4559775"/>
            <a:ext cx="3498073" cy="923330"/>
          </a:xfrm>
          <a:prstGeom prst="rect">
            <a:avLst/>
          </a:prstGeom>
          <a:noFill/>
        </p:spPr>
        <p:txBody>
          <a:bodyPr wrap="none" lIns="91440" tIns="45720" rIns="91440" bIns="45720">
            <a:spAutoFit/>
          </a:bodyPr>
          <a:lstStyle/>
          <a:p>
            <a:pPr algn="ctr"/>
            <a:r>
              <a:rPr lang="it-IT" sz="5400" dirty="0">
                <a:ln w="0"/>
                <a:solidFill>
                  <a:schemeClr val="accent1"/>
                </a:solidFill>
                <a:effectLst>
                  <a:outerShdw blurRad="38100" dist="25400" dir="5400000" algn="ctr" rotWithShape="0">
                    <a:srgbClr val="6E747A">
                      <a:alpha val="43000"/>
                    </a:srgbClr>
                  </a:outerShdw>
                </a:effectLst>
              </a:rPr>
              <a:t>Template</a:t>
            </a:r>
            <a:endParaRPr lang="it-IT"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602436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5200F-B73E-A129-AC04-369BDBB5D074}"/>
              </a:ext>
            </a:extLst>
          </p:cNvPr>
          <p:cNvSpPr>
            <a:spLocks noGrp="1"/>
          </p:cNvSpPr>
          <p:nvPr>
            <p:ph type="title"/>
          </p:nvPr>
        </p:nvSpPr>
        <p:spPr/>
        <p:txBody>
          <a:bodyPr/>
          <a:lstStyle/>
          <a:p>
            <a:r>
              <a:rPr lang="en-GB" dirty="0"/>
              <a:t>Infrastructure</a:t>
            </a:r>
          </a:p>
        </p:txBody>
      </p:sp>
      <p:sp>
        <p:nvSpPr>
          <p:cNvPr id="3" name="Content Placeholder 2">
            <a:extLst>
              <a:ext uri="{FF2B5EF4-FFF2-40B4-BE49-F238E27FC236}">
                <a16:creationId xmlns:a16="http://schemas.microsoft.com/office/drawing/2014/main" id="{699FCBFF-EC79-9BE2-B8C4-53BE726676E8}"/>
              </a:ext>
            </a:extLst>
          </p:cNvPr>
          <p:cNvSpPr>
            <a:spLocks noGrp="1"/>
          </p:cNvSpPr>
          <p:nvPr>
            <p:ph idx="1"/>
          </p:nvPr>
        </p:nvSpPr>
        <p:spPr/>
        <p:txBody>
          <a:bodyPr/>
          <a:lstStyle/>
          <a:p>
            <a:r>
              <a:rPr lang="en-GB" dirty="0"/>
              <a:t>What development/validation </a:t>
            </a:r>
            <a:r>
              <a:rPr lang="en-GB" dirty="0">
                <a:solidFill>
                  <a:srgbClr val="0070C0"/>
                </a:solidFill>
              </a:rPr>
              <a:t>infrastructure required</a:t>
            </a:r>
            <a:r>
              <a:rPr lang="en-GB" dirty="0"/>
              <a:t>.</a:t>
            </a:r>
          </a:p>
          <a:p>
            <a:r>
              <a:rPr lang="en-GB" dirty="0">
                <a:solidFill>
                  <a:srgbClr val="00B050"/>
                </a:solidFill>
              </a:rPr>
              <a:t>What exists currently </a:t>
            </a:r>
            <a:r>
              <a:rPr lang="en-GB" dirty="0"/>
              <a:t>and is being used.</a:t>
            </a:r>
          </a:p>
          <a:p>
            <a:r>
              <a:rPr lang="en-GB" dirty="0">
                <a:solidFill>
                  <a:srgbClr val="C00000"/>
                </a:solidFill>
              </a:rPr>
              <a:t>Who might have </a:t>
            </a:r>
            <a:r>
              <a:rPr lang="en-GB" dirty="0"/>
              <a:t>applicable infrastructure.</a:t>
            </a:r>
          </a:p>
        </p:txBody>
      </p:sp>
      <p:sp>
        <p:nvSpPr>
          <p:cNvPr id="4" name="Rettangolo 3">
            <a:extLst>
              <a:ext uri="{FF2B5EF4-FFF2-40B4-BE49-F238E27FC236}">
                <a16:creationId xmlns:a16="http://schemas.microsoft.com/office/drawing/2014/main" id="{92DDD30C-0A16-B572-2FE6-F546148068D1}"/>
              </a:ext>
            </a:extLst>
          </p:cNvPr>
          <p:cNvSpPr/>
          <p:nvPr/>
        </p:nvSpPr>
        <p:spPr>
          <a:xfrm rot="19614729">
            <a:off x="7729354" y="4559775"/>
            <a:ext cx="3498073" cy="923330"/>
          </a:xfrm>
          <a:prstGeom prst="rect">
            <a:avLst/>
          </a:prstGeom>
          <a:noFill/>
        </p:spPr>
        <p:txBody>
          <a:bodyPr wrap="none" lIns="91440" tIns="45720" rIns="91440" bIns="45720">
            <a:spAutoFit/>
          </a:bodyPr>
          <a:lstStyle/>
          <a:p>
            <a:pPr algn="ctr"/>
            <a:r>
              <a:rPr lang="it-IT" sz="5400" dirty="0">
                <a:ln w="0"/>
                <a:solidFill>
                  <a:schemeClr val="accent1"/>
                </a:solidFill>
                <a:effectLst>
                  <a:outerShdw blurRad="38100" dist="25400" dir="5400000" algn="ctr" rotWithShape="0">
                    <a:srgbClr val="6E747A">
                      <a:alpha val="43000"/>
                    </a:srgbClr>
                  </a:outerShdw>
                </a:effectLst>
              </a:rPr>
              <a:t>Template</a:t>
            </a:r>
            <a:endParaRPr lang="it-IT"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81345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3864A-6DD1-8F34-627A-1EADFBBC791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A25A2C3-991C-499C-5B6D-7723B28399F5}"/>
              </a:ext>
            </a:extLst>
          </p:cNvPr>
          <p:cNvSpPr>
            <a:spLocks noGrp="1"/>
          </p:cNvSpPr>
          <p:nvPr>
            <p:ph type="title"/>
          </p:nvPr>
        </p:nvSpPr>
        <p:spPr/>
        <p:txBody>
          <a:bodyPr/>
          <a:lstStyle/>
          <a:p>
            <a:r>
              <a:rPr lang="en-GB" dirty="0"/>
              <a:t>Objective Resources</a:t>
            </a:r>
          </a:p>
        </p:txBody>
      </p:sp>
      <p:sp>
        <p:nvSpPr>
          <p:cNvPr id="5" name="Content Placeholder 4">
            <a:extLst>
              <a:ext uri="{FF2B5EF4-FFF2-40B4-BE49-F238E27FC236}">
                <a16:creationId xmlns:a16="http://schemas.microsoft.com/office/drawing/2014/main" id="{A4B16F62-2C90-0EFB-BCBE-673BB8A2A001}"/>
              </a:ext>
            </a:extLst>
          </p:cNvPr>
          <p:cNvSpPr>
            <a:spLocks noGrp="1"/>
          </p:cNvSpPr>
          <p:nvPr>
            <p:ph idx="1"/>
          </p:nvPr>
        </p:nvSpPr>
        <p:spPr/>
        <p:txBody>
          <a:bodyPr/>
          <a:lstStyle/>
          <a:p>
            <a:r>
              <a:rPr lang="en-GB" dirty="0"/>
              <a:t>How much total </a:t>
            </a:r>
            <a:r>
              <a:rPr lang="en-GB" dirty="0">
                <a:solidFill>
                  <a:srgbClr val="C00000"/>
                </a:solidFill>
              </a:rPr>
              <a:t>staffing required </a:t>
            </a:r>
            <a:r>
              <a:rPr lang="en-GB" dirty="0"/>
              <a:t>(from now).</a:t>
            </a:r>
          </a:p>
          <a:p>
            <a:r>
              <a:rPr lang="en-GB" dirty="0"/>
              <a:t>How much </a:t>
            </a:r>
            <a:r>
              <a:rPr lang="en-GB" dirty="0">
                <a:solidFill>
                  <a:srgbClr val="C00000"/>
                </a:solidFill>
              </a:rPr>
              <a:t>equipment cost required </a:t>
            </a:r>
            <a:r>
              <a:rPr lang="en-GB" dirty="0"/>
              <a:t>(from now).</a:t>
            </a:r>
          </a:p>
          <a:p>
            <a:r>
              <a:rPr lang="en-GB" dirty="0">
                <a:solidFill>
                  <a:srgbClr val="0070C0"/>
                </a:solidFill>
              </a:rPr>
              <a:t>Timescale</a:t>
            </a:r>
            <a:r>
              <a:rPr lang="en-GB" dirty="0"/>
              <a:t> anticipated to complete objective (from now).</a:t>
            </a:r>
          </a:p>
          <a:p>
            <a:r>
              <a:rPr lang="en-GB" dirty="0"/>
              <a:t>What </a:t>
            </a:r>
            <a:r>
              <a:rPr lang="en-GB" dirty="0">
                <a:solidFill>
                  <a:srgbClr val="00B050"/>
                </a:solidFill>
              </a:rPr>
              <a:t>collaborators</a:t>
            </a:r>
            <a:r>
              <a:rPr lang="en-GB" dirty="0"/>
              <a:t> are </a:t>
            </a:r>
            <a:r>
              <a:rPr lang="en-GB" dirty="0">
                <a:solidFill>
                  <a:srgbClr val="00B050"/>
                </a:solidFill>
              </a:rPr>
              <a:t>currently involved</a:t>
            </a:r>
            <a:r>
              <a:rPr lang="en-GB" dirty="0"/>
              <a:t>.</a:t>
            </a:r>
          </a:p>
          <a:p>
            <a:r>
              <a:rPr lang="en-GB" dirty="0"/>
              <a:t>What </a:t>
            </a:r>
            <a:r>
              <a:rPr lang="en-GB" dirty="0">
                <a:solidFill>
                  <a:srgbClr val="C00000"/>
                </a:solidFill>
              </a:rPr>
              <a:t>new</a:t>
            </a:r>
            <a:r>
              <a:rPr lang="en-GB" dirty="0"/>
              <a:t> </a:t>
            </a:r>
            <a:r>
              <a:rPr lang="en-GB" dirty="0">
                <a:solidFill>
                  <a:srgbClr val="C00000"/>
                </a:solidFill>
              </a:rPr>
              <a:t>collaborators</a:t>
            </a:r>
            <a:r>
              <a:rPr lang="en-GB" dirty="0"/>
              <a:t> could be involved.</a:t>
            </a:r>
          </a:p>
          <a:p>
            <a:endParaRPr lang="en-GB" dirty="0"/>
          </a:p>
        </p:txBody>
      </p:sp>
      <p:sp>
        <p:nvSpPr>
          <p:cNvPr id="2" name="Rettangolo 1">
            <a:extLst>
              <a:ext uri="{FF2B5EF4-FFF2-40B4-BE49-F238E27FC236}">
                <a16:creationId xmlns:a16="http://schemas.microsoft.com/office/drawing/2014/main" id="{E6FF7765-1603-BDDB-AA5F-43A24E6DAD9B}"/>
              </a:ext>
            </a:extLst>
          </p:cNvPr>
          <p:cNvSpPr/>
          <p:nvPr/>
        </p:nvSpPr>
        <p:spPr>
          <a:xfrm rot="19614729">
            <a:off x="7729354" y="4559775"/>
            <a:ext cx="3498073" cy="923330"/>
          </a:xfrm>
          <a:prstGeom prst="rect">
            <a:avLst/>
          </a:prstGeom>
          <a:noFill/>
        </p:spPr>
        <p:txBody>
          <a:bodyPr wrap="none" lIns="91440" tIns="45720" rIns="91440" bIns="45720">
            <a:spAutoFit/>
          </a:bodyPr>
          <a:lstStyle/>
          <a:p>
            <a:pPr algn="ctr"/>
            <a:r>
              <a:rPr lang="it-IT" sz="5400" dirty="0">
                <a:ln w="0"/>
                <a:solidFill>
                  <a:schemeClr val="accent1"/>
                </a:solidFill>
                <a:effectLst>
                  <a:outerShdw blurRad="38100" dist="25400" dir="5400000" algn="ctr" rotWithShape="0">
                    <a:srgbClr val="6E747A">
                      <a:alpha val="43000"/>
                    </a:srgbClr>
                  </a:outerShdw>
                </a:effectLst>
              </a:rPr>
              <a:t>Template</a:t>
            </a:r>
            <a:endParaRPr lang="it-IT"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447855951"/>
      </p:ext>
    </p:extLst>
  </p:cSld>
  <p:clrMapOvr>
    <a:masterClrMapping/>
  </p:clrMapOvr>
</p:sld>
</file>

<file path=ppt/theme/theme1.xml><?xml version="1.0" encoding="utf-8"?>
<a:theme xmlns:a="http://schemas.openxmlformats.org/drawingml/2006/main" name="I.FAST Custom Slides">
  <a:themeElements>
    <a:clrScheme name="Blu caldo">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I.FAST custom fonts">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60128-RFLDG-RFCP Meeting GB and PAM" id="{E87F64F4-84AB-4BD5-AFD2-7492E7D2D10B}" vid="{E489DE0A-FCD8-45D2-8DD2-4198107096BB}"/>
    </a:ext>
  </a:extLst>
</a:theme>
</file>

<file path=ppt/theme/theme2.xml><?xml version="1.0" encoding="utf-8"?>
<a:theme xmlns:a="http://schemas.openxmlformats.org/drawingml/2006/main" name="Generi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60128-RFLDG-RFCP Meeting GB and PAM" id="{E87F64F4-84AB-4BD5-AFD2-7492E7D2D10B}" vid="{71E98821-0E33-406D-A267-86B644872E53}"/>
    </a:ext>
  </a:ext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C2115D08E677248BDCA1802405EB194" ma:contentTypeVersion="13" ma:contentTypeDescription="Create a new document." ma:contentTypeScope="" ma:versionID="34f245b5fc5545921cad9db836a822b3">
  <xsd:schema xmlns:xsd="http://www.w3.org/2001/XMLSchema" xmlns:xs="http://www.w3.org/2001/XMLSchema" xmlns:p="http://schemas.microsoft.com/office/2006/metadata/properties" xmlns:ns3="e47f35ae-fbd5-4fcb-aa0e-162c0b89555d" xmlns:ns4="adf77701-ae93-4853-aa7d-9da7e7fa76b3" targetNamespace="http://schemas.microsoft.com/office/2006/metadata/properties" ma:root="true" ma:fieldsID="e0215bf63018cd1dfcff03b3f59b35eb" ns3:_="" ns4:_="">
    <xsd:import namespace="e47f35ae-fbd5-4fcb-aa0e-162c0b89555d"/>
    <xsd:import namespace="adf77701-ae93-4853-aa7d-9da7e7fa76b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7f35ae-fbd5-4fcb-aa0e-162c0b8955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df77701-ae93-4853-aa7d-9da7e7fa76b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9DBA52B-EB2F-4D11-BFF1-4FD773224844}">
  <ds:schemaRefs>
    <ds:schemaRef ds:uri="e47f35ae-fbd5-4fcb-aa0e-162c0b89555d"/>
    <ds:schemaRef ds:uri="http://schemas.microsoft.com/office/infopath/2007/PartnerControls"/>
    <ds:schemaRef ds:uri="http://schemas.microsoft.com/office/2006/metadata/properties"/>
    <ds:schemaRef ds:uri="http://purl.org/dc/dcmitype/"/>
    <ds:schemaRef ds:uri="http://schemas.openxmlformats.org/package/2006/metadata/core-properties"/>
    <ds:schemaRef ds:uri="http://schemas.microsoft.com/office/2006/documentManagement/types"/>
    <ds:schemaRef ds:uri="http://purl.org/dc/elements/1.1/"/>
    <ds:schemaRef ds:uri="adf77701-ae93-4853-aa7d-9da7e7fa76b3"/>
    <ds:schemaRef ds:uri="http://www.w3.org/XML/1998/namespace"/>
    <ds:schemaRef ds:uri="http://purl.org/dc/terms/"/>
  </ds:schemaRefs>
</ds:datastoreItem>
</file>

<file path=customXml/itemProps2.xml><?xml version="1.0" encoding="utf-8"?>
<ds:datastoreItem xmlns:ds="http://schemas.openxmlformats.org/officeDocument/2006/customXml" ds:itemID="{479405E4-9321-4289-B033-BC2E6E1D1B50}">
  <ds:schemaRefs>
    <ds:schemaRef ds:uri="adf77701-ae93-4853-aa7d-9da7e7fa76b3"/>
    <ds:schemaRef ds:uri="e47f35ae-fbd5-4fcb-aa0e-162c0b89555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79D8B24-8F98-4DDA-9790-F62C761D20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20260128-RFLDG-RFCP Meeting GB and PAM</Template>
  <TotalTime>1</TotalTime>
  <Words>736</Words>
  <Application>Microsoft Office PowerPoint</Application>
  <PresentationFormat>Widescreen</PresentationFormat>
  <Paragraphs>101</Paragraphs>
  <Slides>13</Slides>
  <Notes>2</Notes>
  <HiddenSlides>0</HiddenSlides>
  <MMClips>0</MMClips>
  <ScaleCrop>false</ScaleCrop>
  <HeadingPairs>
    <vt:vector size="6" baseType="variant">
      <vt:variant>
        <vt:lpstr>Caratteri utilizzati</vt:lpstr>
      </vt:variant>
      <vt:variant>
        <vt:i4>6</vt:i4>
      </vt:variant>
      <vt:variant>
        <vt:lpstr>Tema</vt:lpstr>
      </vt:variant>
      <vt:variant>
        <vt:i4>2</vt:i4>
      </vt:variant>
      <vt:variant>
        <vt:lpstr>Titoli diapositive</vt:lpstr>
      </vt:variant>
      <vt:variant>
        <vt:i4>13</vt:i4>
      </vt:variant>
    </vt:vector>
  </HeadingPairs>
  <TitlesOfParts>
    <vt:vector size="21" baseType="lpstr">
      <vt:lpstr>Montserrat</vt:lpstr>
      <vt:lpstr>Montserrat ExtraBold</vt:lpstr>
      <vt:lpstr>Calibri Light</vt:lpstr>
      <vt:lpstr>Calibri</vt:lpstr>
      <vt:lpstr>Arial</vt:lpstr>
      <vt:lpstr>Montserrat SemiBold</vt:lpstr>
      <vt:lpstr>I.FAST Custom Slides</vt:lpstr>
      <vt:lpstr>Generic</vt:lpstr>
      <vt:lpstr>Presentazione standard di PowerPoint</vt:lpstr>
      <vt:lpstr>Framework: ESPP, European Strategy Group, Dec 2025</vt:lpstr>
      <vt:lpstr>RFCP Goal for the LDG workshop      1/2</vt:lpstr>
      <vt:lpstr>RFCP Goal for the LDG workshop      2/2</vt:lpstr>
      <vt:lpstr>Critical RF Challenges</vt:lpstr>
      <vt:lpstr>Design Specifications</vt:lpstr>
      <vt:lpstr>R&amp;D Objectives to reach TRL6</vt:lpstr>
      <vt:lpstr>Infrastructure</vt:lpstr>
      <vt:lpstr>Objective Resources</vt:lpstr>
      <vt:lpstr>Delivery Plan (per primary objective)</vt:lpstr>
      <vt:lpstr>Presentazione standard di PowerPoint</vt:lpstr>
      <vt:lpstr>Action plan</vt:lpstr>
      <vt:lpstr>LDG workshop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Giovanni Bisoffi</dc:creator>
  <cp:lastModifiedBy>Giovanni Bisoffi</cp:lastModifiedBy>
  <cp:revision>1</cp:revision>
  <dcterms:created xsi:type="dcterms:W3CDTF">2026-01-28T11:52:18Z</dcterms:created>
  <dcterms:modified xsi:type="dcterms:W3CDTF">2026-01-28T11:53:55Z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0x010100BC2115D08E677248BDCA1802405EB194</vt:lpwstr>
  </property>
</Properties>
</file>