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9"/>
  </p:notesMasterIdLst>
  <p:sldIdLst>
    <p:sldId id="257" r:id="rId6"/>
    <p:sldId id="284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262"/>
    <a:srgbClr val="FF6900"/>
    <a:srgbClr val="003088"/>
    <a:srgbClr val="F08900"/>
    <a:srgbClr val="1E5DF8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7F0C1E-4657-4224-B17B-98BEF1A408D4}" v="674" dt="2026-04-30T08:10:30.192"/>
    <p1510:client id="{A2A30A32-7AC6-B037-11E3-812DD839647A}" v="308" dt="2026-04-30T07:54:37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1687"/>
  </p:normalViewPr>
  <p:slideViewPr>
    <p:cSldViewPr snapToGrid="0">
      <p:cViewPr varScale="1">
        <p:scale>
          <a:sx n="124" d="100"/>
          <a:sy n="124" d="100"/>
        </p:scale>
        <p:origin x="1656" y="9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odfellow, Ottilie (STFC,RAL,PPD)" userId="70cde4a1-5cc3-4096-861d-34c366bfb37c" providerId="ADAL" clId="{0C446D98-A966-4881-8D42-515F522E1509}"/>
    <pc:docChg chg="custSel addSld modSld">
      <pc:chgData name="Goodfellow, Ottilie (STFC,RAL,PPD)" userId="70cde4a1-5cc3-4096-861d-34c366bfb37c" providerId="ADAL" clId="{0C446D98-A966-4881-8D42-515F522E1509}" dt="2026-04-30T08:10:30.192" v="670" actId="1076"/>
      <pc:docMkLst>
        <pc:docMk/>
      </pc:docMkLst>
      <pc:sldChg chg="addSp delSp modSp mod">
        <pc:chgData name="Goodfellow, Ottilie (STFC,RAL,PPD)" userId="70cde4a1-5cc3-4096-861d-34c366bfb37c" providerId="ADAL" clId="{0C446D98-A966-4881-8D42-515F522E1509}" dt="2026-04-30T08:09:45.578" v="647" actId="1076"/>
        <pc:sldMkLst>
          <pc:docMk/>
          <pc:sldMk cId="3224382533" sldId="257"/>
        </pc:sldMkLst>
        <pc:spChg chg="mod">
          <ac:chgData name="Goodfellow, Ottilie (STFC,RAL,PPD)" userId="70cde4a1-5cc3-4096-861d-34c366bfb37c" providerId="ADAL" clId="{0C446D98-A966-4881-8D42-515F522E1509}" dt="2026-04-30T07:59:50.887" v="127" actId="1076"/>
          <ac:spMkLst>
            <pc:docMk/>
            <pc:sldMk cId="3224382533" sldId="257"/>
            <ac:spMk id="3" creationId="{78DB0FE0-A4AF-D848-8925-91A37993D74D}"/>
          </ac:spMkLst>
        </pc:spChg>
        <pc:spChg chg="add del mod">
          <ac:chgData name="Goodfellow, Ottilie (STFC,RAL,PPD)" userId="70cde4a1-5cc3-4096-861d-34c366bfb37c" providerId="ADAL" clId="{0C446D98-A966-4881-8D42-515F522E1509}" dt="2026-04-30T07:59:03.965" v="107" actId="478"/>
          <ac:spMkLst>
            <pc:docMk/>
            <pc:sldMk cId="3224382533" sldId="257"/>
            <ac:spMk id="4" creationId="{D6B47A97-A4EA-8620-A500-D93F6EDB31EC}"/>
          </ac:spMkLst>
        </pc:spChg>
        <pc:spChg chg="add mod">
          <ac:chgData name="Goodfellow, Ottilie (STFC,RAL,PPD)" userId="70cde4a1-5cc3-4096-861d-34c366bfb37c" providerId="ADAL" clId="{0C446D98-A966-4881-8D42-515F522E1509}" dt="2026-04-30T08:09:45.578" v="647" actId="1076"/>
          <ac:spMkLst>
            <pc:docMk/>
            <pc:sldMk cId="3224382533" sldId="257"/>
            <ac:spMk id="8" creationId="{F1B35B80-9345-01B1-EC35-3D3907A74531}"/>
          </ac:spMkLst>
        </pc:spChg>
        <pc:picChg chg="add mod">
          <ac:chgData name="Goodfellow, Ottilie (STFC,RAL,PPD)" userId="70cde4a1-5cc3-4096-861d-34c366bfb37c" providerId="ADAL" clId="{0C446D98-A966-4881-8D42-515F522E1509}" dt="2026-04-30T08:00:40.023" v="135" actId="1076"/>
          <ac:picMkLst>
            <pc:docMk/>
            <pc:sldMk cId="3224382533" sldId="257"/>
            <ac:picMk id="5" creationId="{FEFF0AB4-61F1-2EAF-9C97-EEAC62DBCD8E}"/>
          </ac:picMkLst>
        </pc:picChg>
        <pc:picChg chg="del mod">
          <ac:chgData name="Goodfellow, Ottilie (STFC,RAL,PPD)" userId="70cde4a1-5cc3-4096-861d-34c366bfb37c" providerId="ADAL" clId="{0C446D98-A966-4881-8D42-515F522E1509}" dt="2026-04-30T07:59:46.220" v="126" actId="478"/>
          <ac:picMkLst>
            <pc:docMk/>
            <pc:sldMk cId="3224382533" sldId="257"/>
            <ac:picMk id="6" creationId="{E201A9D8-A541-934F-8FC4-9439FCBF676D}"/>
          </ac:picMkLst>
        </pc:picChg>
      </pc:sldChg>
      <pc:sldChg chg="addSp modSp mod">
        <pc:chgData name="Goodfellow, Ottilie (STFC,RAL,PPD)" userId="70cde4a1-5cc3-4096-861d-34c366bfb37c" providerId="ADAL" clId="{0C446D98-A966-4881-8D42-515F522E1509}" dt="2026-04-30T08:10:15.964" v="664" actId="1076"/>
        <pc:sldMkLst>
          <pc:docMk/>
          <pc:sldMk cId="3680799466" sldId="284"/>
        </pc:sldMkLst>
        <pc:spChg chg="mod">
          <ac:chgData name="Goodfellow, Ottilie (STFC,RAL,PPD)" userId="70cde4a1-5cc3-4096-861d-34c366bfb37c" providerId="ADAL" clId="{0C446D98-A966-4881-8D42-515F522E1509}" dt="2026-04-30T08:10:09.346" v="663" actId="20577"/>
          <ac:spMkLst>
            <pc:docMk/>
            <pc:sldMk cId="3680799466" sldId="284"/>
            <ac:spMk id="3" creationId="{57F1C4BF-5CA1-04EC-D671-39FE6F5BFE4D}"/>
          </ac:spMkLst>
        </pc:spChg>
        <pc:spChg chg="add mod">
          <ac:chgData name="Goodfellow, Ottilie (STFC,RAL,PPD)" userId="70cde4a1-5cc3-4096-861d-34c366bfb37c" providerId="ADAL" clId="{0C446D98-A966-4881-8D42-515F522E1509}" dt="2026-04-30T08:10:15.964" v="664" actId="1076"/>
          <ac:spMkLst>
            <pc:docMk/>
            <pc:sldMk cId="3680799466" sldId="284"/>
            <ac:spMk id="7" creationId="{7B95CD39-C003-0BB4-F430-4B8820718F7E}"/>
          </ac:spMkLst>
        </pc:spChg>
        <pc:picChg chg="mod">
          <ac:chgData name="Goodfellow, Ottilie (STFC,RAL,PPD)" userId="70cde4a1-5cc3-4096-861d-34c366bfb37c" providerId="ADAL" clId="{0C446D98-A966-4881-8D42-515F522E1509}" dt="2026-04-30T08:09:55.648" v="651" actId="1076"/>
          <ac:picMkLst>
            <pc:docMk/>
            <pc:sldMk cId="3680799466" sldId="284"/>
            <ac:picMk id="4" creationId="{64AEF9A7-3615-0A60-9AF8-F097B5B7FA13}"/>
          </ac:picMkLst>
        </pc:picChg>
        <pc:picChg chg="mod">
          <ac:chgData name="Goodfellow, Ottilie (STFC,RAL,PPD)" userId="70cde4a1-5cc3-4096-861d-34c366bfb37c" providerId="ADAL" clId="{0C446D98-A966-4881-8D42-515F522E1509}" dt="2026-04-30T08:09:53.582" v="650" actId="1076"/>
          <ac:picMkLst>
            <pc:docMk/>
            <pc:sldMk cId="3680799466" sldId="284"/>
            <ac:picMk id="5" creationId="{AE46490D-0CED-9A7D-C10D-606632C73DE9}"/>
          </ac:picMkLst>
        </pc:picChg>
        <pc:picChg chg="mod modCrop">
          <ac:chgData name="Goodfellow, Ottilie (STFC,RAL,PPD)" userId="70cde4a1-5cc3-4096-861d-34c366bfb37c" providerId="ADAL" clId="{0C446D98-A966-4881-8D42-515F522E1509}" dt="2026-04-30T08:09:52.477" v="649" actId="1076"/>
          <ac:picMkLst>
            <pc:docMk/>
            <pc:sldMk cId="3680799466" sldId="284"/>
            <ac:picMk id="6" creationId="{E08A3B92-D65B-925D-AFA1-D435DA88C95D}"/>
          </ac:picMkLst>
        </pc:picChg>
      </pc:sldChg>
      <pc:sldChg chg="addSp delSp modSp new mod modNotesTx">
        <pc:chgData name="Goodfellow, Ottilie (STFC,RAL,PPD)" userId="70cde4a1-5cc3-4096-861d-34c366bfb37c" providerId="ADAL" clId="{0C446D98-A966-4881-8D42-515F522E1509}" dt="2026-04-30T08:10:30.192" v="670" actId="1076"/>
        <pc:sldMkLst>
          <pc:docMk/>
          <pc:sldMk cId="4120681915" sldId="285"/>
        </pc:sldMkLst>
        <pc:spChg chg="add mod">
          <ac:chgData name="Goodfellow, Ottilie (STFC,RAL,PPD)" userId="70cde4a1-5cc3-4096-861d-34c366bfb37c" providerId="ADAL" clId="{0C446D98-A966-4881-8D42-515F522E1509}" dt="2026-04-30T08:00:22.394" v="132" actId="20577"/>
          <ac:spMkLst>
            <pc:docMk/>
            <pc:sldMk cId="4120681915" sldId="285"/>
            <ac:spMk id="4" creationId="{2F174EF9-4B18-E09F-ED24-682F712AAE4A}"/>
          </ac:spMkLst>
        </pc:spChg>
        <pc:spChg chg="add mod">
          <ac:chgData name="Goodfellow, Ottilie (STFC,RAL,PPD)" userId="70cde4a1-5cc3-4096-861d-34c366bfb37c" providerId="ADAL" clId="{0C446D98-A966-4881-8D42-515F522E1509}" dt="2026-04-30T08:08:37.181" v="601" actId="1076"/>
          <ac:spMkLst>
            <pc:docMk/>
            <pc:sldMk cId="4120681915" sldId="285"/>
            <ac:spMk id="9" creationId="{4AF6395E-8A17-0120-E425-4771E3BE07C4}"/>
          </ac:spMkLst>
        </pc:spChg>
        <pc:spChg chg="add mod">
          <ac:chgData name="Goodfellow, Ottilie (STFC,RAL,PPD)" userId="70cde4a1-5cc3-4096-861d-34c366bfb37c" providerId="ADAL" clId="{0C446D98-A966-4881-8D42-515F522E1509}" dt="2026-04-30T08:10:30.192" v="670" actId="1076"/>
          <ac:spMkLst>
            <pc:docMk/>
            <pc:sldMk cId="4120681915" sldId="285"/>
            <ac:spMk id="10" creationId="{9A109F76-AFA4-439C-7061-704BCA52F17E}"/>
          </ac:spMkLst>
        </pc:spChg>
        <pc:picChg chg="add del mod">
          <ac:chgData name="Goodfellow, Ottilie (STFC,RAL,PPD)" userId="70cde4a1-5cc3-4096-861d-34c366bfb37c" providerId="ADAL" clId="{0C446D98-A966-4881-8D42-515F522E1509}" dt="2026-04-30T08:00:01.030" v="130" actId="478"/>
          <ac:picMkLst>
            <pc:docMk/>
            <pc:sldMk cId="4120681915" sldId="285"/>
            <ac:picMk id="3" creationId="{C1C9DCD3-AD10-3E19-7CFD-6FD066553356}"/>
          </ac:picMkLst>
        </pc:picChg>
        <pc:picChg chg="add mod">
          <ac:chgData name="Goodfellow, Ottilie (STFC,RAL,PPD)" userId="70cde4a1-5cc3-4096-861d-34c366bfb37c" providerId="ADAL" clId="{0C446D98-A966-4881-8D42-515F522E1509}" dt="2026-04-30T08:10:27.610" v="669" actId="1076"/>
          <ac:picMkLst>
            <pc:docMk/>
            <pc:sldMk cId="4120681915" sldId="285"/>
            <ac:picMk id="6" creationId="{B429CC22-44B8-AEE7-828E-DEE11CA35878}"/>
          </ac:picMkLst>
        </pc:picChg>
        <pc:picChg chg="add mod">
          <ac:chgData name="Goodfellow, Ottilie (STFC,RAL,PPD)" userId="70cde4a1-5cc3-4096-861d-34c366bfb37c" providerId="ADAL" clId="{0C446D98-A966-4881-8D42-515F522E1509}" dt="2026-04-30T08:10:25.888" v="668" actId="1076"/>
          <ac:picMkLst>
            <pc:docMk/>
            <pc:sldMk cId="4120681915" sldId="285"/>
            <ac:picMk id="8" creationId="{9D6C5FFE-C34A-5FFA-94ED-D85B56EB1DE3}"/>
          </ac:picMkLst>
        </pc:picChg>
      </pc:sldChg>
    </pc:docChg>
  </pc:docChgLst>
  <pc:docChgLst>
    <pc:chgData name="Goodfellow, Ottilie (STFC,RAL,PPD)" userId="S::ottilie.goodfellow@stfc.ac.uk::70cde4a1-5cc3-4096-861d-34c366bfb37c" providerId="AD" clId="Web-{A2A30A32-7AC6-B037-11E3-812DD839647A}"/>
    <pc:docChg chg="delSld modSld">
      <pc:chgData name="Goodfellow, Ottilie (STFC,RAL,PPD)" userId="S::ottilie.goodfellow@stfc.ac.uk::70cde4a1-5cc3-4096-861d-34c366bfb37c" providerId="AD" clId="Web-{A2A30A32-7AC6-B037-11E3-812DD839647A}" dt="2026-04-30T07:54:37.334" v="189" actId="14100"/>
      <pc:docMkLst>
        <pc:docMk/>
      </pc:docMkLst>
      <pc:sldChg chg="delSp modSp">
        <pc:chgData name="Goodfellow, Ottilie (STFC,RAL,PPD)" userId="S::ottilie.goodfellow@stfc.ac.uk::70cde4a1-5cc3-4096-861d-34c366bfb37c" providerId="AD" clId="Web-{A2A30A32-7AC6-B037-11E3-812DD839647A}" dt="2026-04-30T07:53:16.654" v="178" actId="1076"/>
        <pc:sldMkLst>
          <pc:docMk/>
          <pc:sldMk cId="3224382533" sldId="257"/>
        </pc:sldMkLst>
        <pc:spChg chg="mod">
          <ac:chgData name="Goodfellow, Ottilie (STFC,RAL,PPD)" userId="S::ottilie.goodfellow@stfc.ac.uk::70cde4a1-5cc3-4096-861d-34c366bfb37c" providerId="AD" clId="Web-{A2A30A32-7AC6-B037-11E3-812DD839647A}" dt="2026-04-30T07:53:16.654" v="178" actId="1076"/>
          <ac:spMkLst>
            <pc:docMk/>
            <pc:sldMk cId="3224382533" sldId="257"/>
            <ac:spMk id="3" creationId="{78DB0FE0-A4AF-D848-8925-91A37993D74D}"/>
          </ac:spMkLst>
        </pc:spChg>
        <pc:spChg chg="del">
          <ac:chgData name="Goodfellow, Ottilie (STFC,RAL,PPD)" userId="S::ottilie.goodfellow@stfc.ac.uk::70cde4a1-5cc3-4096-861d-34c366bfb37c" providerId="AD" clId="Web-{A2A30A32-7AC6-B037-11E3-812DD839647A}" dt="2026-04-30T07:44:47.581" v="0"/>
          <ac:spMkLst>
            <pc:docMk/>
            <pc:sldMk cId="3224382533" sldId="257"/>
            <ac:spMk id="5" creationId="{0BEB0AE4-391E-6F41-84C6-D4EEDF519A31}"/>
          </ac:spMkLst>
        </pc:spChg>
      </pc:sldChg>
      <pc:sldChg chg="del">
        <pc:chgData name="Goodfellow, Ottilie (STFC,RAL,PPD)" userId="S::ottilie.goodfellow@stfc.ac.uk::70cde4a1-5cc3-4096-861d-34c366bfb37c" providerId="AD" clId="Web-{A2A30A32-7AC6-B037-11E3-812DD839647A}" dt="2026-04-30T07:48:56.867" v="118"/>
        <pc:sldMkLst>
          <pc:docMk/>
          <pc:sldMk cId="282679849" sldId="269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8:55.132" v="117"/>
        <pc:sldMkLst>
          <pc:docMk/>
          <pc:sldMk cId="3722688059" sldId="282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10.023" v="125"/>
        <pc:sldMkLst>
          <pc:docMk/>
          <pc:sldMk cId="3917729284" sldId="283"/>
        </pc:sldMkLst>
      </pc:sldChg>
      <pc:sldChg chg="addSp modSp">
        <pc:chgData name="Goodfellow, Ottilie (STFC,RAL,PPD)" userId="S::ottilie.goodfellow@stfc.ac.uk::70cde4a1-5cc3-4096-861d-34c366bfb37c" providerId="AD" clId="Web-{A2A30A32-7AC6-B037-11E3-812DD839647A}" dt="2026-04-30T07:54:37.334" v="189" actId="14100"/>
        <pc:sldMkLst>
          <pc:docMk/>
          <pc:sldMk cId="3680799466" sldId="284"/>
        </pc:sldMkLst>
        <pc:spChg chg="mod">
          <ac:chgData name="Goodfellow, Ottilie (STFC,RAL,PPD)" userId="S::ottilie.goodfellow@stfc.ac.uk::70cde4a1-5cc3-4096-861d-34c366bfb37c" providerId="AD" clId="Web-{A2A30A32-7AC6-B037-11E3-812DD839647A}" dt="2026-04-30T07:51:30.572" v="162" actId="1076"/>
          <ac:spMkLst>
            <pc:docMk/>
            <pc:sldMk cId="3680799466" sldId="284"/>
            <ac:spMk id="2" creationId="{3F638234-3941-3675-121F-5FA5DAD27D1C}"/>
          </ac:spMkLst>
        </pc:spChg>
        <pc:spChg chg="mod">
          <ac:chgData name="Goodfellow, Ottilie (STFC,RAL,PPD)" userId="S::ottilie.goodfellow@stfc.ac.uk::70cde4a1-5cc3-4096-861d-34c366bfb37c" providerId="AD" clId="Web-{A2A30A32-7AC6-B037-11E3-812DD839647A}" dt="2026-04-30T07:54:37.334" v="189" actId="14100"/>
          <ac:spMkLst>
            <pc:docMk/>
            <pc:sldMk cId="3680799466" sldId="284"/>
            <ac:spMk id="3" creationId="{57F1C4BF-5CA1-04EC-D671-39FE6F5BFE4D}"/>
          </ac:spMkLst>
        </pc:spChg>
        <pc:picChg chg="add mod">
          <ac:chgData name="Goodfellow, Ottilie (STFC,RAL,PPD)" userId="S::ottilie.goodfellow@stfc.ac.uk::70cde4a1-5cc3-4096-861d-34c366bfb37c" providerId="AD" clId="Web-{A2A30A32-7AC6-B037-11E3-812DD839647A}" dt="2026-04-30T07:54:25.926" v="186" actId="1076"/>
          <ac:picMkLst>
            <pc:docMk/>
            <pc:sldMk cId="3680799466" sldId="284"/>
            <ac:picMk id="4" creationId="{64AEF9A7-3615-0A60-9AF8-F097B5B7FA13}"/>
          </ac:picMkLst>
        </pc:picChg>
        <pc:picChg chg="add mod">
          <ac:chgData name="Goodfellow, Ottilie (STFC,RAL,PPD)" userId="S::ottilie.goodfellow@stfc.ac.uk::70cde4a1-5cc3-4096-861d-34c366bfb37c" providerId="AD" clId="Web-{A2A30A32-7AC6-B037-11E3-812DD839647A}" dt="2026-04-30T07:50:11.680" v="135" actId="1076"/>
          <ac:picMkLst>
            <pc:docMk/>
            <pc:sldMk cId="3680799466" sldId="284"/>
            <ac:picMk id="5" creationId="{AE46490D-0CED-9A7D-C10D-606632C73DE9}"/>
          </ac:picMkLst>
        </pc:picChg>
        <pc:picChg chg="add mod ord">
          <ac:chgData name="Goodfellow, Ottilie (STFC,RAL,PPD)" userId="S::ottilie.goodfellow@stfc.ac.uk::70cde4a1-5cc3-4096-861d-34c366bfb37c" providerId="AD" clId="Web-{A2A30A32-7AC6-B037-11E3-812DD839647A}" dt="2026-04-30T07:54:30.255" v="187" actId="1076"/>
          <ac:picMkLst>
            <pc:docMk/>
            <pc:sldMk cId="3680799466" sldId="284"/>
            <ac:picMk id="6" creationId="{E08A3B92-D65B-925D-AFA1-D435DA88C95D}"/>
          </ac:picMkLst>
        </pc:picChg>
      </pc:sldChg>
      <pc:sldChg chg="del">
        <pc:chgData name="Goodfellow, Ottilie (STFC,RAL,PPD)" userId="S::ottilie.goodfellow@stfc.ac.uk::70cde4a1-5cc3-4096-861d-34c366bfb37c" providerId="AD" clId="Web-{A2A30A32-7AC6-B037-11E3-812DD839647A}" dt="2026-04-30T07:48:58.492" v="119"/>
        <pc:sldMkLst>
          <pc:docMk/>
          <pc:sldMk cId="706871358" sldId="285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00.226" v="120"/>
        <pc:sldMkLst>
          <pc:docMk/>
          <pc:sldMk cId="1325245073" sldId="286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04.758" v="122"/>
        <pc:sldMkLst>
          <pc:docMk/>
          <pc:sldMk cId="679001651" sldId="287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01.711" v="121"/>
        <pc:sldMkLst>
          <pc:docMk/>
          <pc:sldMk cId="850405928" sldId="288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08.351" v="124"/>
        <pc:sldMkLst>
          <pc:docMk/>
          <pc:sldMk cId="2585814457" sldId="289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06.492" v="123"/>
        <pc:sldMkLst>
          <pc:docMk/>
          <pc:sldMk cId="1590477585" sldId="290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11.726" v="126"/>
        <pc:sldMkLst>
          <pc:docMk/>
          <pc:sldMk cId="2534347297" sldId="291"/>
        </pc:sldMkLst>
      </pc:sldChg>
      <pc:sldChg chg="del">
        <pc:chgData name="Goodfellow, Ottilie (STFC,RAL,PPD)" userId="S::ottilie.goodfellow@stfc.ac.uk::70cde4a1-5cc3-4096-861d-34c366bfb37c" providerId="AD" clId="Web-{A2A30A32-7AC6-B037-11E3-812DD839647A}" dt="2026-04-30T07:49:13.430" v="127"/>
        <pc:sldMkLst>
          <pc:docMk/>
          <pc:sldMk cId="508581551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What is the IMD?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Measure of multiple deprivation indicators within an area. Includes: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Income Deprivation (22.5%)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Employment Deprivation (22.5%)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Education, Skills and Training Deprivation (13.5%)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Health Deprivation and Disability (13.5%)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Crime (9.3%)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Barriers to Housing and Services (9.3%)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Living Environment Deprivation (9.3%)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All 7 combine (weighted as indicated) to create the IMD, the official measure of deprivation in England.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2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privation.communities.gov.uk/about-your-neighbourhood/E01016363?postcode=RG45NA" TargetMode="External"/><Relationship Id="rId5" Type="http://schemas.openxmlformats.org/officeDocument/2006/relationships/hyperlink" Target="https://wellercentre.co.uk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849216" y="302480"/>
            <a:ext cx="104935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Caversham Science Fair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F0AB4-61F1-2EAF-9C97-EEAC62DB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057" y="1547143"/>
            <a:ext cx="6463884" cy="4569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35B80-9345-01B1-EC35-3D3907A74531}"/>
              </a:ext>
            </a:extLst>
          </p:cNvPr>
          <p:cNvSpPr txBox="1"/>
          <p:nvPr/>
        </p:nvSpPr>
        <p:spPr>
          <a:xfrm>
            <a:off x="3047359" y="6401631"/>
            <a:ext cx="609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Ottilie Goodfellow | </a:t>
            </a:r>
            <a:r>
              <a:rPr lang="en-GB" sz="1400" dirty="0" err="1">
                <a:solidFill>
                  <a:schemeClr val="accent4"/>
                </a:solidFill>
                <a:latin typeface="Arial"/>
                <a:cs typeface="Arial"/>
              </a:rPr>
              <a:t>LhARA</a:t>
            </a:r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 CM April 2026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gazing05.jpg">
            <a:extLst>
              <a:ext uri="{FF2B5EF4-FFF2-40B4-BE49-F238E27FC236}">
                <a16:creationId xmlns:a16="http://schemas.microsoft.com/office/drawing/2014/main" id="{E08A3B92-D65B-925D-AFA1-D435DA88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619"/>
          <a:stretch>
            <a:fillRect/>
          </a:stretch>
        </p:blipFill>
        <p:spPr>
          <a:xfrm>
            <a:off x="7615408" y="1513771"/>
            <a:ext cx="4164264" cy="245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38234-3941-3675-121F-5FA5DAD27D1C}"/>
              </a:ext>
            </a:extLst>
          </p:cNvPr>
          <p:cNvSpPr txBox="1"/>
          <p:nvPr/>
        </p:nvSpPr>
        <p:spPr>
          <a:xfrm>
            <a:off x="537473" y="454652"/>
            <a:ext cx="1049356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spc="-150" dirty="0">
                <a:solidFill>
                  <a:srgbClr val="002060"/>
                </a:solidFill>
                <a:latin typeface="Arial"/>
                <a:cs typeface="Arial"/>
              </a:rPr>
              <a:t>Science Fair at Caversham community </a:t>
            </a:r>
            <a:r>
              <a:rPr lang="en-US" sz="4000" b="1" spc="-150" dirty="0" err="1">
                <a:solidFill>
                  <a:srgbClr val="002060"/>
                </a:solidFill>
                <a:latin typeface="Arial"/>
                <a:cs typeface="Arial"/>
              </a:rPr>
              <a:t>centre</a:t>
            </a:r>
            <a:endParaRPr lang="en-US" sz="4000" b="1" spc="-150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1C4BF-5CA1-04EC-D671-39FE6F5BFE4D}"/>
              </a:ext>
            </a:extLst>
          </p:cNvPr>
          <p:cNvSpPr/>
          <p:nvPr/>
        </p:nvSpPr>
        <p:spPr>
          <a:xfrm>
            <a:off x="561051" y="1513771"/>
            <a:ext cx="6600994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Wednesday 27th May, 13:30-16:30</a:t>
            </a:r>
            <a:endParaRPr lang="en-US" sz="2000" dirty="0">
              <a:solidFill>
                <a:schemeClr val="accent4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GB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Small science fair for general public in Caversham, Reading </a:t>
            </a:r>
            <a:endParaRPr lang="en-US" sz="2000" dirty="0">
              <a:solidFill>
                <a:schemeClr val="accent4"/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Stalls with interactive activities, displays, presenters etc.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Organised by PPD – mainly particle </a:t>
            </a:r>
          </a:p>
          <a:p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     physics stalls 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chemeClr val="accent4"/>
                </a:solidFill>
                <a:latin typeface="Arial"/>
                <a:cs typeface="Arial"/>
              </a:rPr>
              <a:t>Half term – expecting lots of families</a:t>
            </a:r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</p:txBody>
      </p:sp>
      <p:pic>
        <p:nvPicPr>
          <p:cNvPr id="4" name="Picture 3" descr="26EC1216 Stargazing Event.jpg">
            <a:extLst>
              <a:ext uri="{FF2B5EF4-FFF2-40B4-BE49-F238E27FC236}">
                <a16:creationId xmlns:a16="http://schemas.microsoft.com/office/drawing/2014/main" id="{64AEF9A7-3615-0A60-9AF8-F097B5B7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256" y="4137132"/>
            <a:ext cx="2994528" cy="2027857"/>
          </a:xfrm>
          <a:prstGeom prst="rect">
            <a:avLst/>
          </a:prstGeom>
        </p:spPr>
      </p:pic>
      <p:pic>
        <p:nvPicPr>
          <p:cNvPr id="5" name="Picture 4" descr="26EC1182 Stargazing Event.jpg">
            <a:extLst>
              <a:ext uri="{FF2B5EF4-FFF2-40B4-BE49-F238E27FC236}">
                <a16:creationId xmlns:a16="http://schemas.microsoft.com/office/drawing/2014/main" id="{AE46490D-0CED-9A7D-C10D-606632C73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259" y="4137132"/>
            <a:ext cx="2994527" cy="2021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5CD39-C003-0BB4-F430-4B8820718F7E}"/>
              </a:ext>
            </a:extLst>
          </p:cNvPr>
          <p:cNvSpPr txBox="1"/>
          <p:nvPr/>
        </p:nvSpPr>
        <p:spPr>
          <a:xfrm>
            <a:off x="2681504" y="6403348"/>
            <a:ext cx="609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Ottilie Goodfellow | </a:t>
            </a:r>
            <a:r>
              <a:rPr lang="en-GB" sz="1400" dirty="0" err="1">
                <a:solidFill>
                  <a:schemeClr val="accent4"/>
                </a:solidFill>
                <a:latin typeface="Arial"/>
                <a:cs typeface="Arial"/>
              </a:rPr>
              <a:t>LhARA</a:t>
            </a:r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 CM April 2026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8079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174EF9-4B18-E09F-ED24-682F712AAE4A}"/>
              </a:ext>
            </a:extLst>
          </p:cNvPr>
          <p:cNvSpPr txBox="1"/>
          <p:nvPr/>
        </p:nvSpPr>
        <p:spPr>
          <a:xfrm>
            <a:off x="537473" y="454652"/>
            <a:ext cx="1049356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spc="-150" dirty="0">
                <a:solidFill>
                  <a:srgbClr val="002060"/>
                </a:solidFill>
                <a:latin typeface="Arial"/>
                <a:cs typeface="Arial"/>
              </a:rPr>
              <a:t>Caversham community </a:t>
            </a:r>
            <a:r>
              <a:rPr lang="en-US" sz="4000" b="1" spc="-150" dirty="0" err="1">
                <a:solidFill>
                  <a:srgbClr val="002060"/>
                </a:solidFill>
                <a:latin typeface="Arial"/>
                <a:cs typeface="Arial"/>
              </a:rPr>
              <a:t>centre</a:t>
            </a:r>
            <a:endParaRPr lang="en-US" sz="4000" b="1" spc="-150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9CC22-44B8-AEE7-828E-DEE11CA3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60" y="3429000"/>
            <a:ext cx="3716920" cy="2437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C5FFE-C34A-5FFA-94ED-D85B56EB1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671" y="1236689"/>
            <a:ext cx="4124009" cy="20354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F6395E-8A17-0120-E425-4771E3BE07C4}"/>
              </a:ext>
            </a:extLst>
          </p:cNvPr>
          <p:cNvSpPr/>
          <p:nvPr/>
        </p:nvSpPr>
        <p:spPr>
          <a:xfrm>
            <a:off x="537473" y="1605979"/>
            <a:ext cx="6239319" cy="5632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  <a:hlinkClick r:id="rId5"/>
              </a:rPr>
              <a:t>Weller Centre</a:t>
            </a: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, Caversham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Top 20% most deprived areas in the UK according to </a:t>
            </a: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  <a:hlinkClick r:id="rId6"/>
              </a:rPr>
              <a:t>Index of Multiple Deprivation</a:t>
            </a: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Sports hall rented 12:30-17:30 (incl. set up and clean 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Tables and power provided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We’d love for </a:t>
            </a:r>
            <a:r>
              <a:rPr lang="en-US" sz="2000" dirty="0" err="1">
                <a:solidFill>
                  <a:schemeClr val="accent4"/>
                </a:solidFill>
                <a:latin typeface="Arial"/>
                <a:cs typeface="Arial"/>
              </a:rPr>
              <a:t>LhARA</a:t>
            </a:r>
            <a:r>
              <a:rPr lang="en-US" sz="2000" dirty="0">
                <a:solidFill>
                  <a:schemeClr val="accent4"/>
                </a:solidFill>
                <a:latin typeface="Arial"/>
                <a:cs typeface="Arial"/>
              </a:rPr>
              <a:t> to have a stall!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  <a:p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  <a:p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09F76-AFA4-439C-7061-704BCA52F17E}"/>
              </a:ext>
            </a:extLst>
          </p:cNvPr>
          <p:cNvSpPr txBox="1"/>
          <p:nvPr/>
        </p:nvSpPr>
        <p:spPr>
          <a:xfrm>
            <a:off x="2735616" y="6403348"/>
            <a:ext cx="609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Ottilie Goodfellow | </a:t>
            </a:r>
            <a:r>
              <a:rPr lang="en-GB" sz="1400" dirty="0" err="1">
                <a:solidFill>
                  <a:schemeClr val="accent4"/>
                </a:solidFill>
                <a:latin typeface="Arial"/>
                <a:cs typeface="Arial"/>
              </a:rPr>
              <a:t>LhARA</a:t>
            </a:r>
            <a:r>
              <a:rPr lang="en-GB" sz="1400" dirty="0">
                <a:solidFill>
                  <a:schemeClr val="accent4"/>
                </a:solidFill>
                <a:latin typeface="Arial"/>
                <a:cs typeface="Arial"/>
              </a:rPr>
              <a:t> CM April 2026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20681915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20" ma:contentTypeDescription="Create a new document." ma:contentTypeScope="" ma:versionID="1725d946759f496f8fe9c6f00ed097be">
  <xsd:schema xmlns:xsd="http://www.w3.org/2001/XMLSchema" xmlns:xs="http://www.w3.org/2001/XMLSchema" xmlns:p="http://schemas.microsoft.com/office/2006/metadata/properties" xmlns:ns2="1e0c0f35-d0b2-43fb-b8b8-147d937ebf45" xmlns:ns3="2e24dfb7-a69e-40eb-b94f-44b9ca9c25ed" xmlns:ns4="834c96a2-eb0c-4033-b35f-0261faddef2d" targetNamespace="http://schemas.microsoft.com/office/2006/metadata/properties" ma:root="true" ma:fieldsID="360100865043067c676861f58882e3cd" ns2:_="" ns3:_="" ns4:_="">
    <xsd:import namespace="1e0c0f35-d0b2-43fb-b8b8-147d937ebf45"/>
    <xsd:import namespace="2e24dfb7-a69e-40eb-b94f-44b9ca9c25ed"/>
    <xsd:import namespace="834c96a2-eb0c-4033-b35f-0261fadde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6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  <xsd:enumeration value="2023"/>
          <xsd:enumeration value="2024"/>
          <xsd:enumeration value="2025"/>
          <xsd:enumeration value="2026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Props1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DCF5BC-0DDE-4394-BDCE-DAA30537FF90}">
  <ds:schemaRefs>
    <ds:schemaRef ds:uri="1e0c0f35-d0b2-43fb-b8b8-147d937ebf45"/>
    <ds:schemaRef ds:uri="2e24dfb7-a69e-40eb-b94f-44b9ca9c25ed"/>
    <ds:schemaRef ds:uri="834c96a2-eb0c-4033-b35f-0261fadde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1e0c0f35-d0b2-43fb-b8b8-147d937ebf45"/>
    <ds:schemaRef ds:uri="2e24dfb7-a69e-40eb-b94f-44b9ca9c25ed"/>
    <ds:schemaRef ds:uri="834c96a2-eb0c-4033-b35f-0261faddef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203</Words>
  <Application>Microsoft Office PowerPoint</Application>
  <PresentationFormat>Widescreen</PresentationFormat>
  <Paragraphs>44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Regular</vt:lpstr>
      <vt:lpstr>Calibri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Goodfellow, Ottilie (STFC,RAL,PPD)</cp:lastModifiedBy>
  <cp:revision>65</cp:revision>
  <cp:lastPrinted>2019-10-02T08:27:37Z</cp:lastPrinted>
  <dcterms:created xsi:type="dcterms:W3CDTF">2019-09-17T08:04:08Z</dcterms:created>
  <dcterms:modified xsi:type="dcterms:W3CDTF">2026-04-30T08:10:54Z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  <property fmtid="{D5CDD505-2E9C-101B-9397-08002B2CF9AE}" pid="3" name="MediaServiceImageTags">
    <vt:lpwstr/>
  </property>
</Properties>
</file>