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648" r:id="rId1"/>
  </p:sldMasterIdLst>
  <p:notesMasterIdLst>
    <p:notesMasterId r:id="rId19"/>
  </p:notesMasterIdLst>
  <p:sldIdLst>
    <p:sldId id="362" r:id="rId2"/>
    <p:sldId id="439" r:id="rId3"/>
    <p:sldId id="447" r:id="rId4"/>
    <p:sldId id="440" r:id="rId5"/>
    <p:sldId id="453" r:id="rId6"/>
    <p:sldId id="446" r:id="rId7"/>
    <p:sldId id="441" r:id="rId8"/>
    <p:sldId id="454" r:id="rId9"/>
    <p:sldId id="456" r:id="rId10"/>
    <p:sldId id="455" r:id="rId11"/>
    <p:sldId id="442" r:id="rId12"/>
    <p:sldId id="449" r:id="rId13"/>
    <p:sldId id="448" r:id="rId14"/>
    <p:sldId id="443" r:id="rId15"/>
    <p:sldId id="444" r:id="rId16"/>
    <p:sldId id="452" r:id="rId17"/>
    <p:sldId id="280" r:id="rId18"/>
  </p:sldIdLst>
  <p:sldSz cx="12192000" cy="6858000"/>
  <p:notesSz cx="6858000" cy="9144000"/>
  <p:embeddedFontLst>
    <p:embeddedFont>
      <p:font typeface="Cambria Math" panose="02040503050406030204" pitchFamily="18" charset="0"/>
      <p:regular r:id="rId20"/>
    </p:embeddedFont>
    <p:embeddedFont>
      <p:font typeface="Imperial Sans Text" panose="020B0503020202020204"/>
      <p:regular r:id="rId21"/>
      <p:bold r:id="rId22"/>
    </p:embeddedFont>
    <p:embeddedFont>
      <p:font typeface="Imperial Sans Text Medium" panose="020F0502020204030204" pitchFamily="34" charset="0"/>
      <p:regular r:id="rId23"/>
    </p:embeddedFont>
    <p:embeddedFont>
      <p:font typeface="Imperial Sans Text Semibold" panose="020B0703020202020204"/>
      <p:regular r:id="rId24"/>
      <p:bold r:id="rId25"/>
    </p:embeddedFont>
  </p:embeddedFontLst>
  <p:defaultTextStyle>
    <a:defPPr>
      <a:defRPr lang="en-US"/>
    </a:defPPr>
    <a:lvl1pPr marL="0" algn="l" defTabSz="9143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77" algn="l" defTabSz="9143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53" algn="l" defTabSz="9143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30" algn="l" defTabSz="9143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06" algn="l" defTabSz="9143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883" algn="l" defTabSz="9143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060" algn="l" defTabSz="9143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236" algn="l" defTabSz="9143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413" algn="l" defTabSz="9143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BF7DC"/>
    <a:srgbClr val="F8F3C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033F468-C774-4247-9327-81A7E9657C2B}" v="19" dt="2026-04-28T20:21:01.603"/>
    <p1510:client id="{BD2171EF-E138-BD48-9601-11C2BFB15750}" v="1" dt="2026-04-29T11:02:50.030"/>
  </p1510:revLst>
</p1510:revInfo>
</file>

<file path=ppt/tableStyles.xml><?xml version="1.0" encoding="utf-8"?>
<a:tblStyleLst xmlns:a="http://schemas.openxmlformats.org/drawingml/2006/main" def="{69012ECD-51FC-41F1-AA8D-1B2483CD663E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8617"/>
    <p:restoredTop sz="84521"/>
  </p:normalViewPr>
  <p:slideViewPr>
    <p:cSldViewPr snapToGrid="0">
      <p:cViewPr varScale="1">
        <p:scale>
          <a:sx n="101" d="100"/>
          <a:sy n="101" d="100"/>
        </p:scale>
        <p:origin x="208" y="30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alvin Dyson" userId="44468823737_tp_box_2" providerId="OAuth2" clId="{BCF80CAC-0099-554C-870F-E07F1200BA50}"/>
    <pc:docChg chg="undo custSel addSld delSld modSld sldOrd">
      <pc:chgData name="Calvin Dyson" userId="44468823737_tp_box_2" providerId="OAuth2" clId="{BCF80CAC-0099-554C-870F-E07F1200BA50}" dt="2026-04-29T13:06:03.718" v="8924" actId="20577"/>
      <pc:docMkLst>
        <pc:docMk/>
      </pc:docMkLst>
      <pc:sldChg chg="modSp mod">
        <pc:chgData name="Calvin Dyson" userId="44468823737_tp_box_2" providerId="OAuth2" clId="{BCF80CAC-0099-554C-870F-E07F1200BA50}" dt="2026-04-27T16:14:25.540" v="7587" actId="20577"/>
        <pc:sldMkLst>
          <pc:docMk/>
          <pc:sldMk cId="843543541" sldId="280"/>
        </pc:sldMkLst>
        <pc:spChg chg="mod">
          <ac:chgData name="Calvin Dyson" userId="44468823737_tp_box_2" providerId="OAuth2" clId="{BCF80CAC-0099-554C-870F-E07F1200BA50}" dt="2026-04-27T16:14:25.540" v="7587" actId="20577"/>
          <ac:spMkLst>
            <pc:docMk/>
            <pc:sldMk cId="843543541" sldId="280"/>
            <ac:spMk id="3" creationId="{0FAAA909-91C7-235E-6BF9-DDB1D7761A72}"/>
          </ac:spMkLst>
        </pc:spChg>
      </pc:sldChg>
      <pc:sldChg chg="modSp mod">
        <pc:chgData name="Calvin Dyson" userId="44468823737_tp_box_2" providerId="OAuth2" clId="{BCF80CAC-0099-554C-870F-E07F1200BA50}" dt="2026-04-27T13:57:41.998" v="3712" actId="20577"/>
        <pc:sldMkLst>
          <pc:docMk/>
          <pc:sldMk cId="3702565151" sldId="362"/>
        </pc:sldMkLst>
        <pc:spChg chg="mod">
          <ac:chgData name="Calvin Dyson" userId="44468823737_tp_box_2" providerId="OAuth2" clId="{BCF80CAC-0099-554C-870F-E07F1200BA50}" dt="2026-04-26T17:11:13.166" v="22" actId="20577"/>
          <ac:spMkLst>
            <pc:docMk/>
            <pc:sldMk cId="3702565151" sldId="362"/>
            <ac:spMk id="2" creationId="{20F7F6C5-7663-81E3-7A6D-28EB77EE07F0}"/>
          </ac:spMkLst>
        </pc:spChg>
        <pc:spChg chg="mod">
          <ac:chgData name="Calvin Dyson" userId="44468823737_tp_box_2" providerId="OAuth2" clId="{BCF80CAC-0099-554C-870F-E07F1200BA50}" dt="2026-04-27T13:57:41.998" v="3712" actId="20577"/>
          <ac:spMkLst>
            <pc:docMk/>
            <pc:sldMk cId="3702565151" sldId="362"/>
            <ac:spMk id="3" creationId="{347E46DE-3D3C-51AF-CB9E-605A91582672}"/>
          </ac:spMkLst>
        </pc:spChg>
      </pc:sldChg>
      <pc:sldChg chg="addSp delSp modSp new mod">
        <pc:chgData name="Calvin Dyson" userId="44468823737_tp_box_2" providerId="OAuth2" clId="{BCF80CAC-0099-554C-870F-E07F1200BA50}" dt="2026-04-29T13:06:03.718" v="8924" actId="20577"/>
        <pc:sldMkLst>
          <pc:docMk/>
          <pc:sldMk cId="3484158440" sldId="439"/>
        </pc:sldMkLst>
        <pc:spChg chg="mod">
          <ac:chgData name="Calvin Dyson" userId="44468823737_tp_box_2" providerId="OAuth2" clId="{BCF80CAC-0099-554C-870F-E07F1200BA50}" dt="2026-04-27T12:32:19.727" v="2465" actId="20577"/>
          <ac:spMkLst>
            <pc:docMk/>
            <pc:sldMk cId="3484158440" sldId="439"/>
            <ac:spMk id="2" creationId="{84CA0ABE-4A82-EC90-1619-73107AB45718}"/>
          </ac:spMkLst>
        </pc:spChg>
        <pc:spChg chg="mod">
          <ac:chgData name="Calvin Dyson" userId="44468823737_tp_box_2" providerId="OAuth2" clId="{BCF80CAC-0099-554C-870F-E07F1200BA50}" dt="2026-04-27T12:32:22.770" v="2477" actId="20577"/>
          <ac:spMkLst>
            <pc:docMk/>
            <pc:sldMk cId="3484158440" sldId="439"/>
            <ac:spMk id="7" creationId="{BD3FCBDD-D5B7-3469-8825-92A4E212741C}"/>
          </ac:spMkLst>
        </pc:spChg>
        <pc:spChg chg="add mod">
          <ac:chgData name="Calvin Dyson" userId="44468823737_tp_box_2" providerId="OAuth2" clId="{BCF80CAC-0099-554C-870F-E07F1200BA50}" dt="2026-04-29T13:06:03.718" v="8924" actId="20577"/>
          <ac:spMkLst>
            <pc:docMk/>
            <pc:sldMk cId="3484158440" sldId="439"/>
            <ac:spMk id="42" creationId="{CA4A4256-973B-BC60-2DC7-D8296E3D95BF}"/>
          </ac:spMkLst>
        </pc:spChg>
        <pc:graphicFrameChg chg="add mod modGraphic">
          <ac:chgData name="Calvin Dyson" userId="44468823737_tp_box_2" providerId="OAuth2" clId="{BCF80CAC-0099-554C-870F-E07F1200BA50}" dt="2026-04-27T14:19:59.460" v="4224" actId="20577"/>
          <ac:graphicFrameMkLst>
            <pc:docMk/>
            <pc:sldMk cId="3484158440" sldId="439"/>
            <ac:graphicFrameMk id="40" creationId="{2AD8C820-7898-864B-0A50-0D1A5E734F57}"/>
          </ac:graphicFrameMkLst>
        </pc:graphicFrameChg>
        <pc:picChg chg="add mod">
          <ac:chgData name="Calvin Dyson" userId="44468823737_tp_box_2" providerId="OAuth2" clId="{BCF80CAC-0099-554C-870F-E07F1200BA50}" dt="2026-04-27T14:14:40.474" v="4204" actId="1076"/>
          <ac:picMkLst>
            <pc:docMk/>
            <pc:sldMk cId="3484158440" sldId="439"/>
            <ac:picMk id="49" creationId="{D7051AC7-F98C-063B-D04C-E01B752C90CA}"/>
          </ac:picMkLst>
        </pc:picChg>
      </pc:sldChg>
      <pc:sldChg chg="addSp delSp modSp new mod">
        <pc:chgData name="Calvin Dyson" userId="44468823737_tp_box_2" providerId="OAuth2" clId="{BCF80CAC-0099-554C-870F-E07F1200BA50}" dt="2026-04-28T18:53:41.231" v="8105"/>
        <pc:sldMkLst>
          <pc:docMk/>
          <pc:sldMk cId="1292804112" sldId="440"/>
        </pc:sldMkLst>
        <pc:spChg chg="mod">
          <ac:chgData name="Calvin Dyson" userId="44468823737_tp_box_2" providerId="OAuth2" clId="{BCF80CAC-0099-554C-870F-E07F1200BA50}" dt="2026-04-26T17:13:55.965" v="189" actId="20577"/>
          <ac:spMkLst>
            <pc:docMk/>
            <pc:sldMk cId="1292804112" sldId="440"/>
            <ac:spMk id="2" creationId="{5F1267F8-BEA1-99CA-BD16-A911799C9E12}"/>
          </ac:spMkLst>
        </pc:spChg>
        <pc:spChg chg="mod">
          <ac:chgData name="Calvin Dyson" userId="44468823737_tp_box_2" providerId="OAuth2" clId="{BCF80CAC-0099-554C-870F-E07F1200BA50}" dt="2026-04-27T12:02:07.272" v="734" actId="20577"/>
          <ac:spMkLst>
            <pc:docMk/>
            <pc:sldMk cId="1292804112" sldId="440"/>
            <ac:spMk id="7" creationId="{BEE75069-8A9C-6E86-A6BD-64055797F76C}"/>
          </ac:spMkLst>
        </pc:spChg>
        <pc:spChg chg="add mod">
          <ac:chgData name="Calvin Dyson" userId="44468823737_tp_box_2" providerId="OAuth2" clId="{BCF80CAC-0099-554C-870F-E07F1200BA50}" dt="2026-04-28T18:53:41.231" v="8105"/>
          <ac:spMkLst>
            <pc:docMk/>
            <pc:sldMk cId="1292804112" sldId="440"/>
            <ac:spMk id="8" creationId="{9C87ED1D-52AE-37C4-8774-36D017898C09}"/>
          </ac:spMkLst>
        </pc:spChg>
      </pc:sldChg>
      <pc:sldChg chg="addSp delSp modSp add mod modNotesTx">
        <pc:chgData name="Calvin Dyson" userId="44468823737_tp_box_2" providerId="OAuth2" clId="{BCF80CAC-0099-554C-870F-E07F1200BA50}" dt="2026-04-28T20:14:33.717" v="8694" actId="20577"/>
        <pc:sldMkLst>
          <pc:docMk/>
          <pc:sldMk cId="1306741637" sldId="441"/>
        </pc:sldMkLst>
        <pc:spChg chg="mod">
          <ac:chgData name="Calvin Dyson" userId="44468823737_tp_box_2" providerId="OAuth2" clId="{BCF80CAC-0099-554C-870F-E07F1200BA50}" dt="2026-04-26T17:14:49.301" v="260" actId="20577"/>
          <ac:spMkLst>
            <pc:docMk/>
            <pc:sldMk cId="1306741637" sldId="441"/>
            <ac:spMk id="2" creationId="{AFC018D4-D698-1D3A-6CAB-4BBB013F3EF9}"/>
          </ac:spMkLst>
        </pc:spChg>
        <pc:spChg chg="mod">
          <ac:chgData name="Calvin Dyson" userId="44468823737_tp_box_2" providerId="OAuth2" clId="{BCF80CAC-0099-554C-870F-E07F1200BA50}" dt="2026-04-28T20:14:33.717" v="8694" actId="20577"/>
          <ac:spMkLst>
            <pc:docMk/>
            <pc:sldMk cId="1306741637" sldId="441"/>
            <ac:spMk id="7" creationId="{1AEF7FA6-D2E4-0670-17D3-F71A0CFDF717}"/>
          </ac:spMkLst>
        </pc:spChg>
        <pc:spChg chg="add mod">
          <ac:chgData name="Calvin Dyson" userId="44468823737_tp_box_2" providerId="OAuth2" clId="{BCF80CAC-0099-554C-870F-E07F1200BA50}" dt="2026-04-27T16:11:02.907" v="7556" actId="20577"/>
          <ac:spMkLst>
            <pc:docMk/>
            <pc:sldMk cId="1306741637" sldId="441"/>
            <ac:spMk id="8" creationId="{9FA133CF-5619-500A-C425-7C8AEB2C589D}"/>
          </ac:spMkLst>
        </pc:spChg>
        <pc:picChg chg="add del mod">
          <ac:chgData name="Calvin Dyson" userId="44468823737_tp_box_2" providerId="OAuth2" clId="{BCF80CAC-0099-554C-870F-E07F1200BA50}" dt="2026-04-28T19:33:30.438" v="8253" actId="478"/>
          <ac:picMkLst>
            <pc:docMk/>
            <pc:sldMk cId="1306741637" sldId="441"/>
            <ac:picMk id="12" creationId="{B5DB3408-B8B3-106F-42A4-4A0B9F581A7F}"/>
          </ac:picMkLst>
        </pc:picChg>
      </pc:sldChg>
      <pc:sldChg chg="addSp delSp modSp new mod ord delAnim modAnim">
        <pc:chgData name="Calvin Dyson" userId="44468823737_tp_box_2" providerId="OAuth2" clId="{BCF80CAC-0099-554C-870F-E07F1200BA50}" dt="2026-04-28T20:15:28.819" v="8728" actId="20577"/>
        <pc:sldMkLst>
          <pc:docMk/>
          <pc:sldMk cId="615234170" sldId="442"/>
        </pc:sldMkLst>
        <pc:spChg chg="mod">
          <ac:chgData name="Calvin Dyson" userId="44468823737_tp_box_2" providerId="OAuth2" clId="{BCF80CAC-0099-554C-870F-E07F1200BA50}" dt="2026-04-28T20:15:28.819" v="8728" actId="20577"/>
          <ac:spMkLst>
            <pc:docMk/>
            <pc:sldMk cId="615234170" sldId="442"/>
            <ac:spMk id="2" creationId="{57D72FC3-B497-7A00-7837-6C53F6D31365}"/>
          </ac:spMkLst>
        </pc:spChg>
        <pc:spChg chg="mod">
          <ac:chgData name="Calvin Dyson" userId="44468823737_tp_box_2" providerId="OAuth2" clId="{BCF80CAC-0099-554C-870F-E07F1200BA50}" dt="2026-04-28T20:15:21.931" v="8713"/>
          <ac:spMkLst>
            <pc:docMk/>
            <pc:sldMk cId="615234170" sldId="442"/>
            <ac:spMk id="7" creationId="{9913E13F-78C1-51ED-E8CD-B5320441CA0E}"/>
          </ac:spMkLst>
        </pc:spChg>
        <pc:picChg chg="add mod">
          <ac:chgData name="Calvin Dyson" userId="44468823737_tp_box_2" providerId="OAuth2" clId="{BCF80CAC-0099-554C-870F-E07F1200BA50}" dt="2026-04-27T16:28:40.115" v="8097" actId="1038"/>
          <ac:picMkLst>
            <pc:docMk/>
            <pc:sldMk cId="615234170" sldId="442"/>
            <ac:picMk id="8" creationId="{BF348AC0-C294-9C30-9DB2-EFC937DB9088}"/>
          </ac:picMkLst>
        </pc:picChg>
      </pc:sldChg>
      <pc:sldChg chg="addSp delSp modSp new mod ord delAnim modAnim">
        <pc:chgData name="Calvin Dyson" userId="44468823737_tp_box_2" providerId="OAuth2" clId="{BCF80CAC-0099-554C-870F-E07F1200BA50}" dt="2026-04-28T20:21:01.602" v="8844"/>
        <pc:sldMkLst>
          <pc:docMk/>
          <pc:sldMk cId="3789961068" sldId="443"/>
        </pc:sldMkLst>
        <pc:spChg chg="mod">
          <ac:chgData name="Calvin Dyson" userId="44468823737_tp_box_2" providerId="OAuth2" clId="{BCF80CAC-0099-554C-870F-E07F1200BA50}" dt="2026-04-26T17:16:30.302" v="277" actId="20577"/>
          <ac:spMkLst>
            <pc:docMk/>
            <pc:sldMk cId="3789961068" sldId="443"/>
            <ac:spMk id="2" creationId="{4451AFF7-A595-76A7-793A-097D6B16ABBC}"/>
          </ac:spMkLst>
        </pc:spChg>
        <pc:spChg chg="mod">
          <ac:chgData name="Calvin Dyson" userId="44468823737_tp_box_2" providerId="OAuth2" clId="{BCF80CAC-0099-554C-870F-E07F1200BA50}" dt="2026-04-28T20:19:31.854" v="8835" actId="20577"/>
          <ac:spMkLst>
            <pc:docMk/>
            <pc:sldMk cId="3789961068" sldId="443"/>
            <ac:spMk id="7" creationId="{5C8C926E-DE8C-9718-EEE5-A9778B989E3B}"/>
          </ac:spMkLst>
        </pc:spChg>
        <pc:spChg chg="add mod">
          <ac:chgData name="Calvin Dyson" userId="44468823737_tp_box_2" providerId="OAuth2" clId="{BCF80CAC-0099-554C-870F-E07F1200BA50}" dt="2026-04-28T20:19:58.914" v="8839" actId="1076"/>
          <ac:spMkLst>
            <pc:docMk/>
            <pc:sldMk cId="3789961068" sldId="443"/>
            <ac:spMk id="12" creationId="{E03BC83D-0D3C-83C0-1B9E-FE7B6D505BF1}"/>
          </ac:spMkLst>
        </pc:spChg>
        <pc:spChg chg="add mod">
          <ac:chgData name="Calvin Dyson" userId="44468823737_tp_box_2" providerId="OAuth2" clId="{BCF80CAC-0099-554C-870F-E07F1200BA50}" dt="2026-04-28T20:19:54.041" v="8838" actId="1076"/>
          <ac:spMkLst>
            <pc:docMk/>
            <pc:sldMk cId="3789961068" sldId="443"/>
            <ac:spMk id="14" creationId="{252444D3-F688-8958-3E51-3E7B6A097F12}"/>
          </ac:spMkLst>
        </pc:spChg>
        <pc:picChg chg="add mod">
          <ac:chgData name="Calvin Dyson" userId="44468823737_tp_box_2" providerId="OAuth2" clId="{BCF80CAC-0099-554C-870F-E07F1200BA50}" dt="2026-04-27T15:40:39.502" v="5924" actId="1076"/>
          <ac:picMkLst>
            <pc:docMk/>
            <pc:sldMk cId="3789961068" sldId="443"/>
            <ac:picMk id="3" creationId="{F7574ECD-97DA-A2E3-9C34-416780719DFD}"/>
          </ac:picMkLst>
        </pc:picChg>
        <pc:picChg chg="add mod">
          <ac:chgData name="Calvin Dyson" userId="44468823737_tp_box_2" providerId="OAuth2" clId="{BCF80CAC-0099-554C-870F-E07F1200BA50}" dt="2026-04-27T12:48:56.528" v="3409" actId="1076"/>
          <ac:picMkLst>
            <pc:docMk/>
            <pc:sldMk cId="3789961068" sldId="443"/>
            <ac:picMk id="9" creationId="{60DC575D-87FB-47CE-4E64-8D56061E6338}"/>
          </ac:picMkLst>
        </pc:picChg>
        <pc:picChg chg="add mod ord">
          <ac:chgData name="Calvin Dyson" userId="44468823737_tp_box_2" providerId="OAuth2" clId="{BCF80CAC-0099-554C-870F-E07F1200BA50}" dt="2026-04-27T12:48:56.528" v="3409" actId="1076"/>
          <ac:picMkLst>
            <pc:docMk/>
            <pc:sldMk cId="3789961068" sldId="443"/>
            <ac:picMk id="13" creationId="{80459D47-B784-DBF8-E591-F66907203346}"/>
          </ac:picMkLst>
        </pc:picChg>
      </pc:sldChg>
      <pc:sldChg chg="modSp new mod">
        <pc:chgData name="Calvin Dyson" userId="44468823737_tp_box_2" providerId="OAuth2" clId="{BCF80CAC-0099-554C-870F-E07F1200BA50}" dt="2026-04-28T19:05:59.482" v="8150" actId="20577"/>
        <pc:sldMkLst>
          <pc:docMk/>
          <pc:sldMk cId="435673301" sldId="444"/>
        </pc:sldMkLst>
        <pc:spChg chg="mod">
          <ac:chgData name="Calvin Dyson" userId="44468823737_tp_box_2" providerId="OAuth2" clId="{BCF80CAC-0099-554C-870F-E07F1200BA50}" dt="2026-04-27T15:48:02.848" v="5963" actId="20577"/>
          <ac:spMkLst>
            <pc:docMk/>
            <pc:sldMk cId="435673301" sldId="444"/>
            <ac:spMk id="2" creationId="{113EE134-A6DE-E825-D420-1F4DFB3EC749}"/>
          </ac:spMkLst>
        </pc:spChg>
        <pc:spChg chg="mod">
          <ac:chgData name="Calvin Dyson" userId="44468823737_tp_box_2" providerId="OAuth2" clId="{BCF80CAC-0099-554C-870F-E07F1200BA50}" dt="2026-04-28T19:05:59.482" v="8150" actId="20577"/>
          <ac:spMkLst>
            <pc:docMk/>
            <pc:sldMk cId="435673301" sldId="444"/>
            <ac:spMk id="3" creationId="{191F05AA-6FA5-136C-5DE4-8E8698B56A43}"/>
          </ac:spMkLst>
        </pc:spChg>
        <pc:spChg chg="mod">
          <ac:chgData name="Calvin Dyson" userId="44468823737_tp_box_2" providerId="OAuth2" clId="{BCF80CAC-0099-554C-870F-E07F1200BA50}" dt="2026-04-27T15:55:59.987" v="6865" actId="20577"/>
          <ac:spMkLst>
            <pc:docMk/>
            <pc:sldMk cId="435673301" sldId="444"/>
            <ac:spMk id="7" creationId="{D047D041-5A8A-137A-45E8-BD0AE848F0F7}"/>
          </ac:spMkLst>
        </pc:spChg>
      </pc:sldChg>
      <pc:sldChg chg="addSp delSp modSp add mod">
        <pc:chgData name="Calvin Dyson" userId="44468823737_tp_box_2" providerId="OAuth2" clId="{BCF80CAC-0099-554C-870F-E07F1200BA50}" dt="2026-04-29T11:02:27.412" v="8911" actId="1076"/>
        <pc:sldMkLst>
          <pc:docMk/>
          <pc:sldMk cId="3539629431" sldId="446"/>
        </pc:sldMkLst>
        <pc:spChg chg="mod">
          <ac:chgData name="Calvin Dyson" userId="44468823737_tp_box_2" providerId="OAuth2" clId="{BCF80CAC-0099-554C-870F-E07F1200BA50}" dt="2026-04-28T20:14:05.825" v="8688" actId="20577"/>
          <ac:spMkLst>
            <pc:docMk/>
            <pc:sldMk cId="3539629431" sldId="446"/>
            <ac:spMk id="7" creationId="{0BCE92F8-D332-4AE4-F62B-38E9240A5BDE}"/>
          </ac:spMkLst>
        </pc:spChg>
        <pc:spChg chg="add mod">
          <ac:chgData name="Calvin Dyson" userId="44468823737_tp_box_2" providerId="OAuth2" clId="{BCF80CAC-0099-554C-870F-E07F1200BA50}" dt="2026-04-28T19:33:32.185" v="8255" actId="478"/>
          <ac:spMkLst>
            <pc:docMk/>
            <pc:sldMk cId="3539629431" sldId="446"/>
            <ac:spMk id="8" creationId="{57A80A5A-B1A6-9547-F2C6-D5A37E6E7E11}"/>
          </ac:spMkLst>
        </pc:spChg>
        <pc:picChg chg="del mod">
          <ac:chgData name="Calvin Dyson" userId="44468823737_tp_box_2" providerId="OAuth2" clId="{BCF80CAC-0099-554C-870F-E07F1200BA50}" dt="2026-04-28T19:33:32.185" v="8255" actId="478"/>
          <ac:picMkLst>
            <pc:docMk/>
            <pc:sldMk cId="3539629431" sldId="446"/>
            <ac:picMk id="9" creationId="{0DCB9AC1-C9C7-E8EF-7B13-52998EEFEDAC}"/>
          </ac:picMkLst>
        </pc:picChg>
        <pc:picChg chg="add mod">
          <ac:chgData name="Calvin Dyson" userId="44468823737_tp_box_2" providerId="OAuth2" clId="{BCF80CAC-0099-554C-870F-E07F1200BA50}" dt="2026-04-29T11:02:27.412" v="8911" actId="1076"/>
          <ac:picMkLst>
            <pc:docMk/>
            <pc:sldMk cId="3539629431" sldId="446"/>
            <ac:picMk id="10" creationId="{5CE5E25D-30BA-3C66-278E-B4466582DF5B}"/>
          </ac:picMkLst>
        </pc:picChg>
      </pc:sldChg>
      <pc:sldChg chg="addSp modSp add mod modNotesTx">
        <pc:chgData name="Calvin Dyson" userId="44468823737_tp_box_2" providerId="OAuth2" clId="{BCF80CAC-0099-554C-870F-E07F1200BA50}" dt="2026-04-27T16:24:05.172" v="8083"/>
        <pc:sldMkLst>
          <pc:docMk/>
          <pc:sldMk cId="2523286608" sldId="447"/>
        </pc:sldMkLst>
        <pc:spChg chg="mod">
          <ac:chgData name="Calvin Dyson" userId="44468823737_tp_box_2" providerId="OAuth2" clId="{BCF80CAC-0099-554C-870F-E07F1200BA50}" dt="2026-04-27T16:24:05.172" v="8083"/>
          <ac:spMkLst>
            <pc:docMk/>
            <pc:sldMk cId="2523286608" sldId="447"/>
            <ac:spMk id="3" creationId="{44176658-902F-27C8-BBEE-7774E7E6896F}"/>
          </ac:spMkLst>
        </pc:spChg>
        <pc:spChg chg="mod">
          <ac:chgData name="Calvin Dyson" userId="44468823737_tp_box_2" providerId="OAuth2" clId="{BCF80CAC-0099-554C-870F-E07F1200BA50}" dt="2026-04-27T12:32:43.149" v="2511" actId="20577"/>
          <ac:spMkLst>
            <pc:docMk/>
            <pc:sldMk cId="2523286608" sldId="447"/>
            <ac:spMk id="7" creationId="{A7CE1027-AC4C-ABD4-064B-52BABF995153}"/>
          </ac:spMkLst>
        </pc:spChg>
        <pc:picChg chg="add mod">
          <ac:chgData name="Calvin Dyson" userId="44468823737_tp_box_2" providerId="OAuth2" clId="{BCF80CAC-0099-554C-870F-E07F1200BA50}" dt="2026-04-27T14:16:23.161" v="4213" actId="1076"/>
          <ac:picMkLst>
            <pc:docMk/>
            <pc:sldMk cId="2523286608" sldId="447"/>
            <ac:picMk id="2052" creationId="{211F826E-0437-CB74-413E-CFE600E0314C}"/>
          </ac:picMkLst>
        </pc:picChg>
      </pc:sldChg>
      <pc:sldChg chg="addSp delSp modSp add mod delAnim">
        <pc:chgData name="Calvin Dyson" userId="44468823737_tp_box_2" providerId="OAuth2" clId="{BCF80CAC-0099-554C-870F-E07F1200BA50}" dt="2026-04-28T20:19:22.913" v="8821" actId="1076"/>
        <pc:sldMkLst>
          <pc:docMk/>
          <pc:sldMk cId="2882528129" sldId="448"/>
        </pc:sldMkLst>
        <pc:spChg chg="mod">
          <ac:chgData name="Calvin Dyson" userId="44468823737_tp_box_2" providerId="OAuth2" clId="{BCF80CAC-0099-554C-870F-E07F1200BA50}" dt="2026-04-28T20:15:59.020" v="8757" actId="20577"/>
          <ac:spMkLst>
            <pc:docMk/>
            <pc:sldMk cId="2882528129" sldId="448"/>
            <ac:spMk id="2" creationId="{5F7BAC81-773C-DED8-349B-DE3C367ED558}"/>
          </ac:spMkLst>
        </pc:spChg>
        <pc:spChg chg="mod">
          <ac:chgData name="Calvin Dyson" userId="44468823737_tp_box_2" providerId="OAuth2" clId="{BCF80CAC-0099-554C-870F-E07F1200BA50}" dt="2026-04-28T20:19:12.986" v="8820" actId="20577"/>
          <ac:spMkLst>
            <pc:docMk/>
            <pc:sldMk cId="2882528129" sldId="448"/>
            <ac:spMk id="7" creationId="{7786DC20-78D8-1CAD-D05D-87B36B5B91F5}"/>
          </ac:spMkLst>
        </pc:spChg>
        <pc:spChg chg="add mod">
          <ac:chgData name="Calvin Dyson" userId="44468823737_tp_box_2" providerId="OAuth2" clId="{BCF80CAC-0099-554C-870F-E07F1200BA50}" dt="2026-04-28T20:19:22.913" v="8821" actId="1076"/>
          <ac:spMkLst>
            <pc:docMk/>
            <pc:sldMk cId="2882528129" sldId="448"/>
            <ac:spMk id="14" creationId="{95A0DE2A-BECF-0D40-A343-98A6A9214B7D}"/>
          </ac:spMkLst>
        </pc:spChg>
        <pc:spChg chg="add mod">
          <ac:chgData name="Calvin Dyson" userId="44468823737_tp_box_2" providerId="OAuth2" clId="{BCF80CAC-0099-554C-870F-E07F1200BA50}" dt="2026-04-28T20:19:22.913" v="8821" actId="1076"/>
          <ac:spMkLst>
            <pc:docMk/>
            <pc:sldMk cId="2882528129" sldId="448"/>
            <ac:spMk id="16" creationId="{BB9B4297-594B-194A-73FE-F6E023EB1129}"/>
          </ac:spMkLst>
        </pc:spChg>
        <pc:picChg chg="mod">
          <ac:chgData name="Calvin Dyson" userId="44468823737_tp_box_2" providerId="OAuth2" clId="{BCF80CAC-0099-554C-870F-E07F1200BA50}" dt="2026-04-28T20:19:22.913" v="8821" actId="1076"/>
          <ac:picMkLst>
            <pc:docMk/>
            <pc:sldMk cId="2882528129" sldId="448"/>
            <ac:picMk id="10" creationId="{FC9CEB86-1EA3-03A0-5C04-3EAFEABF9D61}"/>
          </ac:picMkLst>
        </pc:picChg>
        <pc:picChg chg="mod">
          <ac:chgData name="Calvin Dyson" userId="44468823737_tp_box_2" providerId="OAuth2" clId="{BCF80CAC-0099-554C-870F-E07F1200BA50}" dt="2026-04-28T20:19:22.913" v="8821" actId="1076"/>
          <ac:picMkLst>
            <pc:docMk/>
            <pc:sldMk cId="2882528129" sldId="448"/>
            <ac:picMk id="11" creationId="{68A7B564-C5C7-F107-BC80-47BEDBFDE43A}"/>
          </ac:picMkLst>
        </pc:picChg>
        <pc:picChg chg="mod">
          <ac:chgData name="Calvin Dyson" userId="44468823737_tp_box_2" providerId="OAuth2" clId="{BCF80CAC-0099-554C-870F-E07F1200BA50}" dt="2026-04-28T20:19:22.913" v="8821" actId="1076"/>
          <ac:picMkLst>
            <pc:docMk/>
            <pc:sldMk cId="2882528129" sldId="448"/>
            <ac:picMk id="15" creationId="{9AA097C9-C33F-0E70-D73C-57A1EF31D682}"/>
          </ac:picMkLst>
        </pc:picChg>
        <pc:picChg chg="mod">
          <ac:chgData name="Calvin Dyson" userId="44468823737_tp_box_2" providerId="OAuth2" clId="{BCF80CAC-0099-554C-870F-E07F1200BA50}" dt="2026-04-28T20:19:22.913" v="8821" actId="1076"/>
          <ac:picMkLst>
            <pc:docMk/>
            <pc:sldMk cId="2882528129" sldId="448"/>
            <ac:picMk id="17" creationId="{78CFF600-923A-191A-F427-BBC05AB16CC0}"/>
          </ac:picMkLst>
        </pc:picChg>
      </pc:sldChg>
      <pc:sldChg chg="addSp delSp modSp add mod ord delAnim modAnim">
        <pc:chgData name="Calvin Dyson" userId="44468823737_tp_box_2" providerId="OAuth2" clId="{BCF80CAC-0099-554C-870F-E07F1200BA50}" dt="2026-04-28T20:19:06.840" v="8810" actId="20577"/>
        <pc:sldMkLst>
          <pc:docMk/>
          <pc:sldMk cId="60486618" sldId="449"/>
        </pc:sldMkLst>
        <pc:spChg chg="mod">
          <ac:chgData name="Calvin Dyson" userId="44468823737_tp_box_2" providerId="OAuth2" clId="{BCF80CAC-0099-554C-870F-E07F1200BA50}" dt="2026-04-28T20:15:40.077" v="8743" actId="20577"/>
          <ac:spMkLst>
            <pc:docMk/>
            <pc:sldMk cId="60486618" sldId="449"/>
            <ac:spMk id="2" creationId="{13C8039D-9B95-6223-9412-B7DF6E5D6D8F}"/>
          </ac:spMkLst>
        </pc:spChg>
        <pc:spChg chg="mod">
          <ac:chgData name="Calvin Dyson" userId="44468823737_tp_box_2" providerId="OAuth2" clId="{BCF80CAC-0099-554C-870F-E07F1200BA50}" dt="2026-04-28T20:19:06.840" v="8810" actId="20577"/>
          <ac:spMkLst>
            <pc:docMk/>
            <pc:sldMk cId="60486618" sldId="449"/>
            <ac:spMk id="7" creationId="{C711686C-6D1E-93D8-1C9D-B64B5C9AE17D}"/>
          </ac:spMkLst>
        </pc:spChg>
        <pc:spChg chg="add mod">
          <ac:chgData name="Calvin Dyson" userId="44468823737_tp_box_2" providerId="OAuth2" clId="{BCF80CAC-0099-554C-870F-E07F1200BA50}" dt="2026-04-28T20:17:54.932" v="8776" actId="1076"/>
          <ac:spMkLst>
            <pc:docMk/>
            <pc:sldMk cId="60486618" sldId="449"/>
            <ac:spMk id="16" creationId="{22172CDA-F673-4241-007D-90E6235FEFEB}"/>
          </ac:spMkLst>
        </pc:spChg>
        <pc:spChg chg="add mod">
          <ac:chgData name="Calvin Dyson" userId="44468823737_tp_box_2" providerId="OAuth2" clId="{BCF80CAC-0099-554C-870F-E07F1200BA50}" dt="2026-04-28T20:18:00.532" v="8777" actId="1076"/>
          <ac:spMkLst>
            <pc:docMk/>
            <pc:sldMk cId="60486618" sldId="449"/>
            <ac:spMk id="18" creationId="{145489EC-98BA-375B-D70A-9CCD40A49AC4}"/>
          </ac:spMkLst>
        </pc:spChg>
        <pc:picChg chg="mod">
          <ac:chgData name="Calvin Dyson" userId="44468823737_tp_box_2" providerId="OAuth2" clId="{BCF80CAC-0099-554C-870F-E07F1200BA50}" dt="2026-04-27T12:50:38.344" v="3444" actId="1076"/>
          <ac:picMkLst>
            <pc:docMk/>
            <pc:sldMk cId="60486618" sldId="449"/>
            <ac:picMk id="8" creationId="{31C75EB1-9D0D-3BED-F5EE-3D7BB98E2A79}"/>
          </ac:picMkLst>
        </pc:picChg>
        <pc:picChg chg="add mod">
          <ac:chgData name="Calvin Dyson" userId="44468823737_tp_box_2" providerId="OAuth2" clId="{BCF80CAC-0099-554C-870F-E07F1200BA50}" dt="2026-04-27T16:25:59.526" v="8087" actId="14100"/>
          <ac:picMkLst>
            <pc:docMk/>
            <pc:sldMk cId="60486618" sldId="449"/>
            <ac:picMk id="14" creationId="{12710EE0-46FF-7853-5465-8CFEE5FD598D}"/>
          </ac:picMkLst>
        </pc:picChg>
        <pc:picChg chg="mod">
          <ac:chgData name="Calvin Dyson" userId="44468823737_tp_box_2" providerId="OAuth2" clId="{BCF80CAC-0099-554C-870F-E07F1200BA50}" dt="2026-04-27T12:50:45.460" v="3446" actId="1076"/>
          <ac:picMkLst>
            <pc:docMk/>
            <pc:sldMk cId="60486618" sldId="449"/>
            <ac:picMk id="19" creationId="{96F17514-E607-952B-C2D5-1C5243C10931}"/>
          </ac:picMkLst>
        </pc:picChg>
      </pc:sldChg>
      <pc:sldChg chg="addSp delSp modSp add del mod">
        <pc:chgData name="Calvin Dyson" userId="44468823737_tp_box_2" providerId="OAuth2" clId="{BCF80CAC-0099-554C-870F-E07F1200BA50}" dt="2026-04-28T19:38:28.548" v="8272" actId="2696"/>
        <pc:sldMkLst>
          <pc:docMk/>
          <pc:sldMk cId="2951365026" sldId="451"/>
        </pc:sldMkLst>
        <pc:picChg chg="add del mod">
          <ac:chgData name="Calvin Dyson" userId="44468823737_tp_box_2" providerId="OAuth2" clId="{BCF80CAC-0099-554C-870F-E07F1200BA50}" dt="2026-04-28T19:34:11.634" v="8261" actId="478"/>
          <ac:picMkLst>
            <pc:docMk/>
            <pc:sldMk cId="2951365026" sldId="451"/>
            <ac:picMk id="8" creationId="{913B4169-83FE-458F-F1FC-DDC09B1BD379}"/>
          </ac:picMkLst>
        </pc:picChg>
      </pc:sldChg>
      <pc:sldChg chg="addSp modSp add mod">
        <pc:chgData name="Calvin Dyson" userId="44468823737_tp_box_2" providerId="OAuth2" clId="{BCF80CAC-0099-554C-870F-E07F1200BA50}" dt="2026-04-27T16:03:16.421" v="7405" actId="208"/>
        <pc:sldMkLst>
          <pc:docMk/>
          <pc:sldMk cId="3146053250" sldId="452"/>
        </pc:sldMkLst>
        <pc:spChg chg="mod">
          <ac:chgData name="Calvin Dyson" userId="44468823737_tp_box_2" providerId="OAuth2" clId="{BCF80CAC-0099-554C-870F-E07F1200BA50}" dt="2026-04-27T16:02:39.174" v="7396"/>
          <ac:spMkLst>
            <pc:docMk/>
            <pc:sldMk cId="3146053250" sldId="452"/>
            <ac:spMk id="3" creationId="{CB74DC13-C423-8A53-D60B-2793A02DA0F8}"/>
          </ac:spMkLst>
        </pc:spChg>
        <pc:spChg chg="mod">
          <ac:chgData name="Calvin Dyson" userId="44468823737_tp_box_2" providerId="OAuth2" clId="{BCF80CAC-0099-554C-870F-E07F1200BA50}" dt="2026-04-27T15:56:09.501" v="6886" actId="20577"/>
          <ac:spMkLst>
            <pc:docMk/>
            <pc:sldMk cId="3146053250" sldId="452"/>
            <ac:spMk id="7" creationId="{35F675B1-21BF-84ED-2182-2A728C614FCE}"/>
          </ac:spMkLst>
        </pc:spChg>
        <pc:spChg chg="add mod">
          <ac:chgData name="Calvin Dyson" userId="44468823737_tp_box_2" providerId="OAuth2" clId="{BCF80CAC-0099-554C-870F-E07F1200BA50}" dt="2026-04-27T16:03:16.421" v="7405" actId="208"/>
          <ac:spMkLst>
            <pc:docMk/>
            <pc:sldMk cId="3146053250" sldId="452"/>
            <ac:spMk id="10" creationId="{F52B5E14-85FD-DD5C-4F2A-FD8AD2FE0920}"/>
          </ac:spMkLst>
        </pc:spChg>
        <pc:picChg chg="add mod">
          <ac:chgData name="Calvin Dyson" userId="44468823737_tp_box_2" providerId="OAuth2" clId="{BCF80CAC-0099-554C-870F-E07F1200BA50}" dt="2026-04-27T16:02:49.642" v="7400" actId="1076"/>
          <ac:picMkLst>
            <pc:docMk/>
            <pc:sldMk cId="3146053250" sldId="452"/>
            <ac:picMk id="9" creationId="{378E796B-2B1E-9861-E564-D24C5B116685}"/>
          </ac:picMkLst>
        </pc:picChg>
      </pc:sldChg>
      <pc:sldChg chg="addSp modSp new mod">
        <pc:chgData name="Calvin Dyson" userId="44468823737_tp_box_2" providerId="OAuth2" clId="{BCF80CAC-0099-554C-870F-E07F1200BA50}" dt="2026-04-28T20:23:15.835" v="8906" actId="20577"/>
        <pc:sldMkLst>
          <pc:docMk/>
          <pc:sldMk cId="3186697751" sldId="453"/>
        </pc:sldMkLst>
        <pc:spChg chg="mod">
          <ac:chgData name="Calvin Dyson" userId="44468823737_tp_box_2" providerId="OAuth2" clId="{BCF80CAC-0099-554C-870F-E07F1200BA50}" dt="2026-04-28T18:55:42.819" v="8112" actId="20577"/>
          <ac:spMkLst>
            <pc:docMk/>
            <pc:sldMk cId="3186697751" sldId="453"/>
            <ac:spMk id="2" creationId="{40538C20-7A2F-6207-D46D-D36A5810B24F}"/>
          </ac:spMkLst>
        </pc:spChg>
        <pc:spChg chg="mod">
          <ac:chgData name="Calvin Dyson" userId="44468823737_tp_box_2" providerId="OAuth2" clId="{BCF80CAC-0099-554C-870F-E07F1200BA50}" dt="2026-04-28T20:12:12.050" v="8597" actId="14100"/>
          <ac:spMkLst>
            <pc:docMk/>
            <pc:sldMk cId="3186697751" sldId="453"/>
            <ac:spMk id="3" creationId="{ED4CB3C1-2998-D868-4033-4F800A85F42A}"/>
          </ac:spMkLst>
        </pc:spChg>
        <pc:spChg chg="mod">
          <ac:chgData name="Calvin Dyson" userId="44468823737_tp_box_2" providerId="OAuth2" clId="{BCF80CAC-0099-554C-870F-E07F1200BA50}" dt="2026-04-28T18:55:53.733" v="8148" actId="20577"/>
          <ac:spMkLst>
            <pc:docMk/>
            <pc:sldMk cId="3186697751" sldId="453"/>
            <ac:spMk id="7" creationId="{1E740DBE-06D0-8A65-AEB6-CE1247AF4F44}"/>
          </ac:spMkLst>
        </pc:spChg>
        <pc:spChg chg="add mod">
          <ac:chgData name="Calvin Dyson" userId="44468823737_tp_box_2" providerId="OAuth2" clId="{BCF80CAC-0099-554C-870F-E07F1200BA50}" dt="2026-04-28T20:23:15.835" v="8906" actId="20577"/>
          <ac:spMkLst>
            <pc:docMk/>
            <pc:sldMk cId="3186697751" sldId="453"/>
            <ac:spMk id="8" creationId="{1FC8EB3C-9473-01B7-CB43-CB5188998DF0}"/>
          </ac:spMkLst>
        </pc:spChg>
      </pc:sldChg>
      <pc:sldChg chg="addSp delSp modSp add mod ord">
        <pc:chgData name="Calvin Dyson" userId="44468823737_tp_box_2" providerId="OAuth2" clId="{BCF80CAC-0099-554C-870F-E07F1200BA50}" dt="2026-04-29T12:19:20.277" v="8920" actId="1076"/>
        <pc:sldMkLst>
          <pc:docMk/>
          <pc:sldMk cId="2895883271" sldId="454"/>
        </pc:sldMkLst>
        <pc:spChg chg="mod">
          <ac:chgData name="Calvin Dyson" userId="44468823737_tp_box_2" providerId="OAuth2" clId="{BCF80CAC-0099-554C-870F-E07F1200BA50}" dt="2026-04-28T20:15:04.927" v="8701" actId="20577"/>
          <ac:spMkLst>
            <pc:docMk/>
            <pc:sldMk cId="2895883271" sldId="454"/>
            <ac:spMk id="7" creationId="{FCD7256C-D295-11C5-9D53-F3B381E572B7}"/>
          </ac:spMkLst>
        </pc:spChg>
        <pc:spChg chg="add del mod">
          <ac:chgData name="Calvin Dyson" userId="44468823737_tp_box_2" providerId="OAuth2" clId="{BCF80CAC-0099-554C-870F-E07F1200BA50}" dt="2026-04-28T19:36:33.444" v="8270"/>
          <ac:spMkLst>
            <pc:docMk/>
            <pc:sldMk cId="2895883271" sldId="454"/>
            <ac:spMk id="10" creationId="{F8496D0D-A235-6AF9-D11E-417AA62D7D40}"/>
          </ac:spMkLst>
        </pc:spChg>
        <pc:spChg chg="add del mod">
          <ac:chgData name="Calvin Dyson" userId="44468823737_tp_box_2" providerId="OAuth2" clId="{BCF80CAC-0099-554C-870F-E07F1200BA50}" dt="2026-04-28T19:53:54.173" v="8281" actId="478"/>
          <ac:spMkLst>
            <pc:docMk/>
            <pc:sldMk cId="2895883271" sldId="454"/>
            <ac:spMk id="19" creationId="{DFABCEFE-EA28-61DF-EAF7-73D18EB993F7}"/>
          </ac:spMkLst>
        </pc:spChg>
        <pc:picChg chg="del mod">
          <ac:chgData name="Calvin Dyson" userId="44468823737_tp_box_2" providerId="OAuth2" clId="{BCF80CAC-0099-554C-870F-E07F1200BA50}" dt="2026-04-28T19:36:18.307" v="8264" actId="478"/>
          <ac:picMkLst>
            <pc:docMk/>
            <pc:sldMk cId="2895883271" sldId="454"/>
            <ac:picMk id="8" creationId="{3CACB10D-C1D2-6CC3-B70F-81E8C2F5EBB4}"/>
          </ac:picMkLst>
        </pc:picChg>
        <pc:picChg chg="del">
          <ac:chgData name="Calvin Dyson" userId="44468823737_tp_box_2" providerId="OAuth2" clId="{BCF80CAC-0099-554C-870F-E07F1200BA50}" dt="2026-04-28T19:36:19.129" v="8265" actId="478"/>
          <ac:picMkLst>
            <pc:docMk/>
            <pc:sldMk cId="2895883271" sldId="454"/>
            <ac:picMk id="9" creationId="{05F82646-0DCB-2E70-B6D7-D3527B182073}"/>
          </ac:picMkLst>
        </pc:picChg>
        <pc:picChg chg="del">
          <ac:chgData name="Calvin Dyson" userId="44468823737_tp_box_2" providerId="OAuth2" clId="{BCF80CAC-0099-554C-870F-E07F1200BA50}" dt="2026-04-28T19:36:20.989" v="8266" actId="478"/>
          <ac:picMkLst>
            <pc:docMk/>
            <pc:sldMk cId="2895883271" sldId="454"/>
            <ac:picMk id="11" creationId="{1167E216-7DCA-7E70-D746-7FFB54CA3724}"/>
          </ac:picMkLst>
        </pc:picChg>
        <pc:picChg chg="add del mod ord">
          <ac:chgData name="Calvin Dyson" userId="44468823737_tp_box_2" providerId="OAuth2" clId="{BCF80CAC-0099-554C-870F-E07F1200BA50}" dt="2026-04-28T19:53:49.911" v="8280" actId="478"/>
          <ac:picMkLst>
            <pc:docMk/>
            <pc:sldMk cId="2895883271" sldId="454"/>
            <ac:picMk id="13" creationId="{F3BEF96B-4914-7CF1-A068-9451EABA87E7}"/>
          </ac:picMkLst>
        </pc:picChg>
        <pc:picChg chg="add del mod modCrop">
          <ac:chgData name="Calvin Dyson" userId="44468823737_tp_box_2" providerId="OAuth2" clId="{BCF80CAC-0099-554C-870F-E07F1200BA50}" dt="2026-04-28T19:59:47.623" v="8342" actId="478"/>
          <ac:picMkLst>
            <pc:docMk/>
            <pc:sldMk cId="2895883271" sldId="454"/>
            <ac:picMk id="15" creationId="{BBF78856-DC6C-EBDA-561E-22E901C77CBD}"/>
          </ac:picMkLst>
        </pc:picChg>
        <pc:picChg chg="add mod modCrop">
          <ac:chgData name="Calvin Dyson" userId="44468823737_tp_box_2" providerId="OAuth2" clId="{BCF80CAC-0099-554C-870F-E07F1200BA50}" dt="2026-04-28T20:00:19.895" v="8347" actId="1076"/>
          <ac:picMkLst>
            <pc:docMk/>
            <pc:sldMk cId="2895883271" sldId="454"/>
            <ac:picMk id="17" creationId="{A42AB6E8-814D-9676-DC39-49C400F1605E}"/>
          </ac:picMkLst>
        </pc:picChg>
        <pc:picChg chg="add mod modCrop">
          <ac:chgData name="Calvin Dyson" userId="44468823737_tp_box_2" providerId="OAuth2" clId="{BCF80CAC-0099-554C-870F-E07F1200BA50}" dt="2026-04-28T19:59:37.012" v="8341" actId="1076"/>
          <ac:picMkLst>
            <pc:docMk/>
            <pc:sldMk cId="2895883271" sldId="454"/>
            <ac:picMk id="20" creationId="{9AA8B9E6-7A28-27B1-8884-4C7C809A2D9E}"/>
          </ac:picMkLst>
        </pc:picChg>
        <pc:picChg chg="add mod modCrop">
          <ac:chgData name="Calvin Dyson" userId="44468823737_tp_box_2" providerId="OAuth2" clId="{BCF80CAC-0099-554C-870F-E07F1200BA50}" dt="2026-04-29T12:19:20.277" v="8920" actId="1076"/>
          <ac:picMkLst>
            <pc:docMk/>
            <pc:sldMk cId="2895883271" sldId="454"/>
            <ac:picMk id="21" creationId="{136C4BB5-FAD7-B31C-D5D0-9112CF523842}"/>
          </ac:picMkLst>
        </pc:picChg>
      </pc:sldChg>
      <pc:sldChg chg="addSp delSp modSp add mod ord">
        <pc:chgData name="Calvin Dyson" userId="44468823737_tp_box_2" providerId="OAuth2" clId="{BCF80CAC-0099-554C-870F-E07F1200BA50}" dt="2026-04-29T12:19:33.495" v="8923" actId="1076"/>
        <pc:sldMkLst>
          <pc:docMk/>
          <pc:sldMk cId="3988994411" sldId="455"/>
        </pc:sldMkLst>
        <pc:spChg chg="mod">
          <ac:chgData name="Calvin Dyson" userId="44468823737_tp_box_2" providerId="OAuth2" clId="{BCF80CAC-0099-554C-870F-E07F1200BA50}" dt="2026-04-28T20:15:08.690" v="8712" actId="20577"/>
          <ac:spMkLst>
            <pc:docMk/>
            <pc:sldMk cId="3988994411" sldId="455"/>
            <ac:spMk id="7" creationId="{BDFCD740-17F5-CFA0-6E99-19BBD9939E08}"/>
          </ac:spMkLst>
        </pc:spChg>
        <pc:spChg chg="add del mod">
          <ac:chgData name="Calvin Dyson" userId="44468823737_tp_box_2" providerId="OAuth2" clId="{BCF80CAC-0099-554C-870F-E07F1200BA50}" dt="2026-04-28T19:53:35.873" v="8279"/>
          <ac:spMkLst>
            <pc:docMk/>
            <pc:sldMk cId="3988994411" sldId="455"/>
            <ac:spMk id="8" creationId="{7BDCC487-778C-0090-8E53-FAB953DD3AEE}"/>
          </ac:spMkLst>
        </pc:spChg>
        <pc:picChg chg="add mod ord">
          <ac:chgData name="Calvin Dyson" userId="44468823737_tp_box_2" providerId="OAuth2" clId="{BCF80CAC-0099-554C-870F-E07F1200BA50}" dt="2026-04-29T12:19:33.495" v="8923" actId="1076"/>
          <ac:picMkLst>
            <pc:docMk/>
            <pc:sldMk cId="3988994411" sldId="455"/>
            <ac:picMk id="10" creationId="{EA3300F2-A46E-527F-C9C8-1614E414C515}"/>
          </ac:picMkLst>
        </pc:picChg>
        <pc:picChg chg="del mod">
          <ac:chgData name="Calvin Dyson" userId="44468823737_tp_box_2" providerId="OAuth2" clId="{BCF80CAC-0099-554C-870F-E07F1200BA50}" dt="2026-04-28T19:53:31.186" v="8277" actId="478"/>
          <ac:picMkLst>
            <pc:docMk/>
            <pc:sldMk cId="3988994411" sldId="455"/>
            <ac:picMk id="13" creationId="{8441452C-7305-2291-361C-5B6E6C00B506}"/>
          </ac:picMkLst>
        </pc:picChg>
        <pc:picChg chg="del">
          <ac:chgData name="Calvin Dyson" userId="44468823737_tp_box_2" providerId="OAuth2" clId="{BCF80CAC-0099-554C-870F-E07F1200BA50}" dt="2026-04-28T19:38:33.557" v="8274" actId="478"/>
          <ac:picMkLst>
            <pc:docMk/>
            <pc:sldMk cId="3988994411" sldId="455"/>
            <ac:picMk id="15" creationId="{4979C1A2-F8A1-0E82-21D6-99A0150D39D9}"/>
          </ac:picMkLst>
        </pc:picChg>
        <pc:picChg chg="del">
          <ac:chgData name="Calvin Dyson" userId="44468823737_tp_box_2" providerId="OAuth2" clId="{BCF80CAC-0099-554C-870F-E07F1200BA50}" dt="2026-04-28T19:38:35.030" v="8275" actId="478"/>
          <ac:picMkLst>
            <pc:docMk/>
            <pc:sldMk cId="3988994411" sldId="455"/>
            <ac:picMk id="17" creationId="{AB819CAC-A165-C248-4A1F-40688596F504}"/>
          </ac:picMkLst>
        </pc:picChg>
      </pc:sldChg>
      <pc:sldChg chg="add mod modShow">
        <pc:chgData name="Calvin Dyson" userId="44468823737_tp_box_2" providerId="OAuth2" clId="{BCF80CAC-0099-554C-870F-E07F1200BA50}" dt="2026-04-29T11:02:53.580" v="8913" actId="729"/>
        <pc:sldMkLst>
          <pc:docMk/>
          <pc:sldMk cId="3552341091" sldId="456"/>
        </pc:sldMkLst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2D7193B-9176-8547-B672-9D566E1238F6}" type="doc">
      <dgm:prSet loTypeId="urn:microsoft.com/office/officeart/2005/8/layout/cycle2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1087F273-6170-D94E-9CAA-1ABDE89D9B3F}">
      <dgm:prSet phldrT="[Text]"/>
      <dgm:spPr/>
      <dgm:t>
        <a:bodyPr/>
        <a:lstStyle/>
        <a:p>
          <a:r>
            <a:rPr lang="en-GB" dirty="0"/>
            <a:t>Field Solve (Poisson/Maxwell)</a:t>
          </a:r>
        </a:p>
      </dgm:t>
    </dgm:pt>
    <dgm:pt modelId="{2586BA1C-06A7-C541-AF21-92E12EA8828F}" type="parTrans" cxnId="{A4B8D77C-CB12-0B4F-A5E9-F50A0FB36EC8}">
      <dgm:prSet/>
      <dgm:spPr/>
      <dgm:t>
        <a:bodyPr/>
        <a:lstStyle/>
        <a:p>
          <a:endParaRPr lang="en-GB"/>
        </a:p>
      </dgm:t>
    </dgm:pt>
    <dgm:pt modelId="{D3691AC2-6514-1443-B791-A62C27C42D15}" type="sibTrans" cxnId="{A4B8D77C-CB12-0B4F-A5E9-F50A0FB36EC8}">
      <dgm:prSet/>
      <dgm:spPr/>
      <dgm:t>
        <a:bodyPr/>
        <a:lstStyle/>
        <a:p>
          <a:endParaRPr lang="en-GB"/>
        </a:p>
      </dgm:t>
    </dgm:pt>
    <dgm:pt modelId="{3A355811-037E-C243-A80D-25F0EE2A8A88}">
      <dgm:prSet phldrT="[Text]"/>
      <dgm:spPr/>
      <dgm:t>
        <a:bodyPr/>
        <a:lstStyle/>
        <a:p>
          <a:r>
            <a:rPr lang="en-GB" dirty="0"/>
            <a:t>Calculate forces and generate equations of motion</a:t>
          </a:r>
        </a:p>
      </dgm:t>
    </dgm:pt>
    <dgm:pt modelId="{1AAE6779-94C1-6640-B8B0-1AF1A403907D}" type="parTrans" cxnId="{6B6DF75A-05C2-004A-8FB8-6DA6295DED03}">
      <dgm:prSet/>
      <dgm:spPr/>
      <dgm:t>
        <a:bodyPr/>
        <a:lstStyle/>
        <a:p>
          <a:endParaRPr lang="en-GB"/>
        </a:p>
      </dgm:t>
    </dgm:pt>
    <dgm:pt modelId="{1DBFEF4F-1780-D549-A0E3-EF4C0DF869FD}" type="sibTrans" cxnId="{6B6DF75A-05C2-004A-8FB8-6DA6295DED03}">
      <dgm:prSet/>
      <dgm:spPr/>
      <dgm:t>
        <a:bodyPr/>
        <a:lstStyle/>
        <a:p>
          <a:endParaRPr lang="en-GB"/>
        </a:p>
      </dgm:t>
    </dgm:pt>
    <dgm:pt modelId="{84D12788-6EB7-1744-BB83-FF6EB26E3A05}">
      <dgm:prSet phldrT="[Text]"/>
      <dgm:spPr/>
      <dgm:t>
        <a:bodyPr/>
        <a:lstStyle/>
        <a:p>
          <a:r>
            <a:rPr lang="en-GB" dirty="0"/>
            <a:t>Push particles</a:t>
          </a:r>
        </a:p>
      </dgm:t>
    </dgm:pt>
    <dgm:pt modelId="{85D7804A-0401-9447-85D3-940F553ED873}" type="parTrans" cxnId="{1559E138-780A-6742-B122-383C493C77EC}">
      <dgm:prSet/>
      <dgm:spPr/>
      <dgm:t>
        <a:bodyPr/>
        <a:lstStyle/>
        <a:p>
          <a:endParaRPr lang="en-GB"/>
        </a:p>
      </dgm:t>
    </dgm:pt>
    <dgm:pt modelId="{78C73EA2-B512-BF4E-AE01-0AB23A8610E2}" type="sibTrans" cxnId="{1559E138-780A-6742-B122-383C493C77EC}">
      <dgm:prSet/>
      <dgm:spPr/>
      <dgm:t>
        <a:bodyPr/>
        <a:lstStyle/>
        <a:p>
          <a:endParaRPr lang="en-GB"/>
        </a:p>
      </dgm:t>
    </dgm:pt>
    <dgm:pt modelId="{EEFF514F-9CB3-494B-AA8A-B2515C418A41}">
      <dgm:prSet phldrT="[Text]"/>
      <dgm:spPr/>
      <dgm:t>
        <a:bodyPr/>
        <a:lstStyle/>
        <a:p>
          <a:r>
            <a:rPr lang="en-GB" dirty="0"/>
            <a:t>Deposit charge on grid</a:t>
          </a:r>
        </a:p>
      </dgm:t>
    </dgm:pt>
    <dgm:pt modelId="{1DA4459D-814A-1C4B-A2BB-A6F639B5C063}" type="parTrans" cxnId="{DD51DDBE-5E4D-4840-A7E9-7BCDE7B08741}">
      <dgm:prSet/>
      <dgm:spPr/>
      <dgm:t>
        <a:bodyPr/>
        <a:lstStyle/>
        <a:p>
          <a:endParaRPr lang="en-GB"/>
        </a:p>
      </dgm:t>
    </dgm:pt>
    <dgm:pt modelId="{F56E8C63-0818-0943-B490-A41C210CF5EC}" type="sibTrans" cxnId="{DD51DDBE-5E4D-4840-A7E9-7BCDE7B08741}">
      <dgm:prSet/>
      <dgm:spPr/>
      <dgm:t>
        <a:bodyPr/>
        <a:lstStyle/>
        <a:p>
          <a:endParaRPr lang="en-GB"/>
        </a:p>
      </dgm:t>
    </dgm:pt>
    <dgm:pt modelId="{02190536-9D2A-CF4D-B196-931F8B985B6A}" type="pres">
      <dgm:prSet presAssocID="{52D7193B-9176-8547-B672-9D566E1238F6}" presName="cycle" presStyleCnt="0">
        <dgm:presLayoutVars>
          <dgm:dir/>
          <dgm:resizeHandles val="exact"/>
        </dgm:presLayoutVars>
      </dgm:prSet>
      <dgm:spPr/>
    </dgm:pt>
    <dgm:pt modelId="{7F457AE4-4D7C-AA44-86A4-1A4AAB28AF08}" type="pres">
      <dgm:prSet presAssocID="{1087F273-6170-D94E-9CAA-1ABDE89D9B3F}" presName="node" presStyleLbl="node1" presStyleIdx="0" presStyleCnt="4">
        <dgm:presLayoutVars>
          <dgm:bulletEnabled val="1"/>
        </dgm:presLayoutVars>
      </dgm:prSet>
      <dgm:spPr/>
    </dgm:pt>
    <dgm:pt modelId="{D09864FD-BB9F-424B-AA33-BD20A459DA5B}" type="pres">
      <dgm:prSet presAssocID="{D3691AC2-6514-1443-B791-A62C27C42D15}" presName="sibTrans" presStyleLbl="sibTrans2D1" presStyleIdx="0" presStyleCnt="4"/>
      <dgm:spPr/>
    </dgm:pt>
    <dgm:pt modelId="{45C52609-C823-E14D-9D42-5A6A5B46C1C0}" type="pres">
      <dgm:prSet presAssocID="{D3691AC2-6514-1443-B791-A62C27C42D15}" presName="connectorText" presStyleLbl="sibTrans2D1" presStyleIdx="0" presStyleCnt="4"/>
      <dgm:spPr/>
    </dgm:pt>
    <dgm:pt modelId="{57421339-1DA0-2B47-A7D6-493B90F77FB8}" type="pres">
      <dgm:prSet presAssocID="{3A355811-037E-C243-A80D-25F0EE2A8A88}" presName="node" presStyleLbl="node1" presStyleIdx="1" presStyleCnt="4">
        <dgm:presLayoutVars>
          <dgm:bulletEnabled val="1"/>
        </dgm:presLayoutVars>
      </dgm:prSet>
      <dgm:spPr/>
    </dgm:pt>
    <dgm:pt modelId="{47A2D9A2-12D8-A740-97C4-297CE292578B}" type="pres">
      <dgm:prSet presAssocID="{1DBFEF4F-1780-D549-A0E3-EF4C0DF869FD}" presName="sibTrans" presStyleLbl="sibTrans2D1" presStyleIdx="1" presStyleCnt="4"/>
      <dgm:spPr/>
    </dgm:pt>
    <dgm:pt modelId="{C14B1E85-8880-D342-9691-EE7AB34AB1D5}" type="pres">
      <dgm:prSet presAssocID="{1DBFEF4F-1780-D549-A0E3-EF4C0DF869FD}" presName="connectorText" presStyleLbl="sibTrans2D1" presStyleIdx="1" presStyleCnt="4"/>
      <dgm:spPr/>
    </dgm:pt>
    <dgm:pt modelId="{F02E3D64-3FEC-784C-9585-256E36718D56}" type="pres">
      <dgm:prSet presAssocID="{84D12788-6EB7-1744-BB83-FF6EB26E3A05}" presName="node" presStyleLbl="node1" presStyleIdx="2" presStyleCnt="4">
        <dgm:presLayoutVars>
          <dgm:bulletEnabled val="1"/>
        </dgm:presLayoutVars>
      </dgm:prSet>
      <dgm:spPr/>
    </dgm:pt>
    <dgm:pt modelId="{AB58EB3A-9A56-1E46-B729-0EB6C6276697}" type="pres">
      <dgm:prSet presAssocID="{78C73EA2-B512-BF4E-AE01-0AB23A8610E2}" presName="sibTrans" presStyleLbl="sibTrans2D1" presStyleIdx="2" presStyleCnt="4"/>
      <dgm:spPr/>
    </dgm:pt>
    <dgm:pt modelId="{D43BD220-57CF-514D-88CF-0E77BE4A0BDD}" type="pres">
      <dgm:prSet presAssocID="{78C73EA2-B512-BF4E-AE01-0AB23A8610E2}" presName="connectorText" presStyleLbl="sibTrans2D1" presStyleIdx="2" presStyleCnt="4"/>
      <dgm:spPr/>
    </dgm:pt>
    <dgm:pt modelId="{15AAA431-18B2-AD49-911A-49874AA30911}" type="pres">
      <dgm:prSet presAssocID="{EEFF514F-9CB3-494B-AA8A-B2515C418A41}" presName="node" presStyleLbl="node1" presStyleIdx="3" presStyleCnt="4">
        <dgm:presLayoutVars>
          <dgm:bulletEnabled val="1"/>
        </dgm:presLayoutVars>
      </dgm:prSet>
      <dgm:spPr/>
    </dgm:pt>
    <dgm:pt modelId="{5D447B5A-6E0B-D845-AE01-B15C6967500A}" type="pres">
      <dgm:prSet presAssocID="{F56E8C63-0818-0943-B490-A41C210CF5EC}" presName="sibTrans" presStyleLbl="sibTrans2D1" presStyleIdx="3" presStyleCnt="4"/>
      <dgm:spPr/>
    </dgm:pt>
    <dgm:pt modelId="{7E162639-41BC-BB40-8ADB-D3B9568AC24A}" type="pres">
      <dgm:prSet presAssocID="{F56E8C63-0818-0943-B490-A41C210CF5EC}" presName="connectorText" presStyleLbl="sibTrans2D1" presStyleIdx="3" presStyleCnt="4"/>
      <dgm:spPr/>
    </dgm:pt>
  </dgm:ptLst>
  <dgm:cxnLst>
    <dgm:cxn modelId="{E695AE00-3580-9F45-98F2-9CBEE12CF351}" type="presOf" srcId="{D3691AC2-6514-1443-B791-A62C27C42D15}" destId="{45C52609-C823-E14D-9D42-5A6A5B46C1C0}" srcOrd="1" destOrd="0" presId="urn:microsoft.com/office/officeart/2005/8/layout/cycle2"/>
    <dgm:cxn modelId="{19B55306-86DF-9C46-B433-252E8DB8387A}" type="presOf" srcId="{F56E8C63-0818-0943-B490-A41C210CF5EC}" destId="{7E162639-41BC-BB40-8ADB-D3B9568AC24A}" srcOrd="1" destOrd="0" presId="urn:microsoft.com/office/officeart/2005/8/layout/cycle2"/>
    <dgm:cxn modelId="{CBD59613-EA90-0647-AA28-DC048BA07188}" type="presOf" srcId="{78C73EA2-B512-BF4E-AE01-0AB23A8610E2}" destId="{AB58EB3A-9A56-1E46-B729-0EB6C6276697}" srcOrd="0" destOrd="0" presId="urn:microsoft.com/office/officeart/2005/8/layout/cycle2"/>
    <dgm:cxn modelId="{71A51E2D-0624-454E-8FDE-EFC50649AB74}" type="presOf" srcId="{1087F273-6170-D94E-9CAA-1ABDE89D9B3F}" destId="{7F457AE4-4D7C-AA44-86A4-1A4AAB28AF08}" srcOrd="0" destOrd="0" presId="urn:microsoft.com/office/officeart/2005/8/layout/cycle2"/>
    <dgm:cxn modelId="{2E030E30-DB26-5943-B106-5D9458F774ED}" type="presOf" srcId="{84D12788-6EB7-1744-BB83-FF6EB26E3A05}" destId="{F02E3D64-3FEC-784C-9585-256E36718D56}" srcOrd="0" destOrd="0" presId="urn:microsoft.com/office/officeart/2005/8/layout/cycle2"/>
    <dgm:cxn modelId="{1559E138-780A-6742-B122-383C493C77EC}" srcId="{52D7193B-9176-8547-B672-9D566E1238F6}" destId="{84D12788-6EB7-1744-BB83-FF6EB26E3A05}" srcOrd="2" destOrd="0" parTransId="{85D7804A-0401-9447-85D3-940F553ED873}" sibTransId="{78C73EA2-B512-BF4E-AE01-0AB23A8610E2}"/>
    <dgm:cxn modelId="{B77B2E43-FA10-7846-919E-C5C77945D736}" type="presOf" srcId="{D3691AC2-6514-1443-B791-A62C27C42D15}" destId="{D09864FD-BB9F-424B-AA33-BD20A459DA5B}" srcOrd="0" destOrd="0" presId="urn:microsoft.com/office/officeart/2005/8/layout/cycle2"/>
    <dgm:cxn modelId="{6B6DF75A-05C2-004A-8FB8-6DA6295DED03}" srcId="{52D7193B-9176-8547-B672-9D566E1238F6}" destId="{3A355811-037E-C243-A80D-25F0EE2A8A88}" srcOrd="1" destOrd="0" parTransId="{1AAE6779-94C1-6640-B8B0-1AF1A403907D}" sibTransId="{1DBFEF4F-1780-D549-A0E3-EF4C0DF869FD}"/>
    <dgm:cxn modelId="{8427D95F-1E55-8140-B1F3-B8DAF607BDF4}" type="presOf" srcId="{F56E8C63-0818-0943-B490-A41C210CF5EC}" destId="{5D447B5A-6E0B-D845-AE01-B15C6967500A}" srcOrd="0" destOrd="0" presId="urn:microsoft.com/office/officeart/2005/8/layout/cycle2"/>
    <dgm:cxn modelId="{2890846A-F9D5-9E48-ACA5-0D406744445C}" type="presOf" srcId="{78C73EA2-B512-BF4E-AE01-0AB23A8610E2}" destId="{D43BD220-57CF-514D-88CF-0E77BE4A0BDD}" srcOrd="1" destOrd="0" presId="urn:microsoft.com/office/officeart/2005/8/layout/cycle2"/>
    <dgm:cxn modelId="{D789636D-595F-7C43-9CA6-1593E0B34AC1}" type="presOf" srcId="{EEFF514F-9CB3-494B-AA8A-B2515C418A41}" destId="{15AAA431-18B2-AD49-911A-49874AA30911}" srcOrd="0" destOrd="0" presId="urn:microsoft.com/office/officeart/2005/8/layout/cycle2"/>
    <dgm:cxn modelId="{A4B8D77C-CB12-0B4F-A5E9-F50A0FB36EC8}" srcId="{52D7193B-9176-8547-B672-9D566E1238F6}" destId="{1087F273-6170-D94E-9CAA-1ABDE89D9B3F}" srcOrd="0" destOrd="0" parTransId="{2586BA1C-06A7-C541-AF21-92E12EA8828F}" sibTransId="{D3691AC2-6514-1443-B791-A62C27C42D15}"/>
    <dgm:cxn modelId="{721AF683-AE1C-E545-8570-42012054CFD8}" type="presOf" srcId="{1DBFEF4F-1780-D549-A0E3-EF4C0DF869FD}" destId="{C14B1E85-8880-D342-9691-EE7AB34AB1D5}" srcOrd="1" destOrd="0" presId="urn:microsoft.com/office/officeart/2005/8/layout/cycle2"/>
    <dgm:cxn modelId="{301F0D93-27E3-9546-A068-2D9284E0DC67}" type="presOf" srcId="{52D7193B-9176-8547-B672-9D566E1238F6}" destId="{02190536-9D2A-CF4D-B196-931F8B985B6A}" srcOrd="0" destOrd="0" presId="urn:microsoft.com/office/officeart/2005/8/layout/cycle2"/>
    <dgm:cxn modelId="{DD51DDBE-5E4D-4840-A7E9-7BCDE7B08741}" srcId="{52D7193B-9176-8547-B672-9D566E1238F6}" destId="{EEFF514F-9CB3-494B-AA8A-B2515C418A41}" srcOrd="3" destOrd="0" parTransId="{1DA4459D-814A-1C4B-A2BB-A6F639B5C063}" sibTransId="{F56E8C63-0818-0943-B490-A41C210CF5EC}"/>
    <dgm:cxn modelId="{610FBFCA-2278-C647-A1B9-DC8929B48B03}" type="presOf" srcId="{3A355811-037E-C243-A80D-25F0EE2A8A88}" destId="{57421339-1DA0-2B47-A7D6-493B90F77FB8}" srcOrd="0" destOrd="0" presId="urn:microsoft.com/office/officeart/2005/8/layout/cycle2"/>
    <dgm:cxn modelId="{8A3186FE-5262-5540-B299-C4827B16EB9B}" type="presOf" srcId="{1DBFEF4F-1780-D549-A0E3-EF4C0DF869FD}" destId="{47A2D9A2-12D8-A740-97C4-297CE292578B}" srcOrd="0" destOrd="0" presId="urn:microsoft.com/office/officeart/2005/8/layout/cycle2"/>
    <dgm:cxn modelId="{FD560972-43AE-0540-A2B5-EC7EDE0BDD5E}" type="presParOf" srcId="{02190536-9D2A-CF4D-B196-931F8B985B6A}" destId="{7F457AE4-4D7C-AA44-86A4-1A4AAB28AF08}" srcOrd="0" destOrd="0" presId="urn:microsoft.com/office/officeart/2005/8/layout/cycle2"/>
    <dgm:cxn modelId="{7078D47E-0832-864C-806A-C8371E4CD2C2}" type="presParOf" srcId="{02190536-9D2A-CF4D-B196-931F8B985B6A}" destId="{D09864FD-BB9F-424B-AA33-BD20A459DA5B}" srcOrd="1" destOrd="0" presId="urn:microsoft.com/office/officeart/2005/8/layout/cycle2"/>
    <dgm:cxn modelId="{C2655F0E-D293-5843-804B-9055647BA84C}" type="presParOf" srcId="{D09864FD-BB9F-424B-AA33-BD20A459DA5B}" destId="{45C52609-C823-E14D-9D42-5A6A5B46C1C0}" srcOrd="0" destOrd="0" presId="urn:microsoft.com/office/officeart/2005/8/layout/cycle2"/>
    <dgm:cxn modelId="{B943B88B-B5C5-A948-B4A0-F1CC35A60AFA}" type="presParOf" srcId="{02190536-9D2A-CF4D-B196-931F8B985B6A}" destId="{57421339-1DA0-2B47-A7D6-493B90F77FB8}" srcOrd="2" destOrd="0" presId="urn:microsoft.com/office/officeart/2005/8/layout/cycle2"/>
    <dgm:cxn modelId="{44F35BBE-333A-DB45-9837-AC8A250A92E3}" type="presParOf" srcId="{02190536-9D2A-CF4D-B196-931F8B985B6A}" destId="{47A2D9A2-12D8-A740-97C4-297CE292578B}" srcOrd="3" destOrd="0" presId="urn:microsoft.com/office/officeart/2005/8/layout/cycle2"/>
    <dgm:cxn modelId="{95E9B129-2C7D-DE4E-81A1-1805F60365B3}" type="presParOf" srcId="{47A2D9A2-12D8-A740-97C4-297CE292578B}" destId="{C14B1E85-8880-D342-9691-EE7AB34AB1D5}" srcOrd="0" destOrd="0" presId="urn:microsoft.com/office/officeart/2005/8/layout/cycle2"/>
    <dgm:cxn modelId="{678CA415-62E2-7444-8EAF-015BB0C90582}" type="presParOf" srcId="{02190536-9D2A-CF4D-B196-931F8B985B6A}" destId="{F02E3D64-3FEC-784C-9585-256E36718D56}" srcOrd="4" destOrd="0" presId="urn:microsoft.com/office/officeart/2005/8/layout/cycle2"/>
    <dgm:cxn modelId="{9E3A7574-D3E3-6F4A-81EA-04A2CBA9566F}" type="presParOf" srcId="{02190536-9D2A-CF4D-B196-931F8B985B6A}" destId="{AB58EB3A-9A56-1E46-B729-0EB6C6276697}" srcOrd="5" destOrd="0" presId="urn:microsoft.com/office/officeart/2005/8/layout/cycle2"/>
    <dgm:cxn modelId="{FC4497B3-6AEE-614D-8A14-95BA021C9ABF}" type="presParOf" srcId="{AB58EB3A-9A56-1E46-B729-0EB6C6276697}" destId="{D43BD220-57CF-514D-88CF-0E77BE4A0BDD}" srcOrd="0" destOrd="0" presId="urn:microsoft.com/office/officeart/2005/8/layout/cycle2"/>
    <dgm:cxn modelId="{200D5CB5-6023-6A4B-8FC2-9CB6A2CE4951}" type="presParOf" srcId="{02190536-9D2A-CF4D-B196-931F8B985B6A}" destId="{15AAA431-18B2-AD49-911A-49874AA30911}" srcOrd="6" destOrd="0" presId="urn:microsoft.com/office/officeart/2005/8/layout/cycle2"/>
    <dgm:cxn modelId="{4EDBDA13-B66D-144F-9098-9F2A8C55170E}" type="presParOf" srcId="{02190536-9D2A-CF4D-B196-931F8B985B6A}" destId="{5D447B5A-6E0B-D845-AE01-B15C6967500A}" srcOrd="7" destOrd="0" presId="urn:microsoft.com/office/officeart/2005/8/layout/cycle2"/>
    <dgm:cxn modelId="{76897801-ECCC-BA46-8E46-9140DB3F7AEA}" type="presParOf" srcId="{5D447B5A-6E0B-D845-AE01-B15C6967500A}" destId="{7E162639-41BC-BB40-8ADB-D3B9568AC24A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F457AE4-4D7C-AA44-86A4-1A4AAB28AF08}">
      <dsp:nvSpPr>
        <dsp:cNvPr id="0" name=""/>
        <dsp:cNvSpPr/>
      </dsp:nvSpPr>
      <dsp:spPr>
        <a:xfrm>
          <a:off x="3196828" y="1442"/>
          <a:ext cx="1734343" cy="173434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 dirty="0"/>
            <a:t>Field Solve (Poisson/Maxwell)</a:t>
          </a:r>
        </a:p>
      </dsp:txBody>
      <dsp:txXfrm>
        <a:off x="3450817" y="255431"/>
        <a:ext cx="1226365" cy="1226365"/>
      </dsp:txXfrm>
    </dsp:sp>
    <dsp:sp modelId="{D09864FD-BB9F-424B-AA33-BD20A459DA5B}">
      <dsp:nvSpPr>
        <dsp:cNvPr id="0" name=""/>
        <dsp:cNvSpPr/>
      </dsp:nvSpPr>
      <dsp:spPr>
        <a:xfrm rot="2700000">
          <a:off x="4744905" y="1487088"/>
          <a:ext cx="460478" cy="58534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900" kern="1200"/>
        </a:p>
      </dsp:txBody>
      <dsp:txXfrm>
        <a:off x="4765136" y="1555315"/>
        <a:ext cx="322335" cy="351205"/>
      </dsp:txXfrm>
    </dsp:sp>
    <dsp:sp modelId="{57421339-1DA0-2B47-A7D6-493B90F77FB8}">
      <dsp:nvSpPr>
        <dsp:cNvPr id="0" name=""/>
        <dsp:cNvSpPr/>
      </dsp:nvSpPr>
      <dsp:spPr>
        <a:xfrm>
          <a:off x="5037547" y="1842161"/>
          <a:ext cx="1734343" cy="173434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 dirty="0"/>
            <a:t>Calculate forces and generate equations of motion</a:t>
          </a:r>
        </a:p>
      </dsp:txBody>
      <dsp:txXfrm>
        <a:off x="5291536" y="2096150"/>
        <a:ext cx="1226365" cy="1226365"/>
      </dsp:txXfrm>
    </dsp:sp>
    <dsp:sp modelId="{47A2D9A2-12D8-A740-97C4-297CE292578B}">
      <dsp:nvSpPr>
        <dsp:cNvPr id="0" name=""/>
        <dsp:cNvSpPr/>
      </dsp:nvSpPr>
      <dsp:spPr>
        <a:xfrm rot="8100000">
          <a:off x="4763335" y="3327807"/>
          <a:ext cx="460478" cy="58534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900" kern="1200"/>
        </a:p>
      </dsp:txBody>
      <dsp:txXfrm rot="10800000">
        <a:off x="4881247" y="3396034"/>
        <a:ext cx="322335" cy="351205"/>
      </dsp:txXfrm>
    </dsp:sp>
    <dsp:sp modelId="{F02E3D64-3FEC-784C-9585-256E36718D56}">
      <dsp:nvSpPr>
        <dsp:cNvPr id="0" name=""/>
        <dsp:cNvSpPr/>
      </dsp:nvSpPr>
      <dsp:spPr>
        <a:xfrm>
          <a:off x="3196828" y="3682880"/>
          <a:ext cx="1734343" cy="173434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 dirty="0"/>
            <a:t>Push particles</a:t>
          </a:r>
        </a:p>
      </dsp:txBody>
      <dsp:txXfrm>
        <a:off x="3450817" y="3936869"/>
        <a:ext cx="1226365" cy="1226365"/>
      </dsp:txXfrm>
    </dsp:sp>
    <dsp:sp modelId="{AB58EB3A-9A56-1E46-B729-0EB6C6276697}">
      <dsp:nvSpPr>
        <dsp:cNvPr id="0" name=""/>
        <dsp:cNvSpPr/>
      </dsp:nvSpPr>
      <dsp:spPr>
        <a:xfrm rot="13500000">
          <a:off x="2922616" y="3346237"/>
          <a:ext cx="460478" cy="58534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900" kern="1200"/>
        </a:p>
      </dsp:txBody>
      <dsp:txXfrm rot="10800000">
        <a:off x="3040528" y="3512146"/>
        <a:ext cx="322335" cy="351205"/>
      </dsp:txXfrm>
    </dsp:sp>
    <dsp:sp modelId="{15AAA431-18B2-AD49-911A-49874AA30911}">
      <dsp:nvSpPr>
        <dsp:cNvPr id="0" name=""/>
        <dsp:cNvSpPr/>
      </dsp:nvSpPr>
      <dsp:spPr>
        <a:xfrm>
          <a:off x="1356108" y="1842161"/>
          <a:ext cx="1734343" cy="173434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 dirty="0"/>
            <a:t>Deposit charge on grid</a:t>
          </a:r>
        </a:p>
      </dsp:txBody>
      <dsp:txXfrm>
        <a:off x="1610097" y="2096150"/>
        <a:ext cx="1226365" cy="1226365"/>
      </dsp:txXfrm>
    </dsp:sp>
    <dsp:sp modelId="{5D447B5A-6E0B-D845-AE01-B15C6967500A}">
      <dsp:nvSpPr>
        <dsp:cNvPr id="0" name=""/>
        <dsp:cNvSpPr/>
      </dsp:nvSpPr>
      <dsp:spPr>
        <a:xfrm rot="18900000">
          <a:off x="2904186" y="1505518"/>
          <a:ext cx="460478" cy="58534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900" kern="1200"/>
        </a:p>
      </dsp:txBody>
      <dsp:txXfrm>
        <a:off x="2924417" y="1671427"/>
        <a:ext cx="322335" cy="35120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E0D2A8-8F95-47C2-ABE1-A779F5A43C98}" type="datetimeFigureOut">
              <a:rPr lang="en-US" smtClean="0"/>
              <a:t>4/29/26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7663E2-27CE-4C79-91D3-7F5C4262D5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5595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77" algn="l" defTabSz="9143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53" algn="l" defTabSz="9143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30" algn="l" defTabSz="9143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06" algn="l" defTabSz="9143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883" algn="l" defTabSz="9143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060" algn="l" defTabSz="9143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236" algn="l" defTabSz="9143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413" algn="l" defTabSz="9143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A34DDE-30EF-1A94-0470-961064268C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61D4BD5-81C7-F078-80F7-456705A4AF5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ED01579-7CC3-5A17-9732-9E6EC582482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Welcome to the simulation of the LION beam with LLO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Calvin Dyson and work completed with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248FE9-4B8C-9CCD-E803-D3248ECAFE4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7663E2-27CE-4C79-91D3-7F5C4262D57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4441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Must be able to resolve cyclotron motion</a:t>
            </a:r>
          </a:p>
          <a:p>
            <a:r>
              <a:rPr lang="en-US" dirty="0"/>
              <a:t>Plasma frequency sets the timescale for collective charge oscillations. If time step too large than the oscillations will grow rather than oscillate</a:t>
            </a:r>
          </a:p>
          <a:p>
            <a:r>
              <a:rPr lang="en-US" dirty="0"/>
              <a:t>Long one is so that a particle moving at thermal velocity shouldn’t cross more than one cell per timestep. If they did then the charge deposition becomes inaccurate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7663E2-27CE-4C79-91D3-7F5C4262D57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1062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7663E2-27CE-4C79-91D3-7F5C4262D57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841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Omega_r</a:t>
            </a:r>
            <a:r>
              <a:rPr lang="en-US" dirty="0"/>
              <a:t> is the solution for a cold-plasma rotating around a magnetic field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7663E2-27CE-4C79-91D3-7F5C4262D57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6168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7663E2-27CE-4C79-91D3-7F5C4262D57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917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4">
            <a:extLst>
              <a:ext uri="{FF2B5EF4-FFF2-40B4-BE49-F238E27FC236}">
                <a16:creationId xmlns:a16="http://schemas.microsoft.com/office/drawing/2014/main" id="{0C35C447-372A-2538-9C02-9DA22221296C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330271" y="327819"/>
            <a:ext cx="3972600" cy="438124"/>
            <a:chOff x="0" y="3473"/>
            <a:chExt cx="15360" cy="1694"/>
          </a:xfrm>
          <a:solidFill>
            <a:schemeClr val="accent1"/>
          </a:solidFill>
        </p:grpSpPr>
        <p:sp>
          <p:nvSpPr>
            <p:cNvPr id="24" name="Freeform 5">
              <a:extLst>
                <a:ext uri="{FF2B5EF4-FFF2-40B4-BE49-F238E27FC236}">
                  <a16:creationId xmlns:a16="http://schemas.microsoft.com/office/drawing/2014/main" id="{CFF1AFD2-F993-B30A-2282-C04F1F65AF0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261" y="3473"/>
              <a:ext cx="1099" cy="1694"/>
            </a:xfrm>
            <a:custGeom>
              <a:avLst/>
              <a:gdLst>
                <a:gd name="T0" fmla="*/ 0 w 1099"/>
                <a:gd name="T1" fmla="*/ 0 h 1694"/>
                <a:gd name="T2" fmla="*/ 0 w 1099"/>
                <a:gd name="T3" fmla="*/ 1694 h 1694"/>
                <a:gd name="T4" fmla="*/ 1099 w 1099"/>
                <a:gd name="T5" fmla="*/ 1694 h 1694"/>
                <a:gd name="T6" fmla="*/ 1099 w 1099"/>
                <a:gd name="T7" fmla="*/ 1397 h 1694"/>
                <a:gd name="T8" fmla="*/ 319 w 1099"/>
                <a:gd name="T9" fmla="*/ 1397 h 1694"/>
                <a:gd name="T10" fmla="*/ 319 w 1099"/>
                <a:gd name="T11" fmla="*/ 0 h 1694"/>
                <a:gd name="T12" fmla="*/ 0 w 1099"/>
                <a:gd name="T13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9" h="1694">
                  <a:moveTo>
                    <a:pt x="0" y="0"/>
                  </a:moveTo>
                  <a:lnTo>
                    <a:pt x="0" y="1694"/>
                  </a:lnTo>
                  <a:lnTo>
                    <a:pt x="1099" y="1694"/>
                  </a:lnTo>
                  <a:lnTo>
                    <a:pt x="1099" y="1397"/>
                  </a:lnTo>
                  <a:lnTo>
                    <a:pt x="319" y="1397"/>
                  </a:lnTo>
                  <a:lnTo>
                    <a:pt x="319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5" name="Freeform 6">
              <a:extLst>
                <a:ext uri="{FF2B5EF4-FFF2-40B4-BE49-F238E27FC236}">
                  <a16:creationId xmlns:a16="http://schemas.microsoft.com/office/drawing/2014/main" id="{2F13F474-91EA-0185-733B-62682BD9F6E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002" y="3473"/>
              <a:ext cx="1535" cy="1694"/>
            </a:xfrm>
            <a:custGeom>
              <a:avLst/>
              <a:gdLst>
                <a:gd name="T0" fmla="*/ 556 w 1535"/>
                <a:gd name="T1" fmla="*/ 0 h 1694"/>
                <a:gd name="T2" fmla="*/ 0 w 1535"/>
                <a:gd name="T3" fmla="*/ 1694 h 1694"/>
                <a:gd name="T4" fmla="*/ 337 w 1535"/>
                <a:gd name="T5" fmla="*/ 1694 h 1694"/>
                <a:gd name="T6" fmla="*/ 453 w 1535"/>
                <a:gd name="T7" fmla="*/ 1321 h 1694"/>
                <a:gd name="T8" fmla="*/ 1083 w 1535"/>
                <a:gd name="T9" fmla="*/ 1321 h 1694"/>
                <a:gd name="T10" fmla="*/ 1197 w 1535"/>
                <a:gd name="T11" fmla="*/ 1694 h 1694"/>
                <a:gd name="T12" fmla="*/ 1535 w 1535"/>
                <a:gd name="T13" fmla="*/ 1694 h 1694"/>
                <a:gd name="T14" fmla="*/ 978 w 1535"/>
                <a:gd name="T15" fmla="*/ 0 h 1694"/>
                <a:gd name="T16" fmla="*/ 556 w 1535"/>
                <a:gd name="T17" fmla="*/ 0 h 1694"/>
                <a:gd name="T18" fmla="*/ 768 w 1535"/>
                <a:gd name="T19" fmla="*/ 301 h 1694"/>
                <a:gd name="T20" fmla="*/ 998 w 1535"/>
                <a:gd name="T21" fmla="*/ 1048 h 1694"/>
                <a:gd name="T22" fmla="*/ 536 w 1535"/>
                <a:gd name="T23" fmla="*/ 1048 h 1694"/>
                <a:gd name="T24" fmla="*/ 768 w 1535"/>
                <a:gd name="T25" fmla="*/ 301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35" h="1694">
                  <a:moveTo>
                    <a:pt x="556" y="0"/>
                  </a:moveTo>
                  <a:lnTo>
                    <a:pt x="0" y="1694"/>
                  </a:lnTo>
                  <a:lnTo>
                    <a:pt x="337" y="1694"/>
                  </a:lnTo>
                  <a:lnTo>
                    <a:pt x="453" y="1321"/>
                  </a:lnTo>
                  <a:lnTo>
                    <a:pt x="1083" y="1321"/>
                  </a:lnTo>
                  <a:lnTo>
                    <a:pt x="1197" y="1694"/>
                  </a:lnTo>
                  <a:lnTo>
                    <a:pt x="1535" y="1694"/>
                  </a:lnTo>
                  <a:lnTo>
                    <a:pt x="978" y="0"/>
                  </a:lnTo>
                  <a:lnTo>
                    <a:pt x="556" y="0"/>
                  </a:lnTo>
                  <a:close/>
                  <a:moveTo>
                    <a:pt x="768" y="301"/>
                  </a:moveTo>
                  <a:lnTo>
                    <a:pt x="998" y="1048"/>
                  </a:lnTo>
                  <a:lnTo>
                    <a:pt x="536" y="1048"/>
                  </a:lnTo>
                  <a:lnTo>
                    <a:pt x="768" y="3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6" name="Freeform 7">
              <a:extLst>
                <a:ext uri="{FF2B5EF4-FFF2-40B4-BE49-F238E27FC236}">
                  <a16:creationId xmlns:a16="http://schemas.microsoft.com/office/drawing/2014/main" id="{87072C05-B626-BAF9-5316-96EAB02420F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25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6 w 1113"/>
                <a:gd name="T5" fmla="*/ 297 h 1694"/>
                <a:gd name="T6" fmla="*/ 396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6 w 1113"/>
                <a:gd name="T17" fmla="*/ 1397 h 1694"/>
                <a:gd name="T18" fmla="*/ 716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6" y="297"/>
                  </a:lnTo>
                  <a:lnTo>
                    <a:pt x="396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6" y="1397"/>
                  </a:lnTo>
                  <a:lnTo>
                    <a:pt x="716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7" name="Freeform 8">
              <a:extLst>
                <a:ext uri="{FF2B5EF4-FFF2-40B4-BE49-F238E27FC236}">
                  <a16:creationId xmlns:a16="http://schemas.microsoft.com/office/drawing/2014/main" id="{AC6EA6C6-1057-DAC8-2609-B6EB51B7237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263" y="3473"/>
              <a:ext cx="1317" cy="1694"/>
            </a:xfrm>
            <a:custGeom>
              <a:avLst/>
              <a:gdLst>
                <a:gd name="T0" fmla="*/ 884 w 932"/>
                <a:gd name="T1" fmla="*/ 372 h 1199"/>
                <a:gd name="T2" fmla="*/ 442 w 932"/>
                <a:gd name="T3" fmla="*/ 0 h 1199"/>
                <a:gd name="T4" fmla="*/ 0 w 932"/>
                <a:gd name="T5" fmla="*/ 0 h 1199"/>
                <a:gd name="T6" fmla="*/ 0 w 932"/>
                <a:gd name="T7" fmla="*/ 1199 h 1199"/>
                <a:gd name="T8" fmla="*/ 227 w 932"/>
                <a:gd name="T9" fmla="*/ 1199 h 1199"/>
                <a:gd name="T10" fmla="*/ 227 w 932"/>
                <a:gd name="T11" fmla="*/ 755 h 1199"/>
                <a:gd name="T12" fmla="*/ 418 w 932"/>
                <a:gd name="T13" fmla="*/ 755 h 1199"/>
                <a:gd name="T14" fmla="*/ 450 w 932"/>
                <a:gd name="T15" fmla="*/ 755 h 1199"/>
                <a:gd name="T16" fmla="*/ 681 w 932"/>
                <a:gd name="T17" fmla="*/ 1199 h 1199"/>
                <a:gd name="T18" fmla="*/ 932 w 932"/>
                <a:gd name="T19" fmla="*/ 1199 h 1199"/>
                <a:gd name="T20" fmla="*/ 676 w 932"/>
                <a:gd name="T21" fmla="*/ 707 h 1199"/>
                <a:gd name="T22" fmla="*/ 884 w 932"/>
                <a:gd name="T23" fmla="*/ 372 h 1199"/>
                <a:gd name="T24" fmla="*/ 645 w 932"/>
                <a:gd name="T25" fmla="*/ 372 h 1199"/>
                <a:gd name="T26" fmla="*/ 418 w 932"/>
                <a:gd name="T27" fmla="*/ 562 h 1199"/>
                <a:gd name="T28" fmla="*/ 227 w 932"/>
                <a:gd name="T29" fmla="*/ 562 h 1199"/>
                <a:gd name="T30" fmla="*/ 227 w 932"/>
                <a:gd name="T31" fmla="*/ 194 h 1199"/>
                <a:gd name="T32" fmla="*/ 418 w 932"/>
                <a:gd name="T33" fmla="*/ 194 h 1199"/>
                <a:gd name="T34" fmla="*/ 645 w 932"/>
                <a:gd name="T35" fmla="*/ 372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32" h="1199">
                  <a:moveTo>
                    <a:pt x="884" y="372"/>
                  </a:moveTo>
                  <a:cubicBezTo>
                    <a:pt x="884" y="92"/>
                    <a:pt x="693" y="0"/>
                    <a:pt x="44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227" y="755"/>
                    <a:pt x="227" y="755"/>
                    <a:pt x="227" y="755"/>
                  </a:cubicBezTo>
                  <a:cubicBezTo>
                    <a:pt x="418" y="755"/>
                    <a:pt x="418" y="755"/>
                    <a:pt x="418" y="755"/>
                  </a:cubicBezTo>
                  <a:cubicBezTo>
                    <a:pt x="429" y="755"/>
                    <a:pt x="439" y="755"/>
                    <a:pt x="450" y="755"/>
                  </a:cubicBezTo>
                  <a:cubicBezTo>
                    <a:pt x="681" y="1199"/>
                    <a:pt x="681" y="1199"/>
                    <a:pt x="681" y="1199"/>
                  </a:cubicBezTo>
                  <a:cubicBezTo>
                    <a:pt x="932" y="1199"/>
                    <a:pt x="932" y="1199"/>
                    <a:pt x="932" y="1199"/>
                  </a:cubicBezTo>
                  <a:cubicBezTo>
                    <a:pt x="676" y="707"/>
                    <a:pt x="676" y="707"/>
                    <a:pt x="676" y="707"/>
                  </a:cubicBezTo>
                  <a:cubicBezTo>
                    <a:pt x="801" y="652"/>
                    <a:pt x="884" y="545"/>
                    <a:pt x="884" y="372"/>
                  </a:cubicBezTo>
                  <a:moveTo>
                    <a:pt x="645" y="372"/>
                  </a:moveTo>
                  <a:cubicBezTo>
                    <a:pt x="645" y="516"/>
                    <a:pt x="562" y="562"/>
                    <a:pt x="418" y="562"/>
                  </a:cubicBezTo>
                  <a:cubicBezTo>
                    <a:pt x="227" y="562"/>
                    <a:pt x="227" y="562"/>
                    <a:pt x="227" y="562"/>
                  </a:cubicBezTo>
                  <a:cubicBezTo>
                    <a:pt x="227" y="194"/>
                    <a:pt x="227" y="194"/>
                    <a:pt x="227" y="194"/>
                  </a:cubicBezTo>
                  <a:cubicBezTo>
                    <a:pt x="418" y="194"/>
                    <a:pt x="418" y="194"/>
                    <a:pt x="418" y="194"/>
                  </a:cubicBezTo>
                  <a:cubicBezTo>
                    <a:pt x="574" y="194"/>
                    <a:pt x="645" y="252"/>
                    <a:pt x="645" y="37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8" name="Freeform 9">
              <a:extLst>
                <a:ext uri="{FF2B5EF4-FFF2-40B4-BE49-F238E27FC236}">
                  <a16:creationId xmlns:a16="http://schemas.microsoft.com/office/drawing/2014/main" id="{4E258757-AB3A-DE10-FDFE-35B9588E9C3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69" y="3473"/>
              <a:ext cx="1098" cy="1694"/>
            </a:xfrm>
            <a:custGeom>
              <a:avLst/>
              <a:gdLst>
                <a:gd name="T0" fmla="*/ 0 w 1098"/>
                <a:gd name="T1" fmla="*/ 0 h 1694"/>
                <a:gd name="T2" fmla="*/ 0 w 1098"/>
                <a:gd name="T3" fmla="*/ 1694 h 1694"/>
                <a:gd name="T4" fmla="*/ 1098 w 1098"/>
                <a:gd name="T5" fmla="*/ 1694 h 1694"/>
                <a:gd name="T6" fmla="*/ 1098 w 1098"/>
                <a:gd name="T7" fmla="*/ 1397 h 1694"/>
                <a:gd name="T8" fmla="*/ 321 w 1098"/>
                <a:gd name="T9" fmla="*/ 1397 h 1694"/>
                <a:gd name="T10" fmla="*/ 321 w 1098"/>
                <a:gd name="T11" fmla="*/ 973 h 1694"/>
                <a:gd name="T12" fmla="*/ 1030 w 1098"/>
                <a:gd name="T13" fmla="*/ 973 h 1694"/>
                <a:gd name="T14" fmla="*/ 1030 w 1098"/>
                <a:gd name="T15" fmla="*/ 687 h 1694"/>
                <a:gd name="T16" fmla="*/ 321 w 1098"/>
                <a:gd name="T17" fmla="*/ 687 h 1694"/>
                <a:gd name="T18" fmla="*/ 321 w 1098"/>
                <a:gd name="T19" fmla="*/ 297 h 1694"/>
                <a:gd name="T20" fmla="*/ 1098 w 1098"/>
                <a:gd name="T21" fmla="*/ 297 h 1694"/>
                <a:gd name="T22" fmla="*/ 1098 w 1098"/>
                <a:gd name="T23" fmla="*/ 0 h 1694"/>
                <a:gd name="T24" fmla="*/ 0 w 1098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98" h="1694">
                  <a:moveTo>
                    <a:pt x="0" y="0"/>
                  </a:moveTo>
                  <a:lnTo>
                    <a:pt x="0" y="1694"/>
                  </a:lnTo>
                  <a:lnTo>
                    <a:pt x="1098" y="1694"/>
                  </a:lnTo>
                  <a:lnTo>
                    <a:pt x="1098" y="1397"/>
                  </a:lnTo>
                  <a:lnTo>
                    <a:pt x="321" y="1397"/>
                  </a:lnTo>
                  <a:lnTo>
                    <a:pt x="321" y="973"/>
                  </a:lnTo>
                  <a:lnTo>
                    <a:pt x="1030" y="973"/>
                  </a:lnTo>
                  <a:lnTo>
                    <a:pt x="1030" y="687"/>
                  </a:lnTo>
                  <a:lnTo>
                    <a:pt x="321" y="687"/>
                  </a:lnTo>
                  <a:lnTo>
                    <a:pt x="321" y="297"/>
                  </a:lnTo>
                  <a:lnTo>
                    <a:pt x="1098" y="297"/>
                  </a:lnTo>
                  <a:lnTo>
                    <a:pt x="109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9" name="Freeform 10">
              <a:extLst>
                <a:ext uri="{FF2B5EF4-FFF2-40B4-BE49-F238E27FC236}">
                  <a16:creationId xmlns:a16="http://schemas.microsoft.com/office/drawing/2014/main" id="{74360D36-2B50-3114-9CB9-4BEE96BCCE6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481" y="3473"/>
              <a:ext cx="1215" cy="1694"/>
            </a:xfrm>
            <a:custGeom>
              <a:avLst/>
              <a:gdLst>
                <a:gd name="T0" fmla="*/ 406 w 860"/>
                <a:gd name="T1" fmla="*/ 791 h 1199"/>
                <a:gd name="T2" fmla="*/ 227 w 860"/>
                <a:gd name="T3" fmla="*/ 791 h 1199"/>
                <a:gd name="T4" fmla="*/ 227 w 860"/>
                <a:gd name="T5" fmla="*/ 1199 h 1199"/>
                <a:gd name="T6" fmla="*/ 0 w 860"/>
                <a:gd name="T7" fmla="*/ 1199 h 1199"/>
                <a:gd name="T8" fmla="*/ 0 w 860"/>
                <a:gd name="T9" fmla="*/ 0 h 1199"/>
                <a:gd name="T10" fmla="*/ 406 w 860"/>
                <a:gd name="T11" fmla="*/ 0 h 1199"/>
                <a:gd name="T12" fmla="*/ 860 w 860"/>
                <a:gd name="T13" fmla="*/ 396 h 1199"/>
                <a:gd name="T14" fmla="*/ 406 w 860"/>
                <a:gd name="T15" fmla="*/ 791 h 1199"/>
                <a:gd name="T16" fmla="*/ 394 w 860"/>
                <a:gd name="T17" fmla="*/ 194 h 1199"/>
                <a:gd name="T18" fmla="*/ 227 w 860"/>
                <a:gd name="T19" fmla="*/ 194 h 1199"/>
                <a:gd name="T20" fmla="*/ 227 w 860"/>
                <a:gd name="T21" fmla="*/ 598 h 1199"/>
                <a:gd name="T22" fmla="*/ 394 w 860"/>
                <a:gd name="T23" fmla="*/ 598 h 1199"/>
                <a:gd name="T24" fmla="*/ 621 w 860"/>
                <a:gd name="T25" fmla="*/ 396 h 1199"/>
                <a:gd name="T26" fmla="*/ 394 w 860"/>
                <a:gd name="T27" fmla="*/ 194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60" h="1199">
                  <a:moveTo>
                    <a:pt x="406" y="791"/>
                  </a:moveTo>
                  <a:cubicBezTo>
                    <a:pt x="227" y="791"/>
                    <a:pt x="227" y="791"/>
                    <a:pt x="227" y="791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06" y="0"/>
                    <a:pt x="406" y="0"/>
                    <a:pt x="406" y="0"/>
                  </a:cubicBezTo>
                  <a:cubicBezTo>
                    <a:pt x="661" y="0"/>
                    <a:pt x="860" y="116"/>
                    <a:pt x="860" y="396"/>
                  </a:cubicBezTo>
                  <a:cubicBezTo>
                    <a:pt x="860" y="671"/>
                    <a:pt x="659" y="791"/>
                    <a:pt x="406" y="791"/>
                  </a:cubicBezTo>
                  <a:moveTo>
                    <a:pt x="394" y="194"/>
                  </a:moveTo>
                  <a:cubicBezTo>
                    <a:pt x="227" y="194"/>
                    <a:pt x="227" y="194"/>
                    <a:pt x="227" y="194"/>
                  </a:cubicBezTo>
                  <a:cubicBezTo>
                    <a:pt x="227" y="598"/>
                    <a:pt x="227" y="598"/>
                    <a:pt x="227" y="598"/>
                  </a:cubicBezTo>
                  <a:cubicBezTo>
                    <a:pt x="394" y="598"/>
                    <a:pt x="394" y="598"/>
                    <a:pt x="394" y="598"/>
                  </a:cubicBezTo>
                  <a:cubicBezTo>
                    <a:pt x="525" y="598"/>
                    <a:pt x="621" y="534"/>
                    <a:pt x="621" y="396"/>
                  </a:cubicBezTo>
                  <a:cubicBezTo>
                    <a:pt x="621" y="252"/>
                    <a:pt x="525" y="194"/>
                    <a:pt x="394" y="19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30" name="Freeform 11">
              <a:extLst>
                <a:ext uri="{FF2B5EF4-FFF2-40B4-BE49-F238E27FC236}">
                  <a16:creationId xmlns:a16="http://schemas.microsoft.com/office/drawing/2014/main" id="{1B032D16-0F2B-1DEC-D92A-ACAF24C07B0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45" y="3473"/>
              <a:ext cx="1720" cy="1694"/>
            </a:xfrm>
            <a:custGeom>
              <a:avLst/>
              <a:gdLst>
                <a:gd name="T0" fmla="*/ 1265 w 1720"/>
                <a:gd name="T1" fmla="*/ 0 h 1694"/>
                <a:gd name="T2" fmla="*/ 860 w 1720"/>
                <a:gd name="T3" fmla="*/ 996 h 1694"/>
                <a:gd name="T4" fmla="*/ 456 w 1720"/>
                <a:gd name="T5" fmla="*/ 0 h 1694"/>
                <a:gd name="T6" fmla="*/ 0 w 1720"/>
                <a:gd name="T7" fmla="*/ 0 h 1694"/>
                <a:gd name="T8" fmla="*/ 0 w 1720"/>
                <a:gd name="T9" fmla="*/ 1694 h 1694"/>
                <a:gd name="T10" fmla="*/ 303 w 1720"/>
                <a:gd name="T11" fmla="*/ 1694 h 1694"/>
                <a:gd name="T12" fmla="*/ 303 w 1720"/>
                <a:gd name="T13" fmla="*/ 428 h 1694"/>
                <a:gd name="T14" fmla="*/ 692 w 1720"/>
                <a:gd name="T15" fmla="*/ 1321 h 1694"/>
                <a:gd name="T16" fmla="*/ 709 w 1720"/>
                <a:gd name="T17" fmla="*/ 1321 h 1694"/>
                <a:gd name="T18" fmla="*/ 1012 w 1720"/>
                <a:gd name="T19" fmla="*/ 1321 h 1694"/>
                <a:gd name="T20" fmla="*/ 1029 w 1720"/>
                <a:gd name="T21" fmla="*/ 1321 h 1694"/>
                <a:gd name="T22" fmla="*/ 1416 w 1720"/>
                <a:gd name="T23" fmla="*/ 428 h 1694"/>
                <a:gd name="T24" fmla="*/ 1416 w 1720"/>
                <a:gd name="T25" fmla="*/ 1694 h 1694"/>
                <a:gd name="T26" fmla="*/ 1720 w 1720"/>
                <a:gd name="T27" fmla="*/ 1694 h 1694"/>
                <a:gd name="T28" fmla="*/ 1720 w 1720"/>
                <a:gd name="T29" fmla="*/ 0 h 1694"/>
                <a:gd name="T30" fmla="*/ 1265 w 1720"/>
                <a:gd name="T31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20" h="1694">
                  <a:moveTo>
                    <a:pt x="1265" y="0"/>
                  </a:moveTo>
                  <a:lnTo>
                    <a:pt x="860" y="996"/>
                  </a:lnTo>
                  <a:lnTo>
                    <a:pt x="456" y="0"/>
                  </a:lnTo>
                  <a:lnTo>
                    <a:pt x="0" y="0"/>
                  </a:lnTo>
                  <a:lnTo>
                    <a:pt x="0" y="1694"/>
                  </a:lnTo>
                  <a:lnTo>
                    <a:pt x="303" y="1694"/>
                  </a:lnTo>
                  <a:lnTo>
                    <a:pt x="303" y="428"/>
                  </a:lnTo>
                  <a:lnTo>
                    <a:pt x="692" y="1321"/>
                  </a:lnTo>
                  <a:lnTo>
                    <a:pt x="709" y="1321"/>
                  </a:lnTo>
                  <a:lnTo>
                    <a:pt x="1012" y="1321"/>
                  </a:lnTo>
                  <a:lnTo>
                    <a:pt x="1029" y="1321"/>
                  </a:lnTo>
                  <a:lnTo>
                    <a:pt x="1416" y="428"/>
                  </a:lnTo>
                  <a:lnTo>
                    <a:pt x="1416" y="1694"/>
                  </a:lnTo>
                  <a:lnTo>
                    <a:pt x="1720" y="1694"/>
                  </a:lnTo>
                  <a:lnTo>
                    <a:pt x="1720" y="0"/>
                  </a:lnTo>
                  <a:lnTo>
                    <a:pt x="126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31" name="Freeform 12">
              <a:extLst>
                <a:ext uri="{FF2B5EF4-FFF2-40B4-BE49-F238E27FC236}">
                  <a16:creationId xmlns:a16="http://schemas.microsoft.com/office/drawing/2014/main" id="{13923343-4541-4792-ADC5-E6333E98D37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7 w 1113"/>
                <a:gd name="T5" fmla="*/ 297 h 1694"/>
                <a:gd name="T6" fmla="*/ 397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7 w 1113"/>
                <a:gd name="T17" fmla="*/ 1397 h 1694"/>
                <a:gd name="T18" fmla="*/ 717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7" y="297"/>
                  </a:lnTo>
                  <a:lnTo>
                    <a:pt x="397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7" y="1397"/>
                  </a:lnTo>
                  <a:lnTo>
                    <a:pt x="717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</p:grpSp>
      <p:sp>
        <p:nvSpPr>
          <p:cNvPr id="32" name="Title 1">
            <a:extLst>
              <a:ext uri="{FF2B5EF4-FFF2-40B4-BE49-F238E27FC236}">
                <a16:creationId xmlns:a16="http://schemas.microsoft.com/office/drawing/2014/main" id="{802863CF-25C1-DECF-F640-C736ECDB95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0271" y="2417400"/>
            <a:ext cx="9144000" cy="1847942"/>
          </a:xfrm>
        </p:spPr>
        <p:txBody>
          <a:bodyPr anchor="b"/>
          <a:lstStyle>
            <a:lvl1pPr algn="l">
              <a:defRPr sz="6400"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3" name="Subtitle 2">
            <a:extLst>
              <a:ext uri="{FF2B5EF4-FFF2-40B4-BE49-F238E27FC236}">
                <a16:creationId xmlns:a16="http://schemas.microsoft.com/office/drawing/2014/main" id="{623E9086-C2CE-8088-D447-C484543077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0271" y="4383000"/>
            <a:ext cx="9144000" cy="1322348"/>
          </a:xfrm>
        </p:spPr>
        <p:txBody>
          <a:bodyPr/>
          <a:lstStyle>
            <a:lvl1pPr marL="0" indent="0" algn="l">
              <a:buNone/>
              <a:defRPr sz="480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34" name="Text Placeholder 17">
            <a:extLst>
              <a:ext uri="{FF2B5EF4-FFF2-40B4-BE49-F238E27FC236}">
                <a16:creationId xmlns:a16="http://schemas.microsoft.com/office/drawing/2014/main" id="{C53F61BD-18EB-B863-761D-89639D8806F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0271" y="5789336"/>
            <a:ext cx="5579198" cy="740845"/>
          </a:xfrm>
        </p:spPr>
        <p:txBody>
          <a:bodyPr anchor="b"/>
          <a:lstStyle>
            <a:lvl1pPr>
              <a:defRPr sz="2200">
                <a:solidFill>
                  <a:schemeClr val="accent1"/>
                </a:solidFill>
                <a:latin typeface="Imperial Sans Text Medium" panose="020B0603020202020204" pitchFamily="34" charset="0"/>
                <a:ea typeface="Inter Medium" panose="02000503000000020004" pitchFamily="2" charset="0"/>
              </a:defRPr>
            </a:lvl1pPr>
            <a:lvl2pPr>
              <a:defRPr sz="2200">
                <a:solidFill>
                  <a:schemeClr val="accent1"/>
                </a:solidFill>
                <a:latin typeface="+mn-lt"/>
              </a:defRPr>
            </a:lvl2pPr>
            <a:lvl3pPr>
              <a:defRPr sz="220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3pPr>
            <a:lvl4pPr>
              <a:defRPr sz="220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4pPr>
            <a:lvl5pPr>
              <a:defRPr sz="220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5pPr>
            <a:lvl6pPr marL="1714412" indent="0">
              <a:buNone/>
              <a:defRPr>
                <a:latin typeface="+mn-lt"/>
              </a:defRPr>
            </a:lvl6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330333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30AC38-BED1-9031-E2E0-CB195EDFD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800" y="252000"/>
            <a:ext cx="11540763" cy="378044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B26F26-EA3D-40AC-124C-008BE90D71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5800" y="1394619"/>
            <a:ext cx="11540763" cy="486648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CC11D5-984D-8680-D542-25A06BDC5C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29/04/2026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2E529F-F811-2979-BFFA-08BB8BC2F2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LhARA Collaboration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A69BFE-A663-D9A7-8252-C853694690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t>‹#›</a:t>
            </a:fld>
            <a:endParaRPr lang="en-GB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62B454FF-7060-E11B-6122-C9D16BC06047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11540763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31746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Smok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30AC38-BED1-9031-E2E0-CB195EDFD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800" y="252000"/>
            <a:ext cx="11540763" cy="378044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B26F26-EA3D-40AC-124C-008BE90D71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5800" y="1394619"/>
            <a:ext cx="11540763" cy="486648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CC11D5-984D-8680-D542-25A06BDC5C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29/04/2026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2E529F-F811-2979-BFFA-08BB8BC2F2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LhARA Collaboration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A69BFE-A663-D9A7-8252-C853694690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t>‹#›</a:t>
            </a:fld>
            <a:endParaRPr lang="en-GB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62B454FF-7060-E11B-6122-C9D16BC06047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11540763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2184638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Khaki">
    <p:bg>
      <p:bgPr>
        <a:solidFill>
          <a:srgbClr val="FBF7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30AC38-BED1-9031-E2E0-CB195EDFD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800" y="252000"/>
            <a:ext cx="11540763" cy="378044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B26F26-EA3D-40AC-124C-008BE90D71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5800" y="1394619"/>
            <a:ext cx="11540763" cy="486648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CC11D5-984D-8680-D542-25A06BDC5C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29/04/2026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2E529F-F811-2979-BFFA-08BB8BC2F2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LhARA Collaboration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A69BFE-A663-D9A7-8252-C853694690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t>‹#›</a:t>
            </a:fld>
            <a:endParaRPr lang="en-GB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62B454FF-7060-E11B-6122-C9D16BC06047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11540763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6852610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2934A7-BB27-0705-778A-9BC1A80F58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232" y="252000"/>
            <a:ext cx="11541025" cy="378044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23D824-2B92-00E0-3B10-2E7351FAE0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26232" y="1394619"/>
            <a:ext cx="5583238" cy="486648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16325E-A8D8-4356-8054-A314C1AF0A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83325" y="1394619"/>
            <a:ext cx="5583238" cy="486648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109A4F-CF52-ABB2-91FD-CF9C01BF0D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29/04/2026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5B9B47-9D04-96FB-8B95-D7BC38470F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LhARA Collaboration Meeting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9D9458-0376-0EC1-BA89-A49552E192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3E5619CB-8093-9292-D19B-3E145BB563F3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11540763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0903585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Smok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2934A7-BB27-0705-778A-9BC1A80F58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232" y="252000"/>
            <a:ext cx="11541025" cy="378044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23D824-2B92-00E0-3B10-2E7351FAE0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26232" y="1394619"/>
            <a:ext cx="5583238" cy="486648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16325E-A8D8-4356-8054-A314C1AF0A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83325" y="1394619"/>
            <a:ext cx="5583238" cy="486648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109A4F-CF52-ABB2-91FD-CF9C01BF0D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29/04/2026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5B9B47-9D04-96FB-8B95-D7BC38470F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LhARA Collaboration Meeting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9D9458-0376-0EC1-BA89-A49552E192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3E5619CB-8093-9292-D19B-3E145BB563F3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11540763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0201959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Khaki">
    <p:bg>
      <p:bgPr>
        <a:solidFill>
          <a:srgbClr val="FBF7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2934A7-BB27-0705-778A-9BC1A80F58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232" y="252000"/>
            <a:ext cx="11541025" cy="378044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23D824-2B92-00E0-3B10-2E7351FAE0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26232" y="1394619"/>
            <a:ext cx="5583238" cy="486648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16325E-A8D8-4356-8054-A314C1AF0A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83325" y="1394619"/>
            <a:ext cx="5583238" cy="486648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109A4F-CF52-ABB2-91FD-CF9C01BF0D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29/04/2026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5B9B47-9D04-96FB-8B95-D7BC38470F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LhARA Collaboration Meeting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9D9458-0376-0EC1-BA89-A49552E192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3E5619CB-8093-9292-D19B-3E145BB563F3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11540763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1807477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C223E2-CB33-A043-EFAE-5E5920ABF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6D07086-8168-2FFB-8A6A-847C21CE6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29/04/2026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BF319C-1022-A0DE-5680-6E6F7A33A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LhARA Collaboration Meeting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A01DCF-BF44-5758-3698-48171189D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7DDBB1C-FCE2-459F-CD23-42AF9E169B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6232" y="1394619"/>
            <a:ext cx="3600000" cy="48664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284B46C-0DDC-167C-514E-EB0FCC3E4BE7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4296397" y="1394619"/>
            <a:ext cx="3600000" cy="48664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C354167-3149-957E-9D9F-B30D04014172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8266562" y="1394619"/>
            <a:ext cx="3600000" cy="48664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CBB1273F-0B9B-4FDD-4203-5D0C87B419DE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11540763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8847560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 Smok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C223E2-CB33-A043-EFAE-5E5920ABF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6D07086-8168-2FFB-8A6A-847C21CE6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29/04/2026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BF319C-1022-A0DE-5680-6E6F7A33A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LhARA Collaboration Meeting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A01DCF-BF44-5758-3698-48171189D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7DDBB1C-FCE2-459F-CD23-42AF9E169B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6232" y="1394619"/>
            <a:ext cx="3600000" cy="48664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284B46C-0DDC-167C-514E-EB0FCC3E4BE7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4296397" y="1394619"/>
            <a:ext cx="3600000" cy="48664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C354167-3149-957E-9D9F-B30D04014172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8266562" y="1394619"/>
            <a:ext cx="3600000" cy="48664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CBB1273F-0B9B-4FDD-4203-5D0C87B419DE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11540763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686636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 Khaki">
    <p:bg>
      <p:bgPr>
        <a:solidFill>
          <a:srgbClr val="FBF7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C223E2-CB33-A043-EFAE-5E5920ABF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6D07086-8168-2FFB-8A6A-847C21CE6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29/04/2026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BF319C-1022-A0DE-5680-6E6F7A33A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LhARA Collaboration Meeting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A01DCF-BF44-5758-3698-48171189D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7DDBB1C-FCE2-459F-CD23-42AF9E169B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6232" y="1394619"/>
            <a:ext cx="3600000" cy="48664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284B46C-0DDC-167C-514E-EB0FCC3E4BE7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4296397" y="1394619"/>
            <a:ext cx="3600000" cy="48664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C354167-3149-957E-9D9F-B30D04014172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8266562" y="1394619"/>
            <a:ext cx="3600000" cy="48664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CBB1273F-0B9B-4FDD-4203-5D0C87B419DE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11540763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5362480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s and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C223E2-CB33-A043-EFAE-5E5920ABF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6D07086-8168-2FFB-8A6A-847C21CE6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29/04/2026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BF319C-1022-A0DE-5680-6E6F7A33A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LhARA Collaboration Meeting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A01DCF-BF44-5758-3698-48171189D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7DDBB1C-FCE2-459F-CD23-42AF9E169B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8493" y="3429000"/>
            <a:ext cx="3600000" cy="2832100"/>
          </a:xfrm>
        </p:spPr>
        <p:txBody>
          <a:bodyPr/>
          <a:lstStyle>
            <a:lvl1pPr rtl="0">
              <a:defRPr sz="1800"/>
            </a:lvl1pPr>
            <a:lvl2pPr rtl="0">
              <a:defRPr sz="1800"/>
            </a:lvl2pPr>
            <a:lvl3pPr rtl="0">
              <a:defRPr sz="1800"/>
            </a:lvl3pPr>
            <a:lvl4pPr rtl="0">
              <a:defRPr sz="1800"/>
            </a:lvl4pPr>
            <a:lvl5pPr rtl="0"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284B46C-0DDC-167C-514E-EB0FCC3E4BE7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4276876" y="3429000"/>
            <a:ext cx="3600000" cy="2832100"/>
          </a:xfrm>
        </p:spPr>
        <p:txBody>
          <a:bodyPr/>
          <a:lstStyle>
            <a:lvl1pPr rtl="0">
              <a:defRPr sz="1800"/>
            </a:lvl1pPr>
            <a:lvl2pPr rtl="0">
              <a:defRPr sz="1800"/>
            </a:lvl2pPr>
            <a:lvl3pPr rtl="0">
              <a:defRPr sz="1800"/>
            </a:lvl3pPr>
            <a:lvl4pPr rtl="0">
              <a:defRPr sz="1800"/>
            </a:lvl4pPr>
            <a:lvl5pPr rtl="0"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C354167-3149-957E-9D9F-B30D04014172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8235258" y="3429000"/>
            <a:ext cx="3600000" cy="2832100"/>
          </a:xfrm>
        </p:spPr>
        <p:txBody>
          <a:bodyPr/>
          <a:lstStyle>
            <a:lvl1pPr rtl="0">
              <a:defRPr sz="1800"/>
            </a:lvl1pPr>
            <a:lvl2pPr rtl="0">
              <a:defRPr sz="1800"/>
            </a:lvl2pPr>
            <a:lvl3pPr rtl="0">
              <a:defRPr sz="1800"/>
            </a:lvl3pPr>
            <a:lvl4pPr rtl="0">
              <a:defRPr sz="1800"/>
            </a:lvl4pPr>
            <a:lvl5pPr rtl="0"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047AD979-9E36-27D3-D861-472A37C9BD3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18490" y="1394619"/>
            <a:ext cx="3600000" cy="183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BA925AEF-9705-43FC-B311-1B9A5C87248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276876" y="1394619"/>
            <a:ext cx="3600000" cy="183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3" name="Picture Placeholder 10">
            <a:extLst>
              <a:ext uri="{FF2B5EF4-FFF2-40B4-BE49-F238E27FC236}">
                <a16:creationId xmlns:a16="http://schemas.microsoft.com/office/drawing/2014/main" id="{71EBAC93-1C14-C84A-FF75-AC90D6C8A890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235261" y="1394619"/>
            <a:ext cx="3600000" cy="183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A6EB687B-5D2E-6018-5C19-6211E4ADBA8B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11540763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0370667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Smok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4">
            <a:extLst>
              <a:ext uri="{FF2B5EF4-FFF2-40B4-BE49-F238E27FC236}">
                <a16:creationId xmlns:a16="http://schemas.microsoft.com/office/drawing/2014/main" id="{0C35C447-372A-2538-9C02-9DA22221296C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330271" y="327819"/>
            <a:ext cx="3972600" cy="438124"/>
            <a:chOff x="0" y="3473"/>
            <a:chExt cx="15360" cy="1694"/>
          </a:xfrm>
          <a:solidFill>
            <a:schemeClr val="accent1"/>
          </a:solidFill>
        </p:grpSpPr>
        <p:sp>
          <p:nvSpPr>
            <p:cNvPr id="24" name="Freeform 5">
              <a:extLst>
                <a:ext uri="{FF2B5EF4-FFF2-40B4-BE49-F238E27FC236}">
                  <a16:creationId xmlns:a16="http://schemas.microsoft.com/office/drawing/2014/main" id="{CFF1AFD2-F993-B30A-2282-C04F1F65AF0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261" y="3473"/>
              <a:ext cx="1099" cy="1694"/>
            </a:xfrm>
            <a:custGeom>
              <a:avLst/>
              <a:gdLst>
                <a:gd name="T0" fmla="*/ 0 w 1099"/>
                <a:gd name="T1" fmla="*/ 0 h 1694"/>
                <a:gd name="T2" fmla="*/ 0 w 1099"/>
                <a:gd name="T3" fmla="*/ 1694 h 1694"/>
                <a:gd name="T4" fmla="*/ 1099 w 1099"/>
                <a:gd name="T5" fmla="*/ 1694 h 1694"/>
                <a:gd name="T6" fmla="*/ 1099 w 1099"/>
                <a:gd name="T7" fmla="*/ 1397 h 1694"/>
                <a:gd name="T8" fmla="*/ 319 w 1099"/>
                <a:gd name="T9" fmla="*/ 1397 h 1694"/>
                <a:gd name="T10" fmla="*/ 319 w 1099"/>
                <a:gd name="T11" fmla="*/ 0 h 1694"/>
                <a:gd name="T12" fmla="*/ 0 w 1099"/>
                <a:gd name="T13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9" h="1694">
                  <a:moveTo>
                    <a:pt x="0" y="0"/>
                  </a:moveTo>
                  <a:lnTo>
                    <a:pt x="0" y="1694"/>
                  </a:lnTo>
                  <a:lnTo>
                    <a:pt x="1099" y="1694"/>
                  </a:lnTo>
                  <a:lnTo>
                    <a:pt x="1099" y="1397"/>
                  </a:lnTo>
                  <a:lnTo>
                    <a:pt x="319" y="1397"/>
                  </a:lnTo>
                  <a:lnTo>
                    <a:pt x="319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5" name="Freeform 6">
              <a:extLst>
                <a:ext uri="{FF2B5EF4-FFF2-40B4-BE49-F238E27FC236}">
                  <a16:creationId xmlns:a16="http://schemas.microsoft.com/office/drawing/2014/main" id="{2F13F474-91EA-0185-733B-62682BD9F6E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002" y="3473"/>
              <a:ext cx="1535" cy="1694"/>
            </a:xfrm>
            <a:custGeom>
              <a:avLst/>
              <a:gdLst>
                <a:gd name="T0" fmla="*/ 556 w 1535"/>
                <a:gd name="T1" fmla="*/ 0 h 1694"/>
                <a:gd name="T2" fmla="*/ 0 w 1535"/>
                <a:gd name="T3" fmla="*/ 1694 h 1694"/>
                <a:gd name="T4" fmla="*/ 337 w 1535"/>
                <a:gd name="T5" fmla="*/ 1694 h 1694"/>
                <a:gd name="T6" fmla="*/ 453 w 1535"/>
                <a:gd name="T7" fmla="*/ 1321 h 1694"/>
                <a:gd name="T8" fmla="*/ 1083 w 1535"/>
                <a:gd name="T9" fmla="*/ 1321 h 1694"/>
                <a:gd name="T10" fmla="*/ 1197 w 1535"/>
                <a:gd name="T11" fmla="*/ 1694 h 1694"/>
                <a:gd name="T12" fmla="*/ 1535 w 1535"/>
                <a:gd name="T13" fmla="*/ 1694 h 1694"/>
                <a:gd name="T14" fmla="*/ 978 w 1535"/>
                <a:gd name="T15" fmla="*/ 0 h 1694"/>
                <a:gd name="T16" fmla="*/ 556 w 1535"/>
                <a:gd name="T17" fmla="*/ 0 h 1694"/>
                <a:gd name="T18" fmla="*/ 768 w 1535"/>
                <a:gd name="T19" fmla="*/ 301 h 1694"/>
                <a:gd name="T20" fmla="*/ 998 w 1535"/>
                <a:gd name="T21" fmla="*/ 1048 h 1694"/>
                <a:gd name="T22" fmla="*/ 536 w 1535"/>
                <a:gd name="T23" fmla="*/ 1048 h 1694"/>
                <a:gd name="T24" fmla="*/ 768 w 1535"/>
                <a:gd name="T25" fmla="*/ 301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35" h="1694">
                  <a:moveTo>
                    <a:pt x="556" y="0"/>
                  </a:moveTo>
                  <a:lnTo>
                    <a:pt x="0" y="1694"/>
                  </a:lnTo>
                  <a:lnTo>
                    <a:pt x="337" y="1694"/>
                  </a:lnTo>
                  <a:lnTo>
                    <a:pt x="453" y="1321"/>
                  </a:lnTo>
                  <a:lnTo>
                    <a:pt x="1083" y="1321"/>
                  </a:lnTo>
                  <a:lnTo>
                    <a:pt x="1197" y="1694"/>
                  </a:lnTo>
                  <a:lnTo>
                    <a:pt x="1535" y="1694"/>
                  </a:lnTo>
                  <a:lnTo>
                    <a:pt x="978" y="0"/>
                  </a:lnTo>
                  <a:lnTo>
                    <a:pt x="556" y="0"/>
                  </a:lnTo>
                  <a:close/>
                  <a:moveTo>
                    <a:pt x="768" y="301"/>
                  </a:moveTo>
                  <a:lnTo>
                    <a:pt x="998" y="1048"/>
                  </a:lnTo>
                  <a:lnTo>
                    <a:pt x="536" y="1048"/>
                  </a:lnTo>
                  <a:lnTo>
                    <a:pt x="768" y="3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6" name="Freeform 7">
              <a:extLst>
                <a:ext uri="{FF2B5EF4-FFF2-40B4-BE49-F238E27FC236}">
                  <a16:creationId xmlns:a16="http://schemas.microsoft.com/office/drawing/2014/main" id="{87072C05-B626-BAF9-5316-96EAB02420F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25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6 w 1113"/>
                <a:gd name="T5" fmla="*/ 297 h 1694"/>
                <a:gd name="T6" fmla="*/ 396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6 w 1113"/>
                <a:gd name="T17" fmla="*/ 1397 h 1694"/>
                <a:gd name="T18" fmla="*/ 716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6" y="297"/>
                  </a:lnTo>
                  <a:lnTo>
                    <a:pt x="396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6" y="1397"/>
                  </a:lnTo>
                  <a:lnTo>
                    <a:pt x="716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7" name="Freeform 8">
              <a:extLst>
                <a:ext uri="{FF2B5EF4-FFF2-40B4-BE49-F238E27FC236}">
                  <a16:creationId xmlns:a16="http://schemas.microsoft.com/office/drawing/2014/main" id="{AC6EA6C6-1057-DAC8-2609-B6EB51B7237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263" y="3473"/>
              <a:ext cx="1317" cy="1694"/>
            </a:xfrm>
            <a:custGeom>
              <a:avLst/>
              <a:gdLst>
                <a:gd name="T0" fmla="*/ 884 w 932"/>
                <a:gd name="T1" fmla="*/ 372 h 1199"/>
                <a:gd name="T2" fmla="*/ 442 w 932"/>
                <a:gd name="T3" fmla="*/ 0 h 1199"/>
                <a:gd name="T4" fmla="*/ 0 w 932"/>
                <a:gd name="T5" fmla="*/ 0 h 1199"/>
                <a:gd name="T6" fmla="*/ 0 w 932"/>
                <a:gd name="T7" fmla="*/ 1199 h 1199"/>
                <a:gd name="T8" fmla="*/ 227 w 932"/>
                <a:gd name="T9" fmla="*/ 1199 h 1199"/>
                <a:gd name="T10" fmla="*/ 227 w 932"/>
                <a:gd name="T11" fmla="*/ 755 h 1199"/>
                <a:gd name="T12" fmla="*/ 418 w 932"/>
                <a:gd name="T13" fmla="*/ 755 h 1199"/>
                <a:gd name="T14" fmla="*/ 450 w 932"/>
                <a:gd name="T15" fmla="*/ 755 h 1199"/>
                <a:gd name="T16" fmla="*/ 681 w 932"/>
                <a:gd name="T17" fmla="*/ 1199 h 1199"/>
                <a:gd name="T18" fmla="*/ 932 w 932"/>
                <a:gd name="T19" fmla="*/ 1199 h 1199"/>
                <a:gd name="T20" fmla="*/ 676 w 932"/>
                <a:gd name="T21" fmla="*/ 707 h 1199"/>
                <a:gd name="T22" fmla="*/ 884 w 932"/>
                <a:gd name="T23" fmla="*/ 372 h 1199"/>
                <a:gd name="T24" fmla="*/ 645 w 932"/>
                <a:gd name="T25" fmla="*/ 372 h 1199"/>
                <a:gd name="T26" fmla="*/ 418 w 932"/>
                <a:gd name="T27" fmla="*/ 562 h 1199"/>
                <a:gd name="T28" fmla="*/ 227 w 932"/>
                <a:gd name="T29" fmla="*/ 562 h 1199"/>
                <a:gd name="T30" fmla="*/ 227 w 932"/>
                <a:gd name="T31" fmla="*/ 194 h 1199"/>
                <a:gd name="T32" fmla="*/ 418 w 932"/>
                <a:gd name="T33" fmla="*/ 194 h 1199"/>
                <a:gd name="T34" fmla="*/ 645 w 932"/>
                <a:gd name="T35" fmla="*/ 372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32" h="1199">
                  <a:moveTo>
                    <a:pt x="884" y="372"/>
                  </a:moveTo>
                  <a:cubicBezTo>
                    <a:pt x="884" y="92"/>
                    <a:pt x="693" y="0"/>
                    <a:pt x="44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227" y="755"/>
                    <a:pt x="227" y="755"/>
                    <a:pt x="227" y="755"/>
                  </a:cubicBezTo>
                  <a:cubicBezTo>
                    <a:pt x="418" y="755"/>
                    <a:pt x="418" y="755"/>
                    <a:pt x="418" y="755"/>
                  </a:cubicBezTo>
                  <a:cubicBezTo>
                    <a:pt x="429" y="755"/>
                    <a:pt x="439" y="755"/>
                    <a:pt x="450" y="755"/>
                  </a:cubicBezTo>
                  <a:cubicBezTo>
                    <a:pt x="681" y="1199"/>
                    <a:pt x="681" y="1199"/>
                    <a:pt x="681" y="1199"/>
                  </a:cubicBezTo>
                  <a:cubicBezTo>
                    <a:pt x="932" y="1199"/>
                    <a:pt x="932" y="1199"/>
                    <a:pt x="932" y="1199"/>
                  </a:cubicBezTo>
                  <a:cubicBezTo>
                    <a:pt x="676" y="707"/>
                    <a:pt x="676" y="707"/>
                    <a:pt x="676" y="707"/>
                  </a:cubicBezTo>
                  <a:cubicBezTo>
                    <a:pt x="801" y="652"/>
                    <a:pt x="884" y="545"/>
                    <a:pt x="884" y="372"/>
                  </a:cubicBezTo>
                  <a:moveTo>
                    <a:pt x="645" y="372"/>
                  </a:moveTo>
                  <a:cubicBezTo>
                    <a:pt x="645" y="516"/>
                    <a:pt x="562" y="562"/>
                    <a:pt x="418" y="562"/>
                  </a:cubicBezTo>
                  <a:cubicBezTo>
                    <a:pt x="227" y="562"/>
                    <a:pt x="227" y="562"/>
                    <a:pt x="227" y="562"/>
                  </a:cubicBezTo>
                  <a:cubicBezTo>
                    <a:pt x="227" y="194"/>
                    <a:pt x="227" y="194"/>
                    <a:pt x="227" y="194"/>
                  </a:cubicBezTo>
                  <a:cubicBezTo>
                    <a:pt x="418" y="194"/>
                    <a:pt x="418" y="194"/>
                    <a:pt x="418" y="194"/>
                  </a:cubicBezTo>
                  <a:cubicBezTo>
                    <a:pt x="574" y="194"/>
                    <a:pt x="645" y="252"/>
                    <a:pt x="645" y="37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8" name="Freeform 9">
              <a:extLst>
                <a:ext uri="{FF2B5EF4-FFF2-40B4-BE49-F238E27FC236}">
                  <a16:creationId xmlns:a16="http://schemas.microsoft.com/office/drawing/2014/main" id="{4E258757-AB3A-DE10-FDFE-35B9588E9C3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69" y="3473"/>
              <a:ext cx="1098" cy="1694"/>
            </a:xfrm>
            <a:custGeom>
              <a:avLst/>
              <a:gdLst>
                <a:gd name="T0" fmla="*/ 0 w 1098"/>
                <a:gd name="T1" fmla="*/ 0 h 1694"/>
                <a:gd name="T2" fmla="*/ 0 w 1098"/>
                <a:gd name="T3" fmla="*/ 1694 h 1694"/>
                <a:gd name="T4" fmla="*/ 1098 w 1098"/>
                <a:gd name="T5" fmla="*/ 1694 h 1694"/>
                <a:gd name="T6" fmla="*/ 1098 w 1098"/>
                <a:gd name="T7" fmla="*/ 1397 h 1694"/>
                <a:gd name="T8" fmla="*/ 321 w 1098"/>
                <a:gd name="T9" fmla="*/ 1397 h 1694"/>
                <a:gd name="T10" fmla="*/ 321 w 1098"/>
                <a:gd name="T11" fmla="*/ 973 h 1694"/>
                <a:gd name="T12" fmla="*/ 1030 w 1098"/>
                <a:gd name="T13" fmla="*/ 973 h 1694"/>
                <a:gd name="T14" fmla="*/ 1030 w 1098"/>
                <a:gd name="T15" fmla="*/ 687 h 1694"/>
                <a:gd name="T16" fmla="*/ 321 w 1098"/>
                <a:gd name="T17" fmla="*/ 687 h 1694"/>
                <a:gd name="T18" fmla="*/ 321 w 1098"/>
                <a:gd name="T19" fmla="*/ 297 h 1694"/>
                <a:gd name="T20" fmla="*/ 1098 w 1098"/>
                <a:gd name="T21" fmla="*/ 297 h 1694"/>
                <a:gd name="T22" fmla="*/ 1098 w 1098"/>
                <a:gd name="T23" fmla="*/ 0 h 1694"/>
                <a:gd name="T24" fmla="*/ 0 w 1098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98" h="1694">
                  <a:moveTo>
                    <a:pt x="0" y="0"/>
                  </a:moveTo>
                  <a:lnTo>
                    <a:pt x="0" y="1694"/>
                  </a:lnTo>
                  <a:lnTo>
                    <a:pt x="1098" y="1694"/>
                  </a:lnTo>
                  <a:lnTo>
                    <a:pt x="1098" y="1397"/>
                  </a:lnTo>
                  <a:lnTo>
                    <a:pt x="321" y="1397"/>
                  </a:lnTo>
                  <a:lnTo>
                    <a:pt x="321" y="973"/>
                  </a:lnTo>
                  <a:lnTo>
                    <a:pt x="1030" y="973"/>
                  </a:lnTo>
                  <a:lnTo>
                    <a:pt x="1030" y="687"/>
                  </a:lnTo>
                  <a:lnTo>
                    <a:pt x="321" y="687"/>
                  </a:lnTo>
                  <a:lnTo>
                    <a:pt x="321" y="297"/>
                  </a:lnTo>
                  <a:lnTo>
                    <a:pt x="1098" y="297"/>
                  </a:lnTo>
                  <a:lnTo>
                    <a:pt x="109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9" name="Freeform 10">
              <a:extLst>
                <a:ext uri="{FF2B5EF4-FFF2-40B4-BE49-F238E27FC236}">
                  <a16:creationId xmlns:a16="http://schemas.microsoft.com/office/drawing/2014/main" id="{74360D36-2B50-3114-9CB9-4BEE96BCCE6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481" y="3473"/>
              <a:ext cx="1215" cy="1694"/>
            </a:xfrm>
            <a:custGeom>
              <a:avLst/>
              <a:gdLst>
                <a:gd name="T0" fmla="*/ 406 w 860"/>
                <a:gd name="T1" fmla="*/ 791 h 1199"/>
                <a:gd name="T2" fmla="*/ 227 w 860"/>
                <a:gd name="T3" fmla="*/ 791 h 1199"/>
                <a:gd name="T4" fmla="*/ 227 w 860"/>
                <a:gd name="T5" fmla="*/ 1199 h 1199"/>
                <a:gd name="T6" fmla="*/ 0 w 860"/>
                <a:gd name="T7" fmla="*/ 1199 h 1199"/>
                <a:gd name="T8" fmla="*/ 0 w 860"/>
                <a:gd name="T9" fmla="*/ 0 h 1199"/>
                <a:gd name="T10" fmla="*/ 406 w 860"/>
                <a:gd name="T11" fmla="*/ 0 h 1199"/>
                <a:gd name="T12" fmla="*/ 860 w 860"/>
                <a:gd name="T13" fmla="*/ 396 h 1199"/>
                <a:gd name="T14" fmla="*/ 406 w 860"/>
                <a:gd name="T15" fmla="*/ 791 h 1199"/>
                <a:gd name="T16" fmla="*/ 394 w 860"/>
                <a:gd name="T17" fmla="*/ 194 h 1199"/>
                <a:gd name="T18" fmla="*/ 227 w 860"/>
                <a:gd name="T19" fmla="*/ 194 h 1199"/>
                <a:gd name="T20" fmla="*/ 227 w 860"/>
                <a:gd name="T21" fmla="*/ 598 h 1199"/>
                <a:gd name="T22" fmla="*/ 394 w 860"/>
                <a:gd name="T23" fmla="*/ 598 h 1199"/>
                <a:gd name="T24" fmla="*/ 621 w 860"/>
                <a:gd name="T25" fmla="*/ 396 h 1199"/>
                <a:gd name="T26" fmla="*/ 394 w 860"/>
                <a:gd name="T27" fmla="*/ 194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60" h="1199">
                  <a:moveTo>
                    <a:pt x="406" y="791"/>
                  </a:moveTo>
                  <a:cubicBezTo>
                    <a:pt x="227" y="791"/>
                    <a:pt x="227" y="791"/>
                    <a:pt x="227" y="791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06" y="0"/>
                    <a:pt x="406" y="0"/>
                    <a:pt x="406" y="0"/>
                  </a:cubicBezTo>
                  <a:cubicBezTo>
                    <a:pt x="661" y="0"/>
                    <a:pt x="860" y="116"/>
                    <a:pt x="860" y="396"/>
                  </a:cubicBezTo>
                  <a:cubicBezTo>
                    <a:pt x="860" y="671"/>
                    <a:pt x="659" y="791"/>
                    <a:pt x="406" y="791"/>
                  </a:cubicBezTo>
                  <a:moveTo>
                    <a:pt x="394" y="194"/>
                  </a:moveTo>
                  <a:cubicBezTo>
                    <a:pt x="227" y="194"/>
                    <a:pt x="227" y="194"/>
                    <a:pt x="227" y="194"/>
                  </a:cubicBezTo>
                  <a:cubicBezTo>
                    <a:pt x="227" y="598"/>
                    <a:pt x="227" y="598"/>
                    <a:pt x="227" y="598"/>
                  </a:cubicBezTo>
                  <a:cubicBezTo>
                    <a:pt x="394" y="598"/>
                    <a:pt x="394" y="598"/>
                    <a:pt x="394" y="598"/>
                  </a:cubicBezTo>
                  <a:cubicBezTo>
                    <a:pt x="525" y="598"/>
                    <a:pt x="621" y="534"/>
                    <a:pt x="621" y="396"/>
                  </a:cubicBezTo>
                  <a:cubicBezTo>
                    <a:pt x="621" y="252"/>
                    <a:pt x="525" y="194"/>
                    <a:pt x="394" y="19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30" name="Freeform 11">
              <a:extLst>
                <a:ext uri="{FF2B5EF4-FFF2-40B4-BE49-F238E27FC236}">
                  <a16:creationId xmlns:a16="http://schemas.microsoft.com/office/drawing/2014/main" id="{1B032D16-0F2B-1DEC-D92A-ACAF24C07B0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45" y="3473"/>
              <a:ext cx="1720" cy="1694"/>
            </a:xfrm>
            <a:custGeom>
              <a:avLst/>
              <a:gdLst>
                <a:gd name="T0" fmla="*/ 1265 w 1720"/>
                <a:gd name="T1" fmla="*/ 0 h 1694"/>
                <a:gd name="T2" fmla="*/ 860 w 1720"/>
                <a:gd name="T3" fmla="*/ 996 h 1694"/>
                <a:gd name="T4" fmla="*/ 456 w 1720"/>
                <a:gd name="T5" fmla="*/ 0 h 1694"/>
                <a:gd name="T6" fmla="*/ 0 w 1720"/>
                <a:gd name="T7" fmla="*/ 0 h 1694"/>
                <a:gd name="T8" fmla="*/ 0 w 1720"/>
                <a:gd name="T9" fmla="*/ 1694 h 1694"/>
                <a:gd name="T10" fmla="*/ 303 w 1720"/>
                <a:gd name="T11" fmla="*/ 1694 h 1694"/>
                <a:gd name="T12" fmla="*/ 303 w 1720"/>
                <a:gd name="T13" fmla="*/ 428 h 1694"/>
                <a:gd name="T14" fmla="*/ 692 w 1720"/>
                <a:gd name="T15" fmla="*/ 1321 h 1694"/>
                <a:gd name="T16" fmla="*/ 709 w 1720"/>
                <a:gd name="T17" fmla="*/ 1321 h 1694"/>
                <a:gd name="T18" fmla="*/ 1012 w 1720"/>
                <a:gd name="T19" fmla="*/ 1321 h 1694"/>
                <a:gd name="T20" fmla="*/ 1029 w 1720"/>
                <a:gd name="T21" fmla="*/ 1321 h 1694"/>
                <a:gd name="T22" fmla="*/ 1416 w 1720"/>
                <a:gd name="T23" fmla="*/ 428 h 1694"/>
                <a:gd name="T24" fmla="*/ 1416 w 1720"/>
                <a:gd name="T25" fmla="*/ 1694 h 1694"/>
                <a:gd name="T26" fmla="*/ 1720 w 1720"/>
                <a:gd name="T27" fmla="*/ 1694 h 1694"/>
                <a:gd name="T28" fmla="*/ 1720 w 1720"/>
                <a:gd name="T29" fmla="*/ 0 h 1694"/>
                <a:gd name="T30" fmla="*/ 1265 w 1720"/>
                <a:gd name="T31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20" h="1694">
                  <a:moveTo>
                    <a:pt x="1265" y="0"/>
                  </a:moveTo>
                  <a:lnTo>
                    <a:pt x="860" y="996"/>
                  </a:lnTo>
                  <a:lnTo>
                    <a:pt x="456" y="0"/>
                  </a:lnTo>
                  <a:lnTo>
                    <a:pt x="0" y="0"/>
                  </a:lnTo>
                  <a:lnTo>
                    <a:pt x="0" y="1694"/>
                  </a:lnTo>
                  <a:lnTo>
                    <a:pt x="303" y="1694"/>
                  </a:lnTo>
                  <a:lnTo>
                    <a:pt x="303" y="428"/>
                  </a:lnTo>
                  <a:lnTo>
                    <a:pt x="692" y="1321"/>
                  </a:lnTo>
                  <a:lnTo>
                    <a:pt x="709" y="1321"/>
                  </a:lnTo>
                  <a:lnTo>
                    <a:pt x="1012" y="1321"/>
                  </a:lnTo>
                  <a:lnTo>
                    <a:pt x="1029" y="1321"/>
                  </a:lnTo>
                  <a:lnTo>
                    <a:pt x="1416" y="428"/>
                  </a:lnTo>
                  <a:lnTo>
                    <a:pt x="1416" y="1694"/>
                  </a:lnTo>
                  <a:lnTo>
                    <a:pt x="1720" y="1694"/>
                  </a:lnTo>
                  <a:lnTo>
                    <a:pt x="1720" y="0"/>
                  </a:lnTo>
                  <a:lnTo>
                    <a:pt x="126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31" name="Freeform 12">
              <a:extLst>
                <a:ext uri="{FF2B5EF4-FFF2-40B4-BE49-F238E27FC236}">
                  <a16:creationId xmlns:a16="http://schemas.microsoft.com/office/drawing/2014/main" id="{13923343-4541-4792-ADC5-E6333E98D37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7 w 1113"/>
                <a:gd name="T5" fmla="*/ 297 h 1694"/>
                <a:gd name="T6" fmla="*/ 397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7 w 1113"/>
                <a:gd name="T17" fmla="*/ 1397 h 1694"/>
                <a:gd name="T18" fmla="*/ 717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7" y="297"/>
                  </a:lnTo>
                  <a:lnTo>
                    <a:pt x="397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7" y="1397"/>
                  </a:lnTo>
                  <a:lnTo>
                    <a:pt x="717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</p:grpSp>
      <p:sp>
        <p:nvSpPr>
          <p:cNvPr id="32" name="Title 1">
            <a:extLst>
              <a:ext uri="{FF2B5EF4-FFF2-40B4-BE49-F238E27FC236}">
                <a16:creationId xmlns:a16="http://schemas.microsoft.com/office/drawing/2014/main" id="{802863CF-25C1-DECF-F640-C736ECDB95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0271" y="2417400"/>
            <a:ext cx="9144000" cy="1847942"/>
          </a:xfrm>
        </p:spPr>
        <p:txBody>
          <a:bodyPr anchor="b"/>
          <a:lstStyle>
            <a:lvl1pPr algn="l">
              <a:defRPr sz="6400"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3" name="Subtitle 2">
            <a:extLst>
              <a:ext uri="{FF2B5EF4-FFF2-40B4-BE49-F238E27FC236}">
                <a16:creationId xmlns:a16="http://schemas.microsoft.com/office/drawing/2014/main" id="{623E9086-C2CE-8088-D447-C484543077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0271" y="4383000"/>
            <a:ext cx="9144000" cy="1322348"/>
          </a:xfrm>
        </p:spPr>
        <p:txBody>
          <a:bodyPr/>
          <a:lstStyle>
            <a:lvl1pPr marL="0" indent="0" algn="l">
              <a:buNone/>
              <a:defRPr sz="480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2" name="Text Placeholder 17">
            <a:extLst>
              <a:ext uri="{FF2B5EF4-FFF2-40B4-BE49-F238E27FC236}">
                <a16:creationId xmlns:a16="http://schemas.microsoft.com/office/drawing/2014/main" id="{C3CC0732-2E95-AE1D-13E5-F7FFC7BB0ED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0271" y="5789336"/>
            <a:ext cx="5579198" cy="740845"/>
          </a:xfrm>
        </p:spPr>
        <p:txBody>
          <a:bodyPr anchor="b"/>
          <a:lstStyle>
            <a:lvl1pPr>
              <a:defRPr sz="2200">
                <a:solidFill>
                  <a:schemeClr val="accent1"/>
                </a:solidFill>
                <a:latin typeface="Imperial Sans Text Medium" panose="020B0603020202020204" pitchFamily="34" charset="0"/>
                <a:ea typeface="Inter Medium" panose="02000503000000020004" pitchFamily="2" charset="0"/>
              </a:defRPr>
            </a:lvl1pPr>
            <a:lvl2pPr>
              <a:defRPr sz="2200">
                <a:solidFill>
                  <a:schemeClr val="accent1"/>
                </a:solidFill>
                <a:latin typeface="+mn-lt"/>
              </a:defRPr>
            </a:lvl2pPr>
            <a:lvl3pPr>
              <a:defRPr sz="220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3pPr>
            <a:lvl4pPr>
              <a:defRPr sz="220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4pPr>
            <a:lvl5pPr>
              <a:defRPr sz="220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5pPr>
            <a:lvl6pPr marL="1714412" indent="0">
              <a:buNone/>
              <a:defRPr>
                <a:latin typeface="+mn-lt"/>
              </a:defRPr>
            </a:lvl6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9726487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s and Captions Smok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C223E2-CB33-A043-EFAE-5E5920ABF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6D07086-8168-2FFB-8A6A-847C21CE6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29/04/2026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BF319C-1022-A0DE-5680-6E6F7A33A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LhARA Collaboration Meeting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A01DCF-BF44-5758-3698-48171189D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7DDBB1C-FCE2-459F-CD23-42AF9E169B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8493" y="3429000"/>
            <a:ext cx="3600000" cy="2832100"/>
          </a:xfrm>
        </p:spPr>
        <p:txBody>
          <a:bodyPr/>
          <a:lstStyle>
            <a:lvl1pPr rtl="0">
              <a:defRPr sz="1800"/>
            </a:lvl1pPr>
            <a:lvl2pPr rtl="0">
              <a:defRPr sz="1800"/>
            </a:lvl2pPr>
            <a:lvl3pPr rtl="0">
              <a:defRPr sz="1800"/>
            </a:lvl3pPr>
            <a:lvl4pPr rtl="0">
              <a:defRPr sz="1800"/>
            </a:lvl4pPr>
            <a:lvl5pPr rtl="0"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284B46C-0DDC-167C-514E-EB0FCC3E4BE7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4276876" y="3429000"/>
            <a:ext cx="3600000" cy="2832100"/>
          </a:xfrm>
        </p:spPr>
        <p:txBody>
          <a:bodyPr/>
          <a:lstStyle>
            <a:lvl1pPr rtl="0">
              <a:defRPr sz="1800"/>
            </a:lvl1pPr>
            <a:lvl2pPr rtl="0">
              <a:defRPr sz="1800"/>
            </a:lvl2pPr>
            <a:lvl3pPr rtl="0">
              <a:defRPr sz="1800"/>
            </a:lvl3pPr>
            <a:lvl4pPr rtl="0">
              <a:defRPr sz="1800"/>
            </a:lvl4pPr>
            <a:lvl5pPr rtl="0"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C354167-3149-957E-9D9F-B30D04014172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8235258" y="3429000"/>
            <a:ext cx="3600000" cy="2832100"/>
          </a:xfrm>
        </p:spPr>
        <p:txBody>
          <a:bodyPr/>
          <a:lstStyle>
            <a:lvl1pPr rtl="0">
              <a:defRPr sz="1800"/>
            </a:lvl1pPr>
            <a:lvl2pPr rtl="0">
              <a:defRPr sz="1800"/>
            </a:lvl2pPr>
            <a:lvl3pPr rtl="0">
              <a:defRPr sz="1800"/>
            </a:lvl3pPr>
            <a:lvl4pPr rtl="0">
              <a:defRPr sz="1800"/>
            </a:lvl4pPr>
            <a:lvl5pPr rtl="0"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047AD979-9E36-27D3-D861-472A37C9BD3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18490" y="1394619"/>
            <a:ext cx="3600000" cy="183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BA925AEF-9705-43FC-B311-1B9A5C87248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276876" y="1394619"/>
            <a:ext cx="3600000" cy="183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3" name="Picture Placeholder 10">
            <a:extLst>
              <a:ext uri="{FF2B5EF4-FFF2-40B4-BE49-F238E27FC236}">
                <a16:creationId xmlns:a16="http://schemas.microsoft.com/office/drawing/2014/main" id="{71EBAC93-1C14-C84A-FF75-AC90D6C8A890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235261" y="1394619"/>
            <a:ext cx="3600000" cy="183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A6EB687B-5D2E-6018-5C19-6211E4ADBA8B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11540763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16098037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s and Captions Khaki">
    <p:bg>
      <p:bgPr>
        <a:solidFill>
          <a:srgbClr val="FBF7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C223E2-CB33-A043-EFAE-5E5920ABF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6D07086-8168-2FFB-8A6A-847C21CE6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29/04/2026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BF319C-1022-A0DE-5680-6E6F7A33A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LhARA Collaboration Meeting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A01DCF-BF44-5758-3698-48171189D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7DDBB1C-FCE2-459F-CD23-42AF9E169B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8493" y="3429000"/>
            <a:ext cx="3600000" cy="2832100"/>
          </a:xfrm>
        </p:spPr>
        <p:txBody>
          <a:bodyPr/>
          <a:lstStyle>
            <a:lvl1pPr rtl="0">
              <a:defRPr sz="1800"/>
            </a:lvl1pPr>
            <a:lvl2pPr rtl="0">
              <a:defRPr sz="1800"/>
            </a:lvl2pPr>
            <a:lvl3pPr rtl="0">
              <a:defRPr sz="1800"/>
            </a:lvl3pPr>
            <a:lvl4pPr rtl="0">
              <a:defRPr sz="1800"/>
            </a:lvl4pPr>
            <a:lvl5pPr rtl="0"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284B46C-0DDC-167C-514E-EB0FCC3E4BE7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4276876" y="3429000"/>
            <a:ext cx="3600000" cy="2832100"/>
          </a:xfrm>
        </p:spPr>
        <p:txBody>
          <a:bodyPr/>
          <a:lstStyle>
            <a:lvl1pPr rtl="0">
              <a:defRPr sz="1800"/>
            </a:lvl1pPr>
            <a:lvl2pPr rtl="0">
              <a:defRPr sz="1800"/>
            </a:lvl2pPr>
            <a:lvl3pPr rtl="0">
              <a:defRPr sz="1800"/>
            </a:lvl3pPr>
            <a:lvl4pPr rtl="0">
              <a:defRPr sz="1800"/>
            </a:lvl4pPr>
            <a:lvl5pPr rtl="0"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C354167-3149-957E-9D9F-B30D04014172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8235258" y="3429000"/>
            <a:ext cx="3600000" cy="2832100"/>
          </a:xfrm>
        </p:spPr>
        <p:txBody>
          <a:bodyPr/>
          <a:lstStyle>
            <a:lvl1pPr rtl="0">
              <a:defRPr sz="1800"/>
            </a:lvl1pPr>
            <a:lvl2pPr rtl="0">
              <a:defRPr sz="1800"/>
            </a:lvl2pPr>
            <a:lvl3pPr rtl="0">
              <a:defRPr sz="1800"/>
            </a:lvl3pPr>
            <a:lvl4pPr rtl="0">
              <a:defRPr sz="1800"/>
            </a:lvl4pPr>
            <a:lvl5pPr rtl="0"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047AD979-9E36-27D3-D861-472A37C9BD3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18490" y="1394619"/>
            <a:ext cx="3600000" cy="183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BA925AEF-9705-43FC-B311-1B9A5C87248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276876" y="1394619"/>
            <a:ext cx="3600000" cy="183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3" name="Picture Placeholder 10">
            <a:extLst>
              <a:ext uri="{FF2B5EF4-FFF2-40B4-BE49-F238E27FC236}">
                <a16:creationId xmlns:a16="http://schemas.microsoft.com/office/drawing/2014/main" id="{71EBAC93-1C14-C84A-FF75-AC90D6C8A890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235261" y="1394619"/>
            <a:ext cx="3600000" cy="183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A6EB687B-5D2E-6018-5C19-6211E4ADBA8B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11540763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8142315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F41CF-A3E3-C272-C94C-947AC89C85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492" y="327819"/>
            <a:ext cx="9984000" cy="5933281"/>
          </a:xfrm>
        </p:spPr>
        <p:txBody>
          <a:bodyPr/>
          <a:lstStyle>
            <a:lvl1pPr>
              <a:defRPr sz="48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5080FA7-D3DB-DCE0-62D3-E92CDF5E1B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29/04/2026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7FFF8CC-E316-E641-C9CE-DF3DAA8A64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LhARA Collaboration Meeting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2F5865-014C-FA86-09B0-6C05A0B661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934480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Text Smok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F41CF-A3E3-C272-C94C-947AC89C85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492" y="327819"/>
            <a:ext cx="9984000" cy="5933281"/>
          </a:xfrm>
        </p:spPr>
        <p:txBody>
          <a:bodyPr/>
          <a:lstStyle>
            <a:lvl1pPr>
              <a:defRPr sz="48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5080FA7-D3DB-DCE0-62D3-E92CDF5E1B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29/04/2026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7FFF8CC-E316-E641-C9CE-DF3DAA8A64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LhARA Collaboration Meeting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2F5865-014C-FA86-09B0-6C05A0B661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47539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Text Khaki">
    <p:bg>
      <p:bgPr>
        <a:solidFill>
          <a:srgbClr val="FBF7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F41CF-A3E3-C272-C94C-947AC89C85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492" y="327819"/>
            <a:ext cx="9984000" cy="5933281"/>
          </a:xfrm>
        </p:spPr>
        <p:txBody>
          <a:bodyPr/>
          <a:lstStyle>
            <a:lvl1pPr>
              <a:defRPr sz="48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5080FA7-D3DB-DCE0-62D3-E92CDF5E1B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29/04/2026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7FFF8CC-E316-E641-C9CE-DF3DAA8A64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LhARA Collaboration Meeting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2F5865-014C-FA86-09B0-6C05A0B661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801924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Text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F41CF-A3E3-C272-C94C-947AC89C85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492" y="327025"/>
            <a:ext cx="9984000" cy="5934075"/>
          </a:xfrm>
        </p:spPr>
        <p:txBody>
          <a:bodyPr/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5080FA7-D3DB-DCE0-62D3-E92CDF5E1B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29/04/2026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7FFF8CC-E316-E641-C9CE-DF3DAA8A64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LhARA Collaboration Meeting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2F5865-014C-FA86-09B0-6C05A0B661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4A8D6E0-472D-9B14-F3A6-BC2F23E87040}"/>
              </a:ext>
            </a:extLst>
          </p:cNvPr>
          <p:cNvSpPr txBox="1"/>
          <p:nvPr userDrawn="1"/>
        </p:nvSpPr>
        <p:spPr>
          <a:xfrm>
            <a:off x="326232" y="6393702"/>
            <a:ext cx="1417500" cy="137272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 algn="l"/>
            <a:r>
              <a:rPr lang="en-US" sz="850" b="0">
                <a:solidFill>
                  <a:schemeClr val="bg1"/>
                </a:solidFill>
                <a:latin typeface="+mj-lt"/>
              </a:rPr>
              <a:t>Imperial College London</a:t>
            </a:r>
          </a:p>
        </p:txBody>
      </p:sp>
    </p:spTree>
    <p:extLst>
      <p:ext uri="{BB962C8B-B14F-4D97-AF65-F5344CB8AC3E}">
        <p14:creationId xmlns:p14="http://schemas.microsoft.com/office/powerpoint/2010/main" val="146774957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D21AD4-68E5-D832-D55C-9ACFCD153A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29/04/2026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11EA1B-04BA-0493-81EB-3E7823E190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LhARA Collaboration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A22947-0466-77E3-9884-7FFF54F0FE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5A24D7B-41EB-9794-42AE-564F6680EA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7251" y="2417400"/>
            <a:ext cx="9144000" cy="1847942"/>
          </a:xfrm>
        </p:spPr>
        <p:txBody>
          <a:bodyPr anchor="b"/>
          <a:lstStyle>
            <a:lvl1pPr algn="l">
              <a:defRPr sz="6400"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14EAC6AD-293C-6C12-F9F6-48F5FCB0E4A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7251" y="4383000"/>
            <a:ext cx="9144000" cy="1322348"/>
          </a:xfrm>
        </p:spPr>
        <p:txBody>
          <a:bodyPr/>
          <a:lstStyle>
            <a:lvl1pPr marL="0" indent="0" algn="l">
              <a:buNone/>
              <a:defRPr sz="475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67369607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Smok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D21AD4-68E5-D832-D55C-9ACFCD153A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29/04/2026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11EA1B-04BA-0493-81EB-3E7823E190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LhARA Collaboration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A22947-0466-77E3-9884-7FFF54F0FE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5A24D7B-41EB-9794-42AE-564F6680EA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7251" y="2417400"/>
            <a:ext cx="9144000" cy="1847942"/>
          </a:xfrm>
        </p:spPr>
        <p:txBody>
          <a:bodyPr anchor="b"/>
          <a:lstStyle>
            <a:lvl1pPr algn="l">
              <a:defRPr sz="6400"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14EAC6AD-293C-6C12-F9F6-48F5FCB0E4A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7251" y="4383000"/>
            <a:ext cx="9144000" cy="1322348"/>
          </a:xfrm>
        </p:spPr>
        <p:txBody>
          <a:bodyPr/>
          <a:lstStyle>
            <a:lvl1pPr marL="0" indent="0" algn="l">
              <a:buNone/>
              <a:defRPr sz="475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94925788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Khaki">
    <p:bg>
      <p:bgPr>
        <a:solidFill>
          <a:srgbClr val="FBF7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D21AD4-68E5-D832-D55C-9ACFCD153A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29/04/2026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11EA1B-04BA-0493-81EB-3E7823E190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LhARA Collaboration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A22947-0466-77E3-9884-7FFF54F0FE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5A24D7B-41EB-9794-42AE-564F6680EA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7251" y="2417400"/>
            <a:ext cx="9144000" cy="1847942"/>
          </a:xfrm>
        </p:spPr>
        <p:txBody>
          <a:bodyPr anchor="b"/>
          <a:lstStyle>
            <a:lvl1pPr algn="l">
              <a:defRPr sz="6400"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14EAC6AD-293C-6C12-F9F6-48F5FCB0E4A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7251" y="4383000"/>
            <a:ext cx="9144000" cy="1322348"/>
          </a:xfrm>
        </p:spPr>
        <p:txBody>
          <a:bodyPr/>
          <a:lstStyle>
            <a:lvl1pPr marL="0" indent="0" algn="l">
              <a:buNone/>
              <a:defRPr sz="475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88680361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FEE2EA-C029-0AE3-B18F-CB5D823CD4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29/04/2026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74AA3B-FC1A-1DAF-C282-4ED6FC7403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LhARA Collaboration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08A0A1-4076-F926-D730-16EF8BBD72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33E70A2-A3C6-29D0-1DEB-4D8F9283B18B}"/>
              </a:ext>
            </a:extLst>
          </p:cNvPr>
          <p:cNvSpPr txBox="1"/>
          <p:nvPr userDrawn="1"/>
        </p:nvSpPr>
        <p:spPr>
          <a:xfrm>
            <a:off x="326232" y="6393702"/>
            <a:ext cx="1417500" cy="137272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 algn="l"/>
            <a:r>
              <a:rPr lang="en-US" sz="850" b="0">
                <a:solidFill>
                  <a:schemeClr val="bg1"/>
                </a:solidFill>
                <a:latin typeface="+mj-lt"/>
              </a:rPr>
              <a:t>Imperial College London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E2710C7-980D-1529-A1C4-D0B9144297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7251" y="2417400"/>
            <a:ext cx="9144000" cy="1847942"/>
          </a:xfrm>
        </p:spPr>
        <p:txBody>
          <a:bodyPr anchor="b"/>
          <a:lstStyle>
            <a:lvl1pPr algn="l">
              <a:defRPr sz="64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01609BCD-EF9A-DF89-AAD2-167090C57F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7251" y="4383000"/>
            <a:ext cx="9144000" cy="1322348"/>
          </a:xfrm>
        </p:spPr>
        <p:txBody>
          <a:bodyPr/>
          <a:lstStyle>
            <a:lvl1pPr marL="0" indent="0" algn="l">
              <a:buNone/>
              <a:defRPr sz="4800">
                <a:solidFill>
                  <a:schemeClr val="bg1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6739952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Khaki">
    <p:bg>
      <p:bgPr>
        <a:solidFill>
          <a:srgbClr val="FBF7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4">
            <a:extLst>
              <a:ext uri="{FF2B5EF4-FFF2-40B4-BE49-F238E27FC236}">
                <a16:creationId xmlns:a16="http://schemas.microsoft.com/office/drawing/2014/main" id="{0C35C447-372A-2538-9C02-9DA22221296C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330271" y="327819"/>
            <a:ext cx="3972600" cy="438124"/>
            <a:chOff x="0" y="3473"/>
            <a:chExt cx="15360" cy="1694"/>
          </a:xfrm>
          <a:solidFill>
            <a:schemeClr val="accent1"/>
          </a:solidFill>
        </p:grpSpPr>
        <p:sp>
          <p:nvSpPr>
            <p:cNvPr id="24" name="Freeform 5">
              <a:extLst>
                <a:ext uri="{FF2B5EF4-FFF2-40B4-BE49-F238E27FC236}">
                  <a16:creationId xmlns:a16="http://schemas.microsoft.com/office/drawing/2014/main" id="{CFF1AFD2-F993-B30A-2282-C04F1F65AF0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261" y="3473"/>
              <a:ext cx="1099" cy="1694"/>
            </a:xfrm>
            <a:custGeom>
              <a:avLst/>
              <a:gdLst>
                <a:gd name="T0" fmla="*/ 0 w 1099"/>
                <a:gd name="T1" fmla="*/ 0 h 1694"/>
                <a:gd name="T2" fmla="*/ 0 w 1099"/>
                <a:gd name="T3" fmla="*/ 1694 h 1694"/>
                <a:gd name="T4" fmla="*/ 1099 w 1099"/>
                <a:gd name="T5" fmla="*/ 1694 h 1694"/>
                <a:gd name="T6" fmla="*/ 1099 w 1099"/>
                <a:gd name="T7" fmla="*/ 1397 h 1694"/>
                <a:gd name="T8" fmla="*/ 319 w 1099"/>
                <a:gd name="T9" fmla="*/ 1397 h 1694"/>
                <a:gd name="T10" fmla="*/ 319 w 1099"/>
                <a:gd name="T11" fmla="*/ 0 h 1694"/>
                <a:gd name="T12" fmla="*/ 0 w 1099"/>
                <a:gd name="T13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9" h="1694">
                  <a:moveTo>
                    <a:pt x="0" y="0"/>
                  </a:moveTo>
                  <a:lnTo>
                    <a:pt x="0" y="1694"/>
                  </a:lnTo>
                  <a:lnTo>
                    <a:pt x="1099" y="1694"/>
                  </a:lnTo>
                  <a:lnTo>
                    <a:pt x="1099" y="1397"/>
                  </a:lnTo>
                  <a:lnTo>
                    <a:pt x="319" y="1397"/>
                  </a:lnTo>
                  <a:lnTo>
                    <a:pt x="319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5" name="Freeform 6">
              <a:extLst>
                <a:ext uri="{FF2B5EF4-FFF2-40B4-BE49-F238E27FC236}">
                  <a16:creationId xmlns:a16="http://schemas.microsoft.com/office/drawing/2014/main" id="{2F13F474-91EA-0185-733B-62682BD9F6E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002" y="3473"/>
              <a:ext cx="1535" cy="1694"/>
            </a:xfrm>
            <a:custGeom>
              <a:avLst/>
              <a:gdLst>
                <a:gd name="T0" fmla="*/ 556 w 1535"/>
                <a:gd name="T1" fmla="*/ 0 h 1694"/>
                <a:gd name="T2" fmla="*/ 0 w 1535"/>
                <a:gd name="T3" fmla="*/ 1694 h 1694"/>
                <a:gd name="T4" fmla="*/ 337 w 1535"/>
                <a:gd name="T5" fmla="*/ 1694 h 1694"/>
                <a:gd name="T6" fmla="*/ 453 w 1535"/>
                <a:gd name="T7" fmla="*/ 1321 h 1694"/>
                <a:gd name="T8" fmla="*/ 1083 w 1535"/>
                <a:gd name="T9" fmla="*/ 1321 h 1694"/>
                <a:gd name="T10" fmla="*/ 1197 w 1535"/>
                <a:gd name="T11" fmla="*/ 1694 h 1694"/>
                <a:gd name="T12" fmla="*/ 1535 w 1535"/>
                <a:gd name="T13" fmla="*/ 1694 h 1694"/>
                <a:gd name="T14" fmla="*/ 978 w 1535"/>
                <a:gd name="T15" fmla="*/ 0 h 1694"/>
                <a:gd name="T16" fmla="*/ 556 w 1535"/>
                <a:gd name="T17" fmla="*/ 0 h 1694"/>
                <a:gd name="T18" fmla="*/ 768 w 1535"/>
                <a:gd name="T19" fmla="*/ 301 h 1694"/>
                <a:gd name="T20" fmla="*/ 998 w 1535"/>
                <a:gd name="T21" fmla="*/ 1048 h 1694"/>
                <a:gd name="T22" fmla="*/ 536 w 1535"/>
                <a:gd name="T23" fmla="*/ 1048 h 1694"/>
                <a:gd name="T24" fmla="*/ 768 w 1535"/>
                <a:gd name="T25" fmla="*/ 301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35" h="1694">
                  <a:moveTo>
                    <a:pt x="556" y="0"/>
                  </a:moveTo>
                  <a:lnTo>
                    <a:pt x="0" y="1694"/>
                  </a:lnTo>
                  <a:lnTo>
                    <a:pt x="337" y="1694"/>
                  </a:lnTo>
                  <a:lnTo>
                    <a:pt x="453" y="1321"/>
                  </a:lnTo>
                  <a:lnTo>
                    <a:pt x="1083" y="1321"/>
                  </a:lnTo>
                  <a:lnTo>
                    <a:pt x="1197" y="1694"/>
                  </a:lnTo>
                  <a:lnTo>
                    <a:pt x="1535" y="1694"/>
                  </a:lnTo>
                  <a:lnTo>
                    <a:pt x="978" y="0"/>
                  </a:lnTo>
                  <a:lnTo>
                    <a:pt x="556" y="0"/>
                  </a:lnTo>
                  <a:close/>
                  <a:moveTo>
                    <a:pt x="768" y="301"/>
                  </a:moveTo>
                  <a:lnTo>
                    <a:pt x="998" y="1048"/>
                  </a:lnTo>
                  <a:lnTo>
                    <a:pt x="536" y="1048"/>
                  </a:lnTo>
                  <a:lnTo>
                    <a:pt x="768" y="3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6" name="Freeform 7">
              <a:extLst>
                <a:ext uri="{FF2B5EF4-FFF2-40B4-BE49-F238E27FC236}">
                  <a16:creationId xmlns:a16="http://schemas.microsoft.com/office/drawing/2014/main" id="{87072C05-B626-BAF9-5316-96EAB02420F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25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6 w 1113"/>
                <a:gd name="T5" fmla="*/ 297 h 1694"/>
                <a:gd name="T6" fmla="*/ 396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6 w 1113"/>
                <a:gd name="T17" fmla="*/ 1397 h 1694"/>
                <a:gd name="T18" fmla="*/ 716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6" y="297"/>
                  </a:lnTo>
                  <a:lnTo>
                    <a:pt x="396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6" y="1397"/>
                  </a:lnTo>
                  <a:lnTo>
                    <a:pt x="716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7" name="Freeform 8">
              <a:extLst>
                <a:ext uri="{FF2B5EF4-FFF2-40B4-BE49-F238E27FC236}">
                  <a16:creationId xmlns:a16="http://schemas.microsoft.com/office/drawing/2014/main" id="{AC6EA6C6-1057-DAC8-2609-B6EB51B7237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263" y="3473"/>
              <a:ext cx="1317" cy="1694"/>
            </a:xfrm>
            <a:custGeom>
              <a:avLst/>
              <a:gdLst>
                <a:gd name="T0" fmla="*/ 884 w 932"/>
                <a:gd name="T1" fmla="*/ 372 h 1199"/>
                <a:gd name="T2" fmla="*/ 442 w 932"/>
                <a:gd name="T3" fmla="*/ 0 h 1199"/>
                <a:gd name="T4" fmla="*/ 0 w 932"/>
                <a:gd name="T5" fmla="*/ 0 h 1199"/>
                <a:gd name="T6" fmla="*/ 0 w 932"/>
                <a:gd name="T7" fmla="*/ 1199 h 1199"/>
                <a:gd name="T8" fmla="*/ 227 w 932"/>
                <a:gd name="T9" fmla="*/ 1199 h 1199"/>
                <a:gd name="T10" fmla="*/ 227 w 932"/>
                <a:gd name="T11" fmla="*/ 755 h 1199"/>
                <a:gd name="T12" fmla="*/ 418 w 932"/>
                <a:gd name="T13" fmla="*/ 755 h 1199"/>
                <a:gd name="T14" fmla="*/ 450 w 932"/>
                <a:gd name="T15" fmla="*/ 755 h 1199"/>
                <a:gd name="T16" fmla="*/ 681 w 932"/>
                <a:gd name="T17" fmla="*/ 1199 h 1199"/>
                <a:gd name="T18" fmla="*/ 932 w 932"/>
                <a:gd name="T19" fmla="*/ 1199 h 1199"/>
                <a:gd name="T20" fmla="*/ 676 w 932"/>
                <a:gd name="T21" fmla="*/ 707 h 1199"/>
                <a:gd name="T22" fmla="*/ 884 w 932"/>
                <a:gd name="T23" fmla="*/ 372 h 1199"/>
                <a:gd name="T24" fmla="*/ 645 w 932"/>
                <a:gd name="T25" fmla="*/ 372 h 1199"/>
                <a:gd name="T26" fmla="*/ 418 w 932"/>
                <a:gd name="T27" fmla="*/ 562 h 1199"/>
                <a:gd name="T28" fmla="*/ 227 w 932"/>
                <a:gd name="T29" fmla="*/ 562 h 1199"/>
                <a:gd name="T30" fmla="*/ 227 w 932"/>
                <a:gd name="T31" fmla="*/ 194 h 1199"/>
                <a:gd name="T32" fmla="*/ 418 w 932"/>
                <a:gd name="T33" fmla="*/ 194 h 1199"/>
                <a:gd name="T34" fmla="*/ 645 w 932"/>
                <a:gd name="T35" fmla="*/ 372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32" h="1199">
                  <a:moveTo>
                    <a:pt x="884" y="372"/>
                  </a:moveTo>
                  <a:cubicBezTo>
                    <a:pt x="884" y="92"/>
                    <a:pt x="693" y="0"/>
                    <a:pt x="44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227" y="755"/>
                    <a:pt x="227" y="755"/>
                    <a:pt x="227" y="755"/>
                  </a:cubicBezTo>
                  <a:cubicBezTo>
                    <a:pt x="418" y="755"/>
                    <a:pt x="418" y="755"/>
                    <a:pt x="418" y="755"/>
                  </a:cubicBezTo>
                  <a:cubicBezTo>
                    <a:pt x="429" y="755"/>
                    <a:pt x="439" y="755"/>
                    <a:pt x="450" y="755"/>
                  </a:cubicBezTo>
                  <a:cubicBezTo>
                    <a:pt x="681" y="1199"/>
                    <a:pt x="681" y="1199"/>
                    <a:pt x="681" y="1199"/>
                  </a:cubicBezTo>
                  <a:cubicBezTo>
                    <a:pt x="932" y="1199"/>
                    <a:pt x="932" y="1199"/>
                    <a:pt x="932" y="1199"/>
                  </a:cubicBezTo>
                  <a:cubicBezTo>
                    <a:pt x="676" y="707"/>
                    <a:pt x="676" y="707"/>
                    <a:pt x="676" y="707"/>
                  </a:cubicBezTo>
                  <a:cubicBezTo>
                    <a:pt x="801" y="652"/>
                    <a:pt x="884" y="545"/>
                    <a:pt x="884" y="372"/>
                  </a:cubicBezTo>
                  <a:moveTo>
                    <a:pt x="645" y="372"/>
                  </a:moveTo>
                  <a:cubicBezTo>
                    <a:pt x="645" y="516"/>
                    <a:pt x="562" y="562"/>
                    <a:pt x="418" y="562"/>
                  </a:cubicBezTo>
                  <a:cubicBezTo>
                    <a:pt x="227" y="562"/>
                    <a:pt x="227" y="562"/>
                    <a:pt x="227" y="562"/>
                  </a:cubicBezTo>
                  <a:cubicBezTo>
                    <a:pt x="227" y="194"/>
                    <a:pt x="227" y="194"/>
                    <a:pt x="227" y="194"/>
                  </a:cubicBezTo>
                  <a:cubicBezTo>
                    <a:pt x="418" y="194"/>
                    <a:pt x="418" y="194"/>
                    <a:pt x="418" y="194"/>
                  </a:cubicBezTo>
                  <a:cubicBezTo>
                    <a:pt x="574" y="194"/>
                    <a:pt x="645" y="252"/>
                    <a:pt x="645" y="37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8" name="Freeform 9">
              <a:extLst>
                <a:ext uri="{FF2B5EF4-FFF2-40B4-BE49-F238E27FC236}">
                  <a16:creationId xmlns:a16="http://schemas.microsoft.com/office/drawing/2014/main" id="{4E258757-AB3A-DE10-FDFE-35B9588E9C3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69" y="3473"/>
              <a:ext cx="1098" cy="1694"/>
            </a:xfrm>
            <a:custGeom>
              <a:avLst/>
              <a:gdLst>
                <a:gd name="T0" fmla="*/ 0 w 1098"/>
                <a:gd name="T1" fmla="*/ 0 h 1694"/>
                <a:gd name="T2" fmla="*/ 0 w 1098"/>
                <a:gd name="T3" fmla="*/ 1694 h 1694"/>
                <a:gd name="T4" fmla="*/ 1098 w 1098"/>
                <a:gd name="T5" fmla="*/ 1694 h 1694"/>
                <a:gd name="T6" fmla="*/ 1098 w 1098"/>
                <a:gd name="T7" fmla="*/ 1397 h 1694"/>
                <a:gd name="T8" fmla="*/ 321 w 1098"/>
                <a:gd name="T9" fmla="*/ 1397 h 1694"/>
                <a:gd name="T10" fmla="*/ 321 w 1098"/>
                <a:gd name="T11" fmla="*/ 973 h 1694"/>
                <a:gd name="T12" fmla="*/ 1030 w 1098"/>
                <a:gd name="T13" fmla="*/ 973 h 1694"/>
                <a:gd name="T14" fmla="*/ 1030 w 1098"/>
                <a:gd name="T15" fmla="*/ 687 h 1694"/>
                <a:gd name="T16" fmla="*/ 321 w 1098"/>
                <a:gd name="T17" fmla="*/ 687 h 1694"/>
                <a:gd name="T18" fmla="*/ 321 w 1098"/>
                <a:gd name="T19" fmla="*/ 297 h 1694"/>
                <a:gd name="T20" fmla="*/ 1098 w 1098"/>
                <a:gd name="T21" fmla="*/ 297 h 1694"/>
                <a:gd name="T22" fmla="*/ 1098 w 1098"/>
                <a:gd name="T23" fmla="*/ 0 h 1694"/>
                <a:gd name="T24" fmla="*/ 0 w 1098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98" h="1694">
                  <a:moveTo>
                    <a:pt x="0" y="0"/>
                  </a:moveTo>
                  <a:lnTo>
                    <a:pt x="0" y="1694"/>
                  </a:lnTo>
                  <a:lnTo>
                    <a:pt x="1098" y="1694"/>
                  </a:lnTo>
                  <a:lnTo>
                    <a:pt x="1098" y="1397"/>
                  </a:lnTo>
                  <a:lnTo>
                    <a:pt x="321" y="1397"/>
                  </a:lnTo>
                  <a:lnTo>
                    <a:pt x="321" y="973"/>
                  </a:lnTo>
                  <a:lnTo>
                    <a:pt x="1030" y="973"/>
                  </a:lnTo>
                  <a:lnTo>
                    <a:pt x="1030" y="687"/>
                  </a:lnTo>
                  <a:lnTo>
                    <a:pt x="321" y="687"/>
                  </a:lnTo>
                  <a:lnTo>
                    <a:pt x="321" y="297"/>
                  </a:lnTo>
                  <a:lnTo>
                    <a:pt x="1098" y="297"/>
                  </a:lnTo>
                  <a:lnTo>
                    <a:pt x="109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9" name="Freeform 10">
              <a:extLst>
                <a:ext uri="{FF2B5EF4-FFF2-40B4-BE49-F238E27FC236}">
                  <a16:creationId xmlns:a16="http://schemas.microsoft.com/office/drawing/2014/main" id="{74360D36-2B50-3114-9CB9-4BEE96BCCE6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481" y="3473"/>
              <a:ext cx="1215" cy="1694"/>
            </a:xfrm>
            <a:custGeom>
              <a:avLst/>
              <a:gdLst>
                <a:gd name="T0" fmla="*/ 406 w 860"/>
                <a:gd name="T1" fmla="*/ 791 h 1199"/>
                <a:gd name="T2" fmla="*/ 227 w 860"/>
                <a:gd name="T3" fmla="*/ 791 h 1199"/>
                <a:gd name="T4" fmla="*/ 227 w 860"/>
                <a:gd name="T5" fmla="*/ 1199 h 1199"/>
                <a:gd name="T6" fmla="*/ 0 w 860"/>
                <a:gd name="T7" fmla="*/ 1199 h 1199"/>
                <a:gd name="T8" fmla="*/ 0 w 860"/>
                <a:gd name="T9" fmla="*/ 0 h 1199"/>
                <a:gd name="T10" fmla="*/ 406 w 860"/>
                <a:gd name="T11" fmla="*/ 0 h 1199"/>
                <a:gd name="T12" fmla="*/ 860 w 860"/>
                <a:gd name="T13" fmla="*/ 396 h 1199"/>
                <a:gd name="T14" fmla="*/ 406 w 860"/>
                <a:gd name="T15" fmla="*/ 791 h 1199"/>
                <a:gd name="T16" fmla="*/ 394 w 860"/>
                <a:gd name="T17" fmla="*/ 194 h 1199"/>
                <a:gd name="T18" fmla="*/ 227 w 860"/>
                <a:gd name="T19" fmla="*/ 194 h 1199"/>
                <a:gd name="T20" fmla="*/ 227 w 860"/>
                <a:gd name="T21" fmla="*/ 598 h 1199"/>
                <a:gd name="T22" fmla="*/ 394 w 860"/>
                <a:gd name="T23" fmla="*/ 598 h 1199"/>
                <a:gd name="T24" fmla="*/ 621 w 860"/>
                <a:gd name="T25" fmla="*/ 396 h 1199"/>
                <a:gd name="T26" fmla="*/ 394 w 860"/>
                <a:gd name="T27" fmla="*/ 194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60" h="1199">
                  <a:moveTo>
                    <a:pt x="406" y="791"/>
                  </a:moveTo>
                  <a:cubicBezTo>
                    <a:pt x="227" y="791"/>
                    <a:pt x="227" y="791"/>
                    <a:pt x="227" y="791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06" y="0"/>
                    <a:pt x="406" y="0"/>
                    <a:pt x="406" y="0"/>
                  </a:cubicBezTo>
                  <a:cubicBezTo>
                    <a:pt x="661" y="0"/>
                    <a:pt x="860" y="116"/>
                    <a:pt x="860" y="396"/>
                  </a:cubicBezTo>
                  <a:cubicBezTo>
                    <a:pt x="860" y="671"/>
                    <a:pt x="659" y="791"/>
                    <a:pt x="406" y="791"/>
                  </a:cubicBezTo>
                  <a:moveTo>
                    <a:pt x="394" y="194"/>
                  </a:moveTo>
                  <a:cubicBezTo>
                    <a:pt x="227" y="194"/>
                    <a:pt x="227" y="194"/>
                    <a:pt x="227" y="194"/>
                  </a:cubicBezTo>
                  <a:cubicBezTo>
                    <a:pt x="227" y="598"/>
                    <a:pt x="227" y="598"/>
                    <a:pt x="227" y="598"/>
                  </a:cubicBezTo>
                  <a:cubicBezTo>
                    <a:pt x="394" y="598"/>
                    <a:pt x="394" y="598"/>
                    <a:pt x="394" y="598"/>
                  </a:cubicBezTo>
                  <a:cubicBezTo>
                    <a:pt x="525" y="598"/>
                    <a:pt x="621" y="534"/>
                    <a:pt x="621" y="396"/>
                  </a:cubicBezTo>
                  <a:cubicBezTo>
                    <a:pt x="621" y="252"/>
                    <a:pt x="525" y="194"/>
                    <a:pt x="394" y="19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30" name="Freeform 11">
              <a:extLst>
                <a:ext uri="{FF2B5EF4-FFF2-40B4-BE49-F238E27FC236}">
                  <a16:creationId xmlns:a16="http://schemas.microsoft.com/office/drawing/2014/main" id="{1B032D16-0F2B-1DEC-D92A-ACAF24C07B0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45" y="3473"/>
              <a:ext cx="1720" cy="1694"/>
            </a:xfrm>
            <a:custGeom>
              <a:avLst/>
              <a:gdLst>
                <a:gd name="T0" fmla="*/ 1265 w 1720"/>
                <a:gd name="T1" fmla="*/ 0 h 1694"/>
                <a:gd name="T2" fmla="*/ 860 w 1720"/>
                <a:gd name="T3" fmla="*/ 996 h 1694"/>
                <a:gd name="T4" fmla="*/ 456 w 1720"/>
                <a:gd name="T5" fmla="*/ 0 h 1694"/>
                <a:gd name="T6" fmla="*/ 0 w 1720"/>
                <a:gd name="T7" fmla="*/ 0 h 1694"/>
                <a:gd name="T8" fmla="*/ 0 w 1720"/>
                <a:gd name="T9" fmla="*/ 1694 h 1694"/>
                <a:gd name="T10" fmla="*/ 303 w 1720"/>
                <a:gd name="T11" fmla="*/ 1694 h 1694"/>
                <a:gd name="T12" fmla="*/ 303 w 1720"/>
                <a:gd name="T13" fmla="*/ 428 h 1694"/>
                <a:gd name="T14" fmla="*/ 692 w 1720"/>
                <a:gd name="T15" fmla="*/ 1321 h 1694"/>
                <a:gd name="T16" fmla="*/ 709 w 1720"/>
                <a:gd name="T17" fmla="*/ 1321 h 1694"/>
                <a:gd name="T18" fmla="*/ 1012 w 1720"/>
                <a:gd name="T19" fmla="*/ 1321 h 1694"/>
                <a:gd name="T20" fmla="*/ 1029 w 1720"/>
                <a:gd name="T21" fmla="*/ 1321 h 1694"/>
                <a:gd name="T22" fmla="*/ 1416 w 1720"/>
                <a:gd name="T23" fmla="*/ 428 h 1694"/>
                <a:gd name="T24" fmla="*/ 1416 w 1720"/>
                <a:gd name="T25" fmla="*/ 1694 h 1694"/>
                <a:gd name="T26" fmla="*/ 1720 w 1720"/>
                <a:gd name="T27" fmla="*/ 1694 h 1694"/>
                <a:gd name="T28" fmla="*/ 1720 w 1720"/>
                <a:gd name="T29" fmla="*/ 0 h 1694"/>
                <a:gd name="T30" fmla="*/ 1265 w 1720"/>
                <a:gd name="T31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20" h="1694">
                  <a:moveTo>
                    <a:pt x="1265" y="0"/>
                  </a:moveTo>
                  <a:lnTo>
                    <a:pt x="860" y="996"/>
                  </a:lnTo>
                  <a:lnTo>
                    <a:pt x="456" y="0"/>
                  </a:lnTo>
                  <a:lnTo>
                    <a:pt x="0" y="0"/>
                  </a:lnTo>
                  <a:lnTo>
                    <a:pt x="0" y="1694"/>
                  </a:lnTo>
                  <a:lnTo>
                    <a:pt x="303" y="1694"/>
                  </a:lnTo>
                  <a:lnTo>
                    <a:pt x="303" y="428"/>
                  </a:lnTo>
                  <a:lnTo>
                    <a:pt x="692" y="1321"/>
                  </a:lnTo>
                  <a:lnTo>
                    <a:pt x="709" y="1321"/>
                  </a:lnTo>
                  <a:lnTo>
                    <a:pt x="1012" y="1321"/>
                  </a:lnTo>
                  <a:lnTo>
                    <a:pt x="1029" y="1321"/>
                  </a:lnTo>
                  <a:lnTo>
                    <a:pt x="1416" y="428"/>
                  </a:lnTo>
                  <a:lnTo>
                    <a:pt x="1416" y="1694"/>
                  </a:lnTo>
                  <a:lnTo>
                    <a:pt x="1720" y="1694"/>
                  </a:lnTo>
                  <a:lnTo>
                    <a:pt x="1720" y="0"/>
                  </a:lnTo>
                  <a:lnTo>
                    <a:pt x="126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31" name="Freeform 12">
              <a:extLst>
                <a:ext uri="{FF2B5EF4-FFF2-40B4-BE49-F238E27FC236}">
                  <a16:creationId xmlns:a16="http://schemas.microsoft.com/office/drawing/2014/main" id="{13923343-4541-4792-ADC5-E6333E98D37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7 w 1113"/>
                <a:gd name="T5" fmla="*/ 297 h 1694"/>
                <a:gd name="T6" fmla="*/ 397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7 w 1113"/>
                <a:gd name="T17" fmla="*/ 1397 h 1694"/>
                <a:gd name="T18" fmla="*/ 717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7" y="297"/>
                  </a:lnTo>
                  <a:lnTo>
                    <a:pt x="397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7" y="1397"/>
                  </a:lnTo>
                  <a:lnTo>
                    <a:pt x="717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</p:grpSp>
      <p:sp>
        <p:nvSpPr>
          <p:cNvPr id="32" name="Title 1">
            <a:extLst>
              <a:ext uri="{FF2B5EF4-FFF2-40B4-BE49-F238E27FC236}">
                <a16:creationId xmlns:a16="http://schemas.microsoft.com/office/drawing/2014/main" id="{802863CF-25C1-DECF-F640-C736ECDB95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0271" y="2417400"/>
            <a:ext cx="9144000" cy="1847942"/>
          </a:xfrm>
        </p:spPr>
        <p:txBody>
          <a:bodyPr anchor="b"/>
          <a:lstStyle>
            <a:lvl1pPr algn="l">
              <a:defRPr sz="6400"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3" name="Subtitle 2">
            <a:extLst>
              <a:ext uri="{FF2B5EF4-FFF2-40B4-BE49-F238E27FC236}">
                <a16:creationId xmlns:a16="http://schemas.microsoft.com/office/drawing/2014/main" id="{623E9086-C2CE-8088-D447-C484543077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0271" y="4383000"/>
            <a:ext cx="9144000" cy="1322348"/>
          </a:xfrm>
        </p:spPr>
        <p:txBody>
          <a:bodyPr/>
          <a:lstStyle>
            <a:lvl1pPr marL="0" indent="0" algn="l">
              <a:buNone/>
              <a:defRPr sz="480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2" name="Text Placeholder 17">
            <a:extLst>
              <a:ext uri="{FF2B5EF4-FFF2-40B4-BE49-F238E27FC236}">
                <a16:creationId xmlns:a16="http://schemas.microsoft.com/office/drawing/2014/main" id="{522D6F08-46E5-5EA7-E3A2-67645E5C7D6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0271" y="5789336"/>
            <a:ext cx="5579198" cy="740845"/>
          </a:xfrm>
        </p:spPr>
        <p:txBody>
          <a:bodyPr anchor="b"/>
          <a:lstStyle>
            <a:lvl1pPr>
              <a:defRPr sz="2200">
                <a:solidFill>
                  <a:schemeClr val="accent1"/>
                </a:solidFill>
                <a:latin typeface="Imperial Sans Text Medium" panose="020B0603020202020204" pitchFamily="34" charset="0"/>
                <a:ea typeface="Inter Medium" panose="02000503000000020004" pitchFamily="2" charset="0"/>
              </a:defRPr>
            </a:lvl1pPr>
            <a:lvl2pPr>
              <a:defRPr sz="2200">
                <a:solidFill>
                  <a:schemeClr val="accent1"/>
                </a:solidFill>
                <a:latin typeface="+mn-lt"/>
              </a:defRPr>
            </a:lvl2pPr>
            <a:lvl3pPr>
              <a:defRPr sz="220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3pPr>
            <a:lvl4pPr>
              <a:defRPr sz="220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4pPr>
            <a:lvl5pPr>
              <a:defRPr sz="220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5pPr>
            <a:lvl6pPr marL="1714412" indent="0">
              <a:buNone/>
              <a:defRPr>
                <a:latin typeface="+mn-lt"/>
              </a:defRPr>
            </a:lvl6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0668972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745BD5-0640-F2F6-890F-9A43357F8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29/04/2026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56E09A-8977-E57B-72B5-46534AF8C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LhARA Collaboration Meeting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944FC8-3717-4FAD-3024-9B9DB6074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D52399BF-03C9-B24E-A780-BE7CD263C9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800" y="252000"/>
            <a:ext cx="5583670" cy="378044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4D02234B-F0AA-AEA6-E636-52276BDE0E86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5583670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B8D7AD65-3E40-A55B-332E-BB6300B58FD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25800" y="1394619"/>
            <a:ext cx="5583670" cy="48664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F90AF79-7BDC-6C86-6328-5E1E4E4A08BD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6290831" y="328613"/>
            <a:ext cx="5583670" cy="5932487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an icon to add content</a:t>
            </a:r>
          </a:p>
        </p:txBody>
      </p:sp>
    </p:spTree>
    <p:extLst>
      <p:ext uri="{BB962C8B-B14F-4D97-AF65-F5344CB8AC3E}">
        <p14:creationId xmlns:p14="http://schemas.microsoft.com/office/powerpoint/2010/main" val="293963589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Content Smok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745BD5-0640-F2F6-890F-9A43357F8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29/04/2026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56E09A-8977-E57B-72B5-46534AF8C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LhARA Collaboration Meeting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944FC8-3717-4FAD-3024-9B9DB6074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D52399BF-03C9-B24E-A780-BE7CD263C9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800" y="252000"/>
            <a:ext cx="5583670" cy="378044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4D02234B-F0AA-AEA6-E636-52276BDE0E86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5583670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B8D7AD65-3E40-A55B-332E-BB6300B58FD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25800" y="1394619"/>
            <a:ext cx="5583670" cy="48664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F90AF79-7BDC-6C86-6328-5E1E4E4A08BD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6290831" y="328613"/>
            <a:ext cx="5583670" cy="5932487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an icon to add content</a:t>
            </a:r>
          </a:p>
        </p:txBody>
      </p:sp>
    </p:spTree>
    <p:extLst>
      <p:ext uri="{BB962C8B-B14F-4D97-AF65-F5344CB8AC3E}">
        <p14:creationId xmlns:p14="http://schemas.microsoft.com/office/powerpoint/2010/main" val="220639597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Content Khaki">
    <p:bg>
      <p:bgPr>
        <a:solidFill>
          <a:srgbClr val="FBF7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745BD5-0640-F2F6-890F-9A43357F8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29/04/2026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56E09A-8977-E57B-72B5-46534AF8C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LhARA Collaboration Meeting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944FC8-3717-4FAD-3024-9B9DB6074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D52399BF-03C9-B24E-A780-BE7CD263C9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800" y="252000"/>
            <a:ext cx="5583670" cy="378044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4D02234B-F0AA-AEA6-E636-52276BDE0E86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5583670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B8D7AD65-3E40-A55B-332E-BB6300B58FD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25800" y="1394619"/>
            <a:ext cx="5583670" cy="48664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F90AF79-7BDC-6C86-6328-5E1E4E4A08BD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6290831" y="328613"/>
            <a:ext cx="5583670" cy="5932487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an icon to add content</a:t>
            </a:r>
          </a:p>
        </p:txBody>
      </p:sp>
    </p:spTree>
    <p:extLst>
      <p:ext uri="{BB962C8B-B14F-4D97-AF65-F5344CB8AC3E}">
        <p14:creationId xmlns:p14="http://schemas.microsoft.com/office/powerpoint/2010/main" val="277332222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Four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745BD5-0640-F2F6-890F-9A43357F8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29/04/2026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56E09A-8977-E57B-72B5-46534AF8C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LhARA Collaboration Meeting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944FC8-3717-4FAD-3024-9B9DB6074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4E7D2B8-AE4F-2293-866D-13361A0A4A2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25800" y="1394619"/>
            <a:ext cx="3600000" cy="48664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4920982-7B93-FD28-69A5-DDD95FFDB98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275880" y="327819"/>
            <a:ext cx="3744000" cy="2925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7" name="Picture Placeholder 9">
            <a:extLst>
              <a:ext uri="{FF2B5EF4-FFF2-40B4-BE49-F238E27FC236}">
                <a16:creationId xmlns:a16="http://schemas.microsoft.com/office/drawing/2014/main" id="{4F7D26A6-576F-735A-7429-EDF64293F6F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122200" y="327819"/>
            <a:ext cx="3744000" cy="2925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CCAACF40-E2EE-B805-06BA-00FF4664A1A7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3600000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C0D226BA-B259-18A4-2510-39AFB57E07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800" y="252000"/>
            <a:ext cx="3600000" cy="378044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5" name="Picture Placeholder 9">
            <a:extLst>
              <a:ext uri="{FF2B5EF4-FFF2-40B4-BE49-F238E27FC236}">
                <a16:creationId xmlns:a16="http://schemas.microsoft.com/office/drawing/2014/main" id="{820BEAE3-D117-6A35-4CA0-AD8A32FA8AD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275880" y="3336100"/>
            <a:ext cx="3744000" cy="2925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6" name="Picture Placeholder 9">
            <a:extLst>
              <a:ext uri="{FF2B5EF4-FFF2-40B4-BE49-F238E27FC236}">
                <a16:creationId xmlns:a16="http://schemas.microsoft.com/office/drawing/2014/main" id="{A380118A-A6AE-E8BE-5470-901DF79D51DC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122200" y="3336100"/>
            <a:ext cx="3744000" cy="2925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06536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Four Images Smok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745BD5-0640-F2F6-890F-9A43357F8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29/04/2026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56E09A-8977-E57B-72B5-46534AF8C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LhARA Collaboration Meeting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944FC8-3717-4FAD-3024-9B9DB6074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4E7D2B8-AE4F-2293-866D-13361A0A4A2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25800" y="1394619"/>
            <a:ext cx="3600000" cy="48664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4920982-7B93-FD28-69A5-DDD95FFDB98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275880" y="327819"/>
            <a:ext cx="3744000" cy="2925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7" name="Picture Placeholder 9">
            <a:extLst>
              <a:ext uri="{FF2B5EF4-FFF2-40B4-BE49-F238E27FC236}">
                <a16:creationId xmlns:a16="http://schemas.microsoft.com/office/drawing/2014/main" id="{4F7D26A6-576F-735A-7429-EDF64293F6F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122200" y="327819"/>
            <a:ext cx="3744000" cy="2925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CCAACF40-E2EE-B805-06BA-00FF4664A1A7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3600000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C0D226BA-B259-18A4-2510-39AFB57E07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800" y="252000"/>
            <a:ext cx="3600000" cy="378044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5" name="Picture Placeholder 9">
            <a:extLst>
              <a:ext uri="{FF2B5EF4-FFF2-40B4-BE49-F238E27FC236}">
                <a16:creationId xmlns:a16="http://schemas.microsoft.com/office/drawing/2014/main" id="{820BEAE3-D117-6A35-4CA0-AD8A32FA8AD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275880" y="3336100"/>
            <a:ext cx="3744000" cy="2925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6" name="Picture Placeholder 9">
            <a:extLst>
              <a:ext uri="{FF2B5EF4-FFF2-40B4-BE49-F238E27FC236}">
                <a16:creationId xmlns:a16="http://schemas.microsoft.com/office/drawing/2014/main" id="{A380118A-A6AE-E8BE-5470-901DF79D51DC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122200" y="3336100"/>
            <a:ext cx="3744000" cy="2925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56906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Four Images Khaki">
    <p:bg>
      <p:bgPr>
        <a:solidFill>
          <a:srgbClr val="FBF7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745BD5-0640-F2F6-890F-9A43357F8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29/04/2026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56E09A-8977-E57B-72B5-46534AF8C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LhARA Collaboration Meeting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944FC8-3717-4FAD-3024-9B9DB6074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4E7D2B8-AE4F-2293-866D-13361A0A4A2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25800" y="1394619"/>
            <a:ext cx="3600000" cy="48664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4920982-7B93-FD28-69A5-DDD95FFDB98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275880" y="327819"/>
            <a:ext cx="3744000" cy="2925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7" name="Picture Placeholder 9">
            <a:extLst>
              <a:ext uri="{FF2B5EF4-FFF2-40B4-BE49-F238E27FC236}">
                <a16:creationId xmlns:a16="http://schemas.microsoft.com/office/drawing/2014/main" id="{4F7D26A6-576F-735A-7429-EDF64293F6F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122200" y="327819"/>
            <a:ext cx="3744000" cy="2925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CCAACF40-E2EE-B805-06BA-00FF4664A1A7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3600000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C0D226BA-B259-18A4-2510-39AFB57E07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800" y="252000"/>
            <a:ext cx="3600000" cy="378044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5" name="Picture Placeholder 9">
            <a:extLst>
              <a:ext uri="{FF2B5EF4-FFF2-40B4-BE49-F238E27FC236}">
                <a16:creationId xmlns:a16="http://schemas.microsoft.com/office/drawing/2014/main" id="{820BEAE3-D117-6A35-4CA0-AD8A32FA8AD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275880" y="3336100"/>
            <a:ext cx="3744000" cy="2925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6" name="Picture Placeholder 9">
            <a:extLst>
              <a:ext uri="{FF2B5EF4-FFF2-40B4-BE49-F238E27FC236}">
                <a16:creationId xmlns:a16="http://schemas.microsoft.com/office/drawing/2014/main" id="{A380118A-A6AE-E8BE-5470-901DF79D51DC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122200" y="3336100"/>
            <a:ext cx="3744000" cy="2925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22611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Nin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745BD5-0640-F2F6-890F-9A43357F8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29/04/2026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56E09A-8977-E57B-72B5-46534AF8C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LhARA Collaboration Meeting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944FC8-3717-4FAD-3024-9B9DB6074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4E7D2B8-AE4F-2293-866D-13361A0A4A2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25800" y="1394619"/>
            <a:ext cx="3600000" cy="48664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4920982-7B93-FD28-69A5-DDD95FFDB98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275880" y="327028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7" name="Picture Placeholder 9">
            <a:extLst>
              <a:ext uri="{FF2B5EF4-FFF2-40B4-BE49-F238E27FC236}">
                <a16:creationId xmlns:a16="http://schemas.microsoft.com/office/drawing/2014/main" id="{4F7D26A6-576F-735A-7429-EDF64293F6F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838040" y="327028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CCAACF40-E2EE-B805-06BA-00FF4664A1A7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3600000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C0D226BA-B259-18A4-2510-39AFB57E07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800" y="252000"/>
            <a:ext cx="3600000" cy="378044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2" name="Picture Placeholder 9">
            <a:extLst>
              <a:ext uri="{FF2B5EF4-FFF2-40B4-BE49-F238E27FC236}">
                <a16:creationId xmlns:a16="http://schemas.microsoft.com/office/drawing/2014/main" id="{3BF8A661-BC32-12AC-2F2D-D852D8FEEC1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400200" y="327028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6" name="Picture Placeholder 9">
            <a:extLst>
              <a:ext uri="{FF2B5EF4-FFF2-40B4-BE49-F238E27FC236}">
                <a16:creationId xmlns:a16="http://schemas.microsoft.com/office/drawing/2014/main" id="{424D9351-99D0-9E5B-7115-9BACEF47F4E4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275880" y="2331064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2" name="Picture Placeholder 9">
            <a:extLst>
              <a:ext uri="{FF2B5EF4-FFF2-40B4-BE49-F238E27FC236}">
                <a16:creationId xmlns:a16="http://schemas.microsoft.com/office/drawing/2014/main" id="{7E1A1E6C-1250-255D-C128-8D998573C34C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838040" y="2331000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3" name="Picture Placeholder 9">
            <a:extLst>
              <a:ext uri="{FF2B5EF4-FFF2-40B4-BE49-F238E27FC236}">
                <a16:creationId xmlns:a16="http://schemas.microsoft.com/office/drawing/2014/main" id="{707F7AF8-8070-56D1-C887-AB07C4710C1B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9400200" y="2331000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4" name="Picture Placeholder 9">
            <a:extLst>
              <a:ext uri="{FF2B5EF4-FFF2-40B4-BE49-F238E27FC236}">
                <a16:creationId xmlns:a16="http://schemas.microsoft.com/office/drawing/2014/main" id="{DCCCE168-E156-6A02-DEEC-8F9AC2E8B010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275880" y="4335100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7" name="Picture Placeholder 9">
            <a:extLst>
              <a:ext uri="{FF2B5EF4-FFF2-40B4-BE49-F238E27FC236}">
                <a16:creationId xmlns:a16="http://schemas.microsoft.com/office/drawing/2014/main" id="{935D5F28-4EFB-7DB6-B73E-ECA9F671D622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838040" y="4335100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8" name="Picture Placeholder 9">
            <a:extLst>
              <a:ext uri="{FF2B5EF4-FFF2-40B4-BE49-F238E27FC236}">
                <a16:creationId xmlns:a16="http://schemas.microsoft.com/office/drawing/2014/main" id="{EBE80ECC-3276-2379-3DA7-E599F908B356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9400200" y="4335100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070496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Nine Images Smok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745BD5-0640-F2F6-890F-9A43357F8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29/04/2026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56E09A-8977-E57B-72B5-46534AF8C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LhARA Collaboration Meeting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944FC8-3717-4FAD-3024-9B9DB6074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4E7D2B8-AE4F-2293-866D-13361A0A4A2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25800" y="1394619"/>
            <a:ext cx="3600000" cy="48664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4920982-7B93-FD28-69A5-DDD95FFDB98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275880" y="327028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7" name="Picture Placeholder 9">
            <a:extLst>
              <a:ext uri="{FF2B5EF4-FFF2-40B4-BE49-F238E27FC236}">
                <a16:creationId xmlns:a16="http://schemas.microsoft.com/office/drawing/2014/main" id="{4F7D26A6-576F-735A-7429-EDF64293F6F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838040" y="327028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CCAACF40-E2EE-B805-06BA-00FF4664A1A7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3600000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C0D226BA-B259-18A4-2510-39AFB57E07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800" y="252000"/>
            <a:ext cx="3600000" cy="378044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2" name="Picture Placeholder 9">
            <a:extLst>
              <a:ext uri="{FF2B5EF4-FFF2-40B4-BE49-F238E27FC236}">
                <a16:creationId xmlns:a16="http://schemas.microsoft.com/office/drawing/2014/main" id="{3BF8A661-BC32-12AC-2F2D-D852D8FEEC1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400200" y="327028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6" name="Picture Placeholder 9">
            <a:extLst>
              <a:ext uri="{FF2B5EF4-FFF2-40B4-BE49-F238E27FC236}">
                <a16:creationId xmlns:a16="http://schemas.microsoft.com/office/drawing/2014/main" id="{424D9351-99D0-9E5B-7115-9BACEF47F4E4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275880" y="2331064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2" name="Picture Placeholder 9">
            <a:extLst>
              <a:ext uri="{FF2B5EF4-FFF2-40B4-BE49-F238E27FC236}">
                <a16:creationId xmlns:a16="http://schemas.microsoft.com/office/drawing/2014/main" id="{7E1A1E6C-1250-255D-C128-8D998573C34C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838040" y="2331000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3" name="Picture Placeholder 9">
            <a:extLst>
              <a:ext uri="{FF2B5EF4-FFF2-40B4-BE49-F238E27FC236}">
                <a16:creationId xmlns:a16="http://schemas.microsoft.com/office/drawing/2014/main" id="{707F7AF8-8070-56D1-C887-AB07C4710C1B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9400200" y="2331000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4" name="Picture Placeholder 9">
            <a:extLst>
              <a:ext uri="{FF2B5EF4-FFF2-40B4-BE49-F238E27FC236}">
                <a16:creationId xmlns:a16="http://schemas.microsoft.com/office/drawing/2014/main" id="{DCCCE168-E156-6A02-DEEC-8F9AC2E8B010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275880" y="4335100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7" name="Picture Placeholder 9">
            <a:extLst>
              <a:ext uri="{FF2B5EF4-FFF2-40B4-BE49-F238E27FC236}">
                <a16:creationId xmlns:a16="http://schemas.microsoft.com/office/drawing/2014/main" id="{935D5F28-4EFB-7DB6-B73E-ECA9F671D622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838040" y="4335100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8" name="Picture Placeholder 9">
            <a:extLst>
              <a:ext uri="{FF2B5EF4-FFF2-40B4-BE49-F238E27FC236}">
                <a16:creationId xmlns:a16="http://schemas.microsoft.com/office/drawing/2014/main" id="{EBE80ECC-3276-2379-3DA7-E599F908B356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9400200" y="4335100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78468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Nine Images Khaki">
    <p:bg>
      <p:bgPr>
        <a:solidFill>
          <a:srgbClr val="FBF7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745BD5-0640-F2F6-890F-9A43357F8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29/04/2026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56E09A-8977-E57B-72B5-46534AF8C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LhARA Collaboration Meeting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944FC8-3717-4FAD-3024-9B9DB6074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4E7D2B8-AE4F-2293-866D-13361A0A4A2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25800" y="1394619"/>
            <a:ext cx="3600000" cy="48664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4920982-7B93-FD28-69A5-DDD95FFDB98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275880" y="327028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7" name="Picture Placeholder 9">
            <a:extLst>
              <a:ext uri="{FF2B5EF4-FFF2-40B4-BE49-F238E27FC236}">
                <a16:creationId xmlns:a16="http://schemas.microsoft.com/office/drawing/2014/main" id="{4F7D26A6-576F-735A-7429-EDF64293F6F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838040" y="327028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CCAACF40-E2EE-B805-06BA-00FF4664A1A7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3600000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C0D226BA-B259-18A4-2510-39AFB57E07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800" y="252000"/>
            <a:ext cx="3600000" cy="378044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2" name="Picture Placeholder 9">
            <a:extLst>
              <a:ext uri="{FF2B5EF4-FFF2-40B4-BE49-F238E27FC236}">
                <a16:creationId xmlns:a16="http://schemas.microsoft.com/office/drawing/2014/main" id="{3BF8A661-BC32-12AC-2F2D-D852D8FEEC1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400200" y="327028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6" name="Picture Placeholder 9">
            <a:extLst>
              <a:ext uri="{FF2B5EF4-FFF2-40B4-BE49-F238E27FC236}">
                <a16:creationId xmlns:a16="http://schemas.microsoft.com/office/drawing/2014/main" id="{424D9351-99D0-9E5B-7115-9BACEF47F4E4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275880" y="2331064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2" name="Picture Placeholder 9">
            <a:extLst>
              <a:ext uri="{FF2B5EF4-FFF2-40B4-BE49-F238E27FC236}">
                <a16:creationId xmlns:a16="http://schemas.microsoft.com/office/drawing/2014/main" id="{7E1A1E6C-1250-255D-C128-8D998573C34C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838040" y="2331000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3" name="Picture Placeholder 9">
            <a:extLst>
              <a:ext uri="{FF2B5EF4-FFF2-40B4-BE49-F238E27FC236}">
                <a16:creationId xmlns:a16="http://schemas.microsoft.com/office/drawing/2014/main" id="{707F7AF8-8070-56D1-C887-AB07C4710C1B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9400200" y="2331000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4" name="Picture Placeholder 9">
            <a:extLst>
              <a:ext uri="{FF2B5EF4-FFF2-40B4-BE49-F238E27FC236}">
                <a16:creationId xmlns:a16="http://schemas.microsoft.com/office/drawing/2014/main" id="{DCCCE168-E156-6A02-DEEC-8F9AC2E8B010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275880" y="4335100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7" name="Picture Placeholder 9">
            <a:extLst>
              <a:ext uri="{FF2B5EF4-FFF2-40B4-BE49-F238E27FC236}">
                <a16:creationId xmlns:a16="http://schemas.microsoft.com/office/drawing/2014/main" id="{935D5F28-4EFB-7DB6-B73E-ECA9F671D622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838040" y="4335100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8" name="Picture Placeholder 9">
            <a:extLst>
              <a:ext uri="{FF2B5EF4-FFF2-40B4-BE49-F238E27FC236}">
                <a16:creationId xmlns:a16="http://schemas.microsoft.com/office/drawing/2014/main" id="{EBE80ECC-3276-2379-3DA7-E599F908B356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9400200" y="4335100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35415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745BD5-0640-F2F6-890F-9A43357F8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29/04/2026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56E09A-8977-E57B-72B5-46534AF8C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LhARA Collaboration Meeting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944FC8-3717-4FAD-3024-9B9DB6074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4E7D2B8-AE4F-2293-866D-13361A0A4A2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26232" y="327819"/>
            <a:ext cx="5583238" cy="59332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62146EC-D096-3118-B564-94943B4AAEC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92057" y="6393657"/>
            <a:ext cx="2743200" cy="137319"/>
          </a:xfrm>
        </p:spPr>
        <p:txBody>
          <a:bodyPr/>
          <a:lstStyle>
            <a:lvl1pPr>
              <a:defRPr sz="850">
                <a:solidFill>
                  <a:schemeClr val="accent1"/>
                </a:solidFill>
              </a:defRPr>
            </a:lvl1pPr>
            <a:lvl2pPr>
              <a:defRPr sz="850">
                <a:solidFill>
                  <a:schemeClr val="accent1"/>
                </a:solidFill>
              </a:defRPr>
            </a:lvl2pPr>
            <a:lvl3pPr>
              <a:defRPr sz="850">
                <a:solidFill>
                  <a:schemeClr val="accent1"/>
                </a:solidFill>
              </a:defRPr>
            </a:lvl3pPr>
            <a:lvl4pPr>
              <a:defRPr sz="850">
                <a:solidFill>
                  <a:schemeClr val="accent1"/>
                </a:solidFill>
              </a:defRPr>
            </a:lvl4pPr>
            <a:lvl5pPr>
              <a:defRPr sz="85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Image caption goes here</a:t>
            </a:r>
          </a:p>
        </p:txBody>
      </p:sp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C8087009-76FB-8577-E442-4BA57C9BC40D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6290831" y="328613"/>
            <a:ext cx="5583670" cy="5932487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an icon to add content</a:t>
            </a:r>
          </a:p>
        </p:txBody>
      </p:sp>
    </p:spTree>
    <p:extLst>
      <p:ext uri="{BB962C8B-B14F-4D97-AF65-F5344CB8AC3E}">
        <p14:creationId xmlns:p14="http://schemas.microsoft.com/office/powerpoint/2010/main" val="13395530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31C1E3-6A7C-C21D-910D-C4B7DFFF52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0271" y="2417400"/>
            <a:ext cx="9144000" cy="1847942"/>
          </a:xfrm>
        </p:spPr>
        <p:txBody>
          <a:bodyPr anchor="b"/>
          <a:lstStyle>
            <a:lvl1pPr algn="l">
              <a:defRPr sz="64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4E0DA90-2FF2-F36C-F9FF-CD7A192F00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0271" y="4383000"/>
            <a:ext cx="9144000" cy="1322348"/>
          </a:xfrm>
        </p:spPr>
        <p:txBody>
          <a:bodyPr/>
          <a:lstStyle>
            <a:lvl1pPr marL="0" indent="0" algn="l">
              <a:buNone/>
              <a:defRPr sz="4800">
                <a:solidFill>
                  <a:schemeClr val="bg1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</a:p>
        </p:txBody>
      </p:sp>
      <p:grpSp>
        <p:nvGrpSpPr>
          <p:cNvPr id="6" name="Group 4">
            <a:extLst>
              <a:ext uri="{FF2B5EF4-FFF2-40B4-BE49-F238E27FC236}">
                <a16:creationId xmlns:a16="http://schemas.microsoft.com/office/drawing/2014/main" id="{714C7637-5E21-BDDB-D675-718E58535D6D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330271" y="327819"/>
            <a:ext cx="3972600" cy="438124"/>
            <a:chOff x="0" y="3473"/>
            <a:chExt cx="15360" cy="1694"/>
          </a:xfrm>
        </p:grpSpPr>
        <p:sp>
          <p:nvSpPr>
            <p:cNvPr id="17" name="Freeform 5">
              <a:extLst>
                <a:ext uri="{FF2B5EF4-FFF2-40B4-BE49-F238E27FC236}">
                  <a16:creationId xmlns:a16="http://schemas.microsoft.com/office/drawing/2014/main" id="{A57B56D4-851E-7242-EAB1-CD5B53E8B9A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261" y="3473"/>
              <a:ext cx="1099" cy="1694"/>
            </a:xfrm>
            <a:custGeom>
              <a:avLst/>
              <a:gdLst>
                <a:gd name="T0" fmla="*/ 0 w 1099"/>
                <a:gd name="T1" fmla="*/ 0 h 1694"/>
                <a:gd name="T2" fmla="*/ 0 w 1099"/>
                <a:gd name="T3" fmla="*/ 1694 h 1694"/>
                <a:gd name="T4" fmla="*/ 1099 w 1099"/>
                <a:gd name="T5" fmla="*/ 1694 h 1694"/>
                <a:gd name="T6" fmla="*/ 1099 w 1099"/>
                <a:gd name="T7" fmla="*/ 1397 h 1694"/>
                <a:gd name="T8" fmla="*/ 319 w 1099"/>
                <a:gd name="T9" fmla="*/ 1397 h 1694"/>
                <a:gd name="T10" fmla="*/ 319 w 1099"/>
                <a:gd name="T11" fmla="*/ 0 h 1694"/>
                <a:gd name="T12" fmla="*/ 0 w 1099"/>
                <a:gd name="T13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9" h="1694">
                  <a:moveTo>
                    <a:pt x="0" y="0"/>
                  </a:moveTo>
                  <a:lnTo>
                    <a:pt x="0" y="1694"/>
                  </a:lnTo>
                  <a:lnTo>
                    <a:pt x="1099" y="1694"/>
                  </a:lnTo>
                  <a:lnTo>
                    <a:pt x="1099" y="1397"/>
                  </a:lnTo>
                  <a:lnTo>
                    <a:pt x="319" y="1397"/>
                  </a:lnTo>
                  <a:lnTo>
                    <a:pt x="31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9" name="Freeform 6">
              <a:extLst>
                <a:ext uri="{FF2B5EF4-FFF2-40B4-BE49-F238E27FC236}">
                  <a16:creationId xmlns:a16="http://schemas.microsoft.com/office/drawing/2014/main" id="{525FF1F4-36F0-A184-7B99-8F5F4A49C89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002" y="3473"/>
              <a:ext cx="1535" cy="1694"/>
            </a:xfrm>
            <a:custGeom>
              <a:avLst/>
              <a:gdLst>
                <a:gd name="T0" fmla="*/ 556 w 1535"/>
                <a:gd name="T1" fmla="*/ 0 h 1694"/>
                <a:gd name="T2" fmla="*/ 0 w 1535"/>
                <a:gd name="T3" fmla="*/ 1694 h 1694"/>
                <a:gd name="T4" fmla="*/ 337 w 1535"/>
                <a:gd name="T5" fmla="*/ 1694 h 1694"/>
                <a:gd name="T6" fmla="*/ 453 w 1535"/>
                <a:gd name="T7" fmla="*/ 1321 h 1694"/>
                <a:gd name="T8" fmla="*/ 1083 w 1535"/>
                <a:gd name="T9" fmla="*/ 1321 h 1694"/>
                <a:gd name="T10" fmla="*/ 1197 w 1535"/>
                <a:gd name="T11" fmla="*/ 1694 h 1694"/>
                <a:gd name="T12" fmla="*/ 1535 w 1535"/>
                <a:gd name="T13" fmla="*/ 1694 h 1694"/>
                <a:gd name="T14" fmla="*/ 978 w 1535"/>
                <a:gd name="T15" fmla="*/ 0 h 1694"/>
                <a:gd name="T16" fmla="*/ 556 w 1535"/>
                <a:gd name="T17" fmla="*/ 0 h 1694"/>
                <a:gd name="T18" fmla="*/ 768 w 1535"/>
                <a:gd name="T19" fmla="*/ 301 h 1694"/>
                <a:gd name="T20" fmla="*/ 998 w 1535"/>
                <a:gd name="T21" fmla="*/ 1048 h 1694"/>
                <a:gd name="T22" fmla="*/ 536 w 1535"/>
                <a:gd name="T23" fmla="*/ 1048 h 1694"/>
                <a:gd name="T24" fmla="*/ 768 w 1535"/>
                <a:gd name="T25" fmla="*/ 301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35" h="1694">
                  <a:moveTo>
                    <a:pt x="556" y="0"/>
                  </a:moveTo>
                  <a:lnTo>
                    <a:pt x="0" y="1694"/>
                  </a:lnTo>
                  <a:lnTo>
                    <a:pt x="337" y="1694"/>
                  </a:lnTo>
                  <a:lnTo>
                    <a:pt x="453" y="1321"/>
                  </a:lnTo>
                  <a:lnTo>
                    <a:pt x="1083" y="1321"/>
                  </a:lnTo>
                  <a:lnTo>
                    <a:pt x="1197" y="1694"/>
                  </a:lnTo>
                  <a:lnTo>
                    <a:pt x="1535" y="1694"/>
                  </a:lnTo>
                  <a:lnTo>
                    <a:pt x="978" y="0"/>
                  </a:lnTo>
                  <a:lnTo>
                    <a:pt x="556" y="0"/>
                  </a:lnTo>
                  <a:close/>
                  <a:moveTo>
                    <a:pt x="768" y="301"/>
                  </a:moveTo>
                  <a:lnTo>
                    <a:pt x="998" y="1048"/>
                  </a:lnTo>
                  <a:lnTo>
                    <a:pt x="536" y="1048"/>
                  </a:lnTo>
                  <a:lnTo>
                    <a:pt x="768" y="30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0" name="Freeform 7">
              <a:extLst>
                <a:ext uri="{FF2B5EF4-FFF2-40B4-BE49-F238E27FC236}">
                  <a16:creationId xmlns:a16="http://schemas.microsoft.com/office/drawing/2014/main" id="{F198715B-A90B-9B06-A055-401A84B0921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25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6 w 1113"/>
                <a:gd name="T5" fmla="*/ 297 h 1694"/>
                <a:gd name="T6" fmla="*/ 396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6 w 1113"/>
                <a:gd name="T17" fmla="*/ 1397 h 1694"/>
                <a:gd name="T18" fmla="*/ 716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6" y="297"/>
                  </a:lnTo>
                  <a:lnTo>
                    <a:pt x="396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6" y="1397"/>
                  </a:lnTo>
                  <a:lnTo>
                    <a:pt x="716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1" name="Freeform 8">
              <a:extLst>
                <a:ext uri="{FF2B5EF4-FFF2-40B4-BE49-F238E27FC236}">
                  <a16:creationId xmlns:a16="http://schemas.microsoft.com/office/drawing/2014/main" id="{9D2E04D5-A2EE-135D-A8C9-6E695F9BCF3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263" y="3473"/>
              <a:ext cx="1317" cy="1694"/>
            </a:xfrm>
            <a:custGeom>
              <a:avLst/>
              <a:gdLst>
                <a:gd name="T0" fmla="*/ 884 w 932"/>
                <a:gd name="T1" fmla="*/ 372 h 1199"/>
                <a:gd name="T2" fmla="*/ 442 w 932"/>
                <a:gd name="T3" fmla="*/ 0 h 1199"/>
                <a:gd name="T4" fmla="*/ 0 w 932"/>
                <a:gd name="T5" fmla="*/ 0 h 1199"/>
                <a:gd name="T6" fmla="*/ 0 w 932"/>
                <a:gd name="T7" fmla="*/ 1199 h 1199"/>
                <a:gd name="T8" fmla="*/ 227 w 932"/>
                <a:gd name="T9" fmla="*/ 1199 h 1199"/>
                <a:gd name="T10" fmla="*/ 227 w 932"/>
                <a:gd name="T11" fmla="*/ 755 h 1199"/>
                <a:gd name="T12" fmla="*/ 418 w 932"/>
                <a:gd name="T13" fmla="*/ 755 h 1199"/>
                <a:gd name="T14" fmla="*/ 450 w 932"/>
                <a:gd name="T15" fmla="*/ 755 h 1199"/>
                <a:gd name="T16" fmla="*/ 681 w 932"/>
                <a:gd name="T17" fmla="*/ 1199 h 1199"/>
                <a:gd name="T18" fmla="*/ 932 w 932"/>
                <a:gd name="T19" fmla="*/ 1199 h 1199"/>
                <a:gd name="T20" fmla="*/ 676 w 932"/>
                <a:gd name="T21" fmla="*/ 707 h 1199"/>
                <a:gd name="T22" fmla="*/ 884 w 932"/>
                <a:gd name="T23" fmla="*/ 372 h 1199"/>
                <a:gd name="T24" fmla="*/ 645 w 932"/>
                <a:gd name="T25" fmla="*/ 372 h 1199"/>
                <a:gd name="T26" fmla="*/ 418 w 932"/>
                <a:gd name="T27" fmla="*/ 562 h 1199"/>
                <a:gd name="T28" fmla="*/ 227 w 932"/>
                <a:gd name="T29" fmla="*/ 562 h 1199"/>
                <a:gd name="T30" fmla="*/ 227 w 932"/>
                <a:gd name="T31" fmla="*/ 194 h 1199"/>
                <a:gd name="T32" fmla="*/ 418 w 932"/>
                <a:gd name="T33" fmla="*/ 194 h 1199"/>
                <a:gd name="T34" fmla="*/ 645 w 932"/>
                <a:gd name="T35" fmla="*/ 372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32" h="1199">
                  <a:moveTo>
                    <a:pt x="884" y="372"/>
                  </a:moveTo>
                  <a:cubicBezTo>
                    <a:pt x="884" y="92"/>
                    <a:pt x="693" y="0"/>
                    <a:pt x="44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227" y="755"/>
                    <a:pt x="227" y="755"/>
                    <a:pt x="227" y="755"/>
                  </a:cubicBezTo>
                  <a:cubicBezTo>
                    <a:pt x="418" y="755"/>
                    <a:pt x="418" y="755"/>
                    <a:pt x="418" y="755"/>
                  </a:cubicBezTo>
                  <a:cubicBezTo>
                    <a:pt x="429" y="755"/>
                    <a:pt x="439" y="755"/>
                    <a:pt x="450" y="755"/>
                  </a:cubicBezTo>
                  <a:cubicBezTo>
                    <a:pt x="681" y="1199"/>
                    <a:pt x="681" y="1199"/>
                    <a:pt x="681" y="1199"/>
                  </a:cubicBezTo>
                  <a:cubicBezTo>
                    <a:pt x="932" y="1199"/>
                    <a:pt x="932" y="1199"/>
                    <a:pt x="932" y="1199"/>
                  </a:cubicBezTo>
                  <a:cubicBezTo>
                    <a:pt x="676" y="707"/>
                    <a:pt x="676" y="707"/>
                    <a:pt x="676" y="707"/>
                  </a:cubicBezTo>
                  <a:cubicBezTo>
                    <a:pt x="801" y="652"/>
                    <a:pt x="884" y="545"/>
                    <a:pt x="884" y="372"/>
                  </a:cubicBezTo>
                  <a:moveTo>
                    <a:pt x="645" y="372"/>
                  </a:moveTo>
                  <a:cubicBezTo>
                    <a:pt x="645" y="516"/>
                    <a:pt x="562" y="562"/>
                    <a:pt x="418" y="562"/>
                  </a:cubicBezTo>
                  <a:cubicBezTo>
                    <a:pt x="227" y="562"/>
                    <a:pt x="227" y="562"/>
                    <a:pt x="227" y="562"/>
                  </a:cubicBezTo>
                  <a:cubicBezTo>
                    <a:pt x="227" y="194"/>
                    <a:pt x="227" y="194"/>
                    <a:pt x="227" y="194"/>
                  </a:cubicBezTo>
                  <a:cubicBezTo>
                    <a:pt x="418" y="194"/>
                    <a:pt x="418" y="194"/>
                    <a:pt x="418" y="194"/>
                  </a:cubicBezTo>
                  <a:cubicBezTo>
                    <a:pt x="574" y="194"/>
                    <a:pt x="645" y="252"/>
                    <a:pt x="645" y="37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2" name="Freeform 9">
              <a:extLst>
                <a:ext uri="{FF2B5EF4-FFF2-40B4-BE49-F238E27FC236}">
                  <a16:creationId xmlns:a16="http://schemas.microsoft.com/office/drawing/2014/main" id="{8CE0DC1F-799B-3F7A-3A71-D20337A4746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69" y="3473"/>
              <a:ext cx="1098" cy="1694"/>
            </a:xfrm>
            <a:custGeom>
              <a:avLst/>
              <a:gdLst>
                <a:gd name="T0" fmla="*/ 0 w 1098"/>
                <a:gd name="T1" fmla="*/ 0 h 1694"/>
                <a:gd name="T2" fmla="*/ 0 w 1098"/>
                <a:gd name="T3" fmla="*/ 1694 h 1694"/>
                <a:gd name="T4" fmla="*/ 1098 w 1098"/>
                <a:gd name="T5" fmla="*/ 1694 h 1694"/>
                <a:gd name="T6" fmla="*/ 1098 w 1098"/>
                <a:gd name="T7" fmla="*/ 1397 h 1694"/>
                <a:gd name="T8" fmla="*/ 321 w 1098"/>
                <a:gd name="T9" fmla="*/ 1397 h 1694"/>
                <a:gd name="T10" fmla="*/ 321 w 1098"/>
                <a:gd name="T11" fmla="*/ 973 h 1694"/>
                <a:gd name="T12" fmla="*/ 1030 w 1098"/>
                <a:gd name="T13" fmla="*/ 973 h 1694"/>
                <a:gd name="T14" fmla="*/ 1030 w 1098"/>
                <a:gd name="T15" fmla="*/ 687 h 1694"/>
                <a:gd name="T16" fmla="*/ 321 w 1098"/>
                <a:gd name="T17" fmla="*/ 687 h 1694"/>
                <a:gd name="T18" fmla="*/ 321 w 1098"/>
                <a:gd name="T19" fmla="*/ 297 h 1694"/>
                <a:gd name="T20" fmla="*/ 1098 w 1098"/>
                <a:gd name="T21" fmla="*/ 297 h 1694"/>
                <a:gd name="T22" fmla="*/ 1098 w 1098"/>
                <a:gd name="T23" fmla="*/ 0 h 1694"/>
                <a:gd name="T24" fmla="*/ 0 w 1098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98" h="1694">
                  <a:moveTo>
                    <a:pt x="0" y="0"/>
                  </a:moveTo>
                  <a:lnTo>
                    <a:pt x="0" y="1694"/>
                  </a:lnTo>
                  <a:lnTo>
                    <a:pt x="1098" y="1694"/>
                  </a:lnTo>
                  <a:lnTo>
                    <a:pt x="1098" y="1397"/>
                  </a:lnTo>
                  <a:lnTo>
                    <a:pt x="321" y="1397"/>
                  </a:lnTo>
                  <a:lnTo>
                    <a:pt x="321" y="973"/>
                  </a:lnTo>
                  <a:lnTo>
                    <a:pt x="1030" y="973"/>
                  </a:lnTo>
                  <a:lnTo>
                    <a:pt x="1030" y="687"/>
                  </a:lnTo>
                  <a:lnTo>
                    <a:pt x="321" y="687"/>
                  </a:lnTo>
                  <a:lnTo>
                    <a:pt x="321" y="297"/>
                  </a:lnTo>
                  <a:lnTo>
                    <a:pt x="1098" y="297"/>
                  </a:lnTo>
                  <a:lnTo>
                    <a:pt x="109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3" name="Freeform 10">
              <a:extLst>
                <a:ext uri="{FF2B5EF4-FFF2-40B4-BE49-F238E27FC236}">
                  <a16:creationId xmlns:a16="http://schemas.microsoft.com/office/drawing/2014/main" id="{E8EAEE22-055F-6869-D50D-D9C8C9082FD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481" y="3473"/>
              <a:ext cx="1215" cy="1694"/>
            </a:xfrm>
            <a:custGeom>
              <a:avLst/>
              <a:gdLst>
                <a:gd name="T0" fmla="*/ 406 w 860"/>
                <a:gd name="T1" fmla="*/ 791 h 1199"/>
                <a:gd name="T2" fmla="*/ 227 w 860"/>
                <a:gd name="T3" fmla="*/ 791 h 1199"/>
                <a:gd name="T4" fmla="*/ 227 w 860"/>
                <a:gd name="T5" fmla="*/ 1199 h 1199"/>
                <a:gd name="T6" fmla="*/ 0 w 860"/>
                <a:gd name="T7" fmla="*/ 1199 h 1199"/>
                <a:gd name="T8" fmla="*/ 0 w 860"/>
                <a:gd name="T9" fmla="*/ 0 h 1199"/>
                <a:gd name="T10" fmla="*/ 406 w 860"/>
                <a:gd name="T11" fmla="*/ 0 h 1199"/>
                <a:gd name="T12" fmla="*/ 860 w 860"/>
                <a:gd name="T13" fmla="*/ 396 h 1199"/>
                <a:gd name="T14" fmla="*/ 406 w 860"/>
                <a:gd name="T15" fmla="*/ 791 h 1199"/>
                <a:gd name="T16" fmla="*/ 394 w 860"/>
                <a:gd name="T17" fmla="*/ 194 h 1199"/>
                <a:gd name="T18" fmla="*/ 227 w 860"/>
                <a:gd name="T19" fmla="*/ 194 h 1199"/>
                <a:gd name="T20" fmla="*/ 227 w 860"/>
                <a:gd name="T21" fmla="*/ 598 h 1199"/>
                <a:gd name="T22" fmla="*/ 394 w 860"/>
                <a:gd name="T23" fmla="*/ 598 h 1199"/>
                <a:gd name="T24" fmla="*/ 621 w 860"/>
                <a:gd name="T25" fmla="*/ 396 h 1199"/>
                <a:gd name="T26" fmla="*/ 394 w 860"/>
                <a:gd name="T27" fmla="*/ 194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60" h="1199">
                  <a:moveTo>
                    <a:pt x="406" y="791"/>
                  </a:moveTo>
                  <a:cubicBezTo>
                    <a:pt x="227" y="791"/>
                    <a:pt x="227" y="791"/>
                    <a:pt x="227" y="791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06" y="0"/>
                    <a:pt x="406" y="0"/>
                    <a:pt x="406" y="0"/>
                  </a:cubicBezTo>
                  <a:cubicBezTo>
                    <a:pt x="661" y="0"/>
                    <a:pt x="860" y="116"/>
                    <a:pt x="860" y="396"/>
                  </a:cubicBezTo>
                  <a:cubicBezTo>
                    <a:pt x="860" y="671"/>
                    <a:pt x="659" y="791"/>
                    <a:pt x="406" y="791"/>
                  </a:cubicBezTo>
                  <a:moveTo>
                    <a:pt x="394" y="194"/>
                  </a:moveTo>
                  <a:cubicBezTo>
                    <a:pt x="227" y="194"/>
                    <a:pt x="227" y="194"/>
                    <a:pt x="227" y="194"/>
                  </a:cubicBezTo>
                  <a:cubicBezTo>
                    <a:pt x="227" y="598"/>
                    <a:pt x="227" y="598"/>
                    <a:pt x="227" y="598"/>
                  </a:cubicBezTo>
                  <a:cubicBezTo>
                    <a:pt x="394" y="598"/>
                    <a:pt x="394" y="598"/>
                    <a:pt x="394" y="598"/>
                  </a:cubicBezTo>
                  <a:cubicBezTo>
                    <a:pt x="525" y="598"/>
                    <a:pt x="621" y="534"/>
                    <a:pt x="621" y="396"/>
                  </a:cubicBezTo>
                  <a:cubicBezTo>
                    <a:pt x="621" y="252"/>
                    <a:pt x="525" y="194"/>
                    <a:pt x="394" y="19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4" name="Freeform 11">
              <a:extLst>
                <a:ext uri="{FF2B5EF4-FFF2-40B4-BE49-F238E27FC236}">
                  <a16:creationId xmlns:a16="http://schemas.microsoft.com/office/drawing/2014/main" id="{EADAC67C-850F-96D3-0962-09E1B4CC3EC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45" y="3473"/>
              <a:ext cx="1720" cy="1694"/>
            </a:xfrm>
            <a:custGeom>
              <a:avLst/>
              <a:gdLst>
                <a:gd name="T0" fmla="*/ 1265 w 1720"/>
                <a:gd name="T1" fmla="*/ 0 h 1694"/>
                <a:gd name="T2" fmla="*/ 860 w 1720"/>
                <a:gd name="T3" fmla="*/ 996 h 1694"/>
                <a:gd name="T4" fmla="*/ 456 w 1720"/>
                <a:gd name="T5" fmla="*/ 0 h 1694"/>
                <a:gd name="T6" fmla="*/ 0 w 1720"/>
                <a:gd name="T7" fmla="*/ 0 h 1694"/>
                <a:gd name="T8" fmla="*/ 0 w 1720"/>
                <a:gd name="T9" fmla="*/ 1694 h 1694"/>
                <a:gd name="T10" fmla="*/ 303 w 1720"/>
                <a:gd name="T11" fmla="*/ 1694 h 1694"/>
                <a:gd name="T12" fmla="*/ 303 w 1720"/>
                <a:gd name="T13" fmla="*/ 428 h 1694"/>
                <a:gd name="T14" fmla="*/ 692 w 1720"/>
                <a:gd name="T15" fmla="*/ 1321 h 1694"/>
                <a:gd name="T16" fmla="*/ 709 w 1720"/>
                <a:gd name="T17" fmla="*/ 1321 h 1694"/>
                <a:gd name="T18" fmla="*/ 1012 w 1720"/>
                <a:gd name="T19" fmla="*/ 1321 h 1694"/>
                <a:gd name="T20" fmla="*/ 1029 w 1720"/>
                <a:gd name="T21" fmla="*/ 1321 h 1694"/>
                <a:gd name="T22" fmla="*/ 1416 w 1720"/>
                <a:gd name="T23" fmla="*/ 428 h 1694"/>
                <a:gd name="T24" fmla="*/ 1416 w 1720"/>
                <a:gd name="T25" fmla="*/ 1694 h 1694"/>
                <a:gd name="T26" fmla="*/ 1720 w 1720"/>
                <a:gd name="T27" fmla="*/ 1694 h 1694"/>
                <a:gd name="T28" fmla="*/ 1720 w 1720"/>
                <a:gd name="T29" fmla="*/ 0 h 1694"/>
                <a:gd name="T30" fmla="*/ 1265 w 1720"/>
                <a:gd name="T31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20" h="1694">
                  <a:moveTo>
                    <a:pt x="1265" y="0"/>
                  </a:moveTo>
                  <a:lnTo>
                    <a:pt x="860" y="996"/>
                  </a:lnTo>
                  <a:lnTo>
                    <a:pt x="456" y="0"/>
                  </a:lnTo>
                  <a:lnTo>
                    <a:pt x="0" y="0"/>
                  </a:lnTo>
                  <a:lnTo>
                    <a:pt x="0" y="1694"/>
                  </a:lnTo>
                  <a:lnTo>
                    <a:pt x="303" y="1694"/>
                  </a:lnTo>
                  <a:lnTo>
                    <a:pt x="303" y="428"/>
                  </a:lnTo>
                  <a:lnTo>
                    <a:pt x="692" y="1321"/>
                  </a:lnTo>
                  <a:lnTo>
                    <a:pt x="709" y="1321"/>
                  </a:lnTo>
                  <a:lnTo>
                    <a:pt x="1012" y="1321"/>
                  </a:lnTo>
                  <a:lnTo>
                    <a:pt x="1029" y="1321"/>
                  </a:lnTo>
                  <a:lnTo>
                    <a:pt x="1416" y="428"/>
                  </a:lnTo>
                  <a:lnTo>
                    <a:pt x="1416" y="1694"/>
                  </a:lnTo>
                  <a:lnTo>
                    <a:pt x="1720" y="1694"/>
                  </a:lnTo>
                  <a:lnTo>
                    <a:pt x="1720" y="0"/>
                  </a:lnTo>
                  <a:lnTo>
                    <a:pt x="126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5" name="Freeform 12">
              <a:extLst>
                <a:ext uri="{FF2B5EF4-FFF2-40B4-BE49-F238E27FC236}">
                  <a16:creationId xmlns:a16="http://schemas.microsoft.com/office/drawing/2014/main" id="{683187A0-2E68-170D-55EF-0FA20E7A75B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7 w 1113"/>
                <a:gd name="T5" fmla="*/ 297 h 1694"/>
                <a:gd name="T6" fmla="*/ 397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7 w 1113"/>
                <a:gd name="T17" fmla="*/ 1397 h 1694"/>
                <a:gd name="T18" fmla="*/ 717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7" y="297"/>
                  </a:lnTo>
                  <a:lnTo>
                    <a:pt x="397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7" y="1397"/>
                  </a:lnTo>
                  <a:lnTo>
                    <a:pt x="717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</p:grpSp>
      <p:sp>
        <p:nvSpPr>
          <p:cNvPr id="4" name="Text Placeholder 17">
            <a:extLst>
              <a:ext uri="{FF2B5EF4-FFF2-40B4-BE49-F238E27FC236}">
                <a16:creationId xmlns:a16="http://schemas.microsoft.com/office/drawing/2014/main" id="{AE7C5DD9-4903-8E37-9C71-518439271A7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0271" y="5789336"/>
            <a:ext cx="5579198" cy="740845"/>
          </a:xfrm>
        </p:spPr>
        <p:txBody>
          <a:bodyPr anchor="b"/>
          <a:lstStyle>
            <a:lvl1pPr>
              <a:defRPr sz="2200">
                <a:solidFill>
                  <a:schemeClr val="bg1"/>
                </a:solidFill>
                <a:latin typeface="Imperial Sans Text Medium" panose="020B0603020202020204" pitchFamily="34" charset="0"/>
                <a:ea typeface="Inter Medium" panose="02000503000000020004" pitchFamily="2" charset="0"/>
              </a:defRPr>
            </a:lvl1pPr>
            <a:lvl2pPr>
              <a:defRPr sz="2200">
                <a:solidFill>
                  <a:schemeClr val="accent1"/>
                </a:solidFill>
                <a:latin typeface="+mn-lt"/>
              </a:defRPr>
            </a:lvl2pPr>
            <a:lvl3pPr>
              <a:defRPr sz="220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3pPr>
            <a:lvl4pPr>
              <a:defRPr sz="220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4pPr>
            <a:lvl5pPr>
              <a:defRPr sz="220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5pPr>
            <a:lvl6pPr marL="1714412" indent="0">
              <a:buNone/>
              <a:defRPr>
                <a:latin typeface="+mn-lt"/>
              </a:defRPr>
            </a:lvl6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288291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Content Smok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745BD5-0640-F2F6-890F-9A43357F8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29/04/2026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56E09A-8977-E57B-72B5-46534AF8C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LhARA Collaboration Meeting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944FC8-3717-4FAD-3024-9B9DB6074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4E7D2B8-AE4F-2293-866D-13361A0A4A2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26232" y="327819"/>
            <a:ext cx="5583238" cy="59332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62146EC-D096-3118-B564-94943B4AAEC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92057" y="6393657"/>
            <a:ext cx="2743200" cy="137319"/>
          </a:xfrm>
        </p:spPr>
        <p:txBody>
          <a:bodyPr/>
          <a:lstStyle>
            <a:lvl1pPr>
              <a:defRPr sz="850">
                <a:solidFill>
                  <a:schemeClr val="accent1"/>
                </a:solidFill>
              </a:defRPr>
            </a:lvl1pPr>
            <a:lvl2pPr>
              <a:defRPr sz="850">
                <a:solidFill>
                  <a:schemeClr val="accent1"/>
                </a:solidFill>
              </a:defRPr>
            </a:lvl2pPr>
            <a:lvl3pPr>
              <a:defRPr sz="850">
                <a:solidFill>
                  <a:schemeClr val="accent1"/>
                </a:solidFill>
              </a:defRPr>
            </a:lvl3pPr>
            <a:lvl4pPr>
              <a:defRPr sz="850">
                <a:solidFill>
                  <a:schemeClr val="accent1"/>
                </a:solidFill>
              </a:defRPr>
            </a:lvl4pPr>
            <a:lvl5pPr>
              <a:defRPr sz="85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Image caption goes here</a:t>
            </a:r>
          </a:p>
        </p:txBody>
      </p:sp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C8087009-76FB-8577-E442-4BA57C9BC40D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6290831" y="328613"/>
            <a:ext cx="5583670" cy="5932487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an icon to add content</a:t>
            </a:r>
          </a:p>
        </p:txBody>
      </p:sp>
    </p:spTree>
    <p:extLst>
      <p:ext uri="{BB962C8B-B14F-4D97-AF65-F5344CB8AC3E}">
        <p14:creationId xmlns:p14="http://schemas.microsoft.com/office/powerpoint/2010/main" val="364018343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Content Khaki">
    <p:bg>
      <p:bgPr>
        <a:solidFill>
          <a:srgbClr val="FBF7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745BD5-0640-F2F6-890F-9A43357F8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29/04/2026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56E09A-8977-E57B-72B5-46534AF8C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LhARA Collaboration Meeting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944FC8-3717-4FAD-3024-9B9DB6074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4E7D2B8-AE4F-2293-866D-13361A0A4A2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26232" y="327819"/>
            <a:ext cx="5583238" cy="59332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62146EC-D096-3118-B564-94943B4AAEC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92057" y="6393657"/>
            <a:ext cx="2743200" cy="137319"/>
          </a:xfrm>
        </p:spPr>
        <p:txBody>
          <a:bodyPr/>
          <a:lstStyle>
            <a:lvl1pPr>
              <a:defRPr sz="850">
                <a:solidFill>
                  <a:schemeClr val="accent1"/>
                </a:solidFill>
              </a:defRPr>
            </a:lvl1pPr>
            <a:lvl2pPr>
              <a:defRPr sz="850">
                <a:solidFill>
                  <a:schemeClr val="accent1"/>
                </a:solidFill>
              </a:defRPr>
            </a:lvl2pPr>
            <a:lvl3pPr>
              <a:defRPr sz="850">
                <a:solidFill>
                  <a:schemeClr val="accent1"/>
                </a:solidFill>
              </a:defRPr>
            </a:lvl3pPr>
            <a:lvl4pPr>
              <a:defRPr sz="850">
                <a:solidFill>
                  <a:schemeClr val="accent1"/>
                </a:solidFill>
              </a:defRPr>
            </a:lvl4pPr>
            <a:lvl5pPr>
              <a:defRPr sz="85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Image caption goes here</a:t>
            </a:r>
          </a:p>
        </p:txBody>
      </p:sp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C8087009-76FB-8577-E442-4BA57C9BC40D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6290831" y="328613"/>
            <a:ext cx="5583670" cy="5932487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an icon to add content</a:t>
            </a:r>
          </a:p>
        </p:txBody>
      </p:sp>
    </p:spTree>
    <p:extLst>
      <p:ext uri="{BB962C8B-B14F-4D97-AF65-F5344CB8AC3E}">
        <p14:creationId xmlns:p14="http://schemas.microsoft.com/office/powerpoint/2010/main" val="297450929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745BD5-0640-F2F6-890F-9A43357F8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29/04/2026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56E09A-8977-E57B-72B5-46534AF8C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LhARA Collaboration Meeting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944FC8-3717-4FAD-3024-9B9DB6074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4E7D2B8-AE4F-2293-866D-13361A0A4A2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91761" y="327819"/>
            <a:ext cx="5574008" cy="59332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E9D81BEA-7EB3-2BC8-30E0-0E8C91FA236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92057" y="6393657"/>
            <a:ext cx="2743200" cy="137319"/>
          </a:xfrm>
        </p:spPr>
        <p:txBody>
          <a:bodyPr/>
          <a:lstStyle>
            <a:lvl1pPr>
              <a:defRPr sz="850">
                <a:solidFill>
                  <a:schemeClr val="accent1"/>
                </a:solidFill>
              </a:defRPr>
            </a:lvl1pPr>
            <a:lvl2pPr>
              <a:defRPr sz="850">
                <a:solidFill>
                  <a:schemeClr val="accent1"/>
                </a:solidFill>
              </a:defRPr>
            </a:lvl2pPr>
            <a:lvl3pPr>
              <a:defRPr sz="850">
                <a:solidFill>
                  <a:schemeClr val="accent1"/>
                </a:solidFill>
              </a:defRPr>
            </a:lvl3pPr>
            <a:lvl4pPr>
              <a:defRPr sz="850">
                <a:solidFill>
                  <a:schemeClr val="accent1"/>
                </a:solidFill>
              </a:defRPr>
            </a:lvl4pPr>
            <a:lvl5pPr>
              <a:defRPr sz="85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Image caption goes here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E09D4F2-8CDC-D853-BB4E-3D1330CD34A2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326593" y="328613"/>
            <a:ext cx="5583670" cy="5932487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an icon to add content</a:t>
            </a:r>
          </a:p>
        </p:txBody>
      </p:sp>
    </p:spTree>
    <p:extLst>
      <p:ext uri="{BB962C8B-B14F-4D97-AF65-F5344CB8AC3E}">
        <p14:creationId xmlns:p14="http://schemas.microsoft.com/office/powerpoint/2010/main" val="78587760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Text Smok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745BD5-0640-F2F6-890F-9A43357F8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29/04/2026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56E09A-8977-E57B-72B5-46534AF8C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LhARA Collaboration Meeting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944FC8-3717-4FAD-3024-9B9DB6074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4E7D2B8-AE4F-2293-866D-13361A0A4A2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91761" y="327819"/>
            <a:ext cx="5574008" cy="59332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E9D81BEA-7EB3-2BC8-30E0-0E8C91FA236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92057" y="6393657"/>
            <a:ext cx="2743200" cy="137319"/>
          </a:xfrm>
        </p:spPr>
        <p:txBody>
          <a:bodyPr/>
          <a:lstStyle>
            <a:lvl1pPr>
              <a:defRPr sz="850">
                <a:solidFill>
                  <a:schemeClr val="accent1"/>
                </a:solidFill>
              </a:defRPr>
            </a:lvl1pPr>
            <a:lvl2pPr>
              <a:defRPr sz="850">
                <a:solidFill>
                  <a:schemeClr val="accent1"/>
                </a:solidFill>
              </a:defRPr>
            </a:lvl2pPr>
            <a:lvl3pPr>
              <a:defRPr sz="850">
                <a:solidFill>
                  <a:schemeClr val="accent1"/>
                </a:solidFill>
              </a:defRPr>
            </a:lvl3pPr>
            <a:lvl4pPr>
              <a:defRPr sz="850">
                <a:solidFill>
                  <a:schemeClr val="accent1"/>
                </a:solidFill>
              </a:defRPr>
            </a:lvl4pPr>
            <a:lvl5pPr>
              <a:defRPr sz="85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Image caption goes here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E09D4F2-8CDC-D853-BB4E-3D1330CD34A2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326593" y="328613"/>
            <a:ext cx="5583670" cy="5932487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an icon to add content</a:t>
            </a:r>
          </a:p>
        </p:txBody>
      </p:sp>
    </p:spTree>
    <p:extLst>
      <p:ext uri="{BB962C8B-B14F-4D97-AF65-F5344CB8AC3E}">
        <p14:creationId xmlns:p14="http://schemas.microsoft.com/office/powerpoint/2010/main" val="424084216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Text Khaki">
    <p:bg>
      <p:bgPr>
        <a:solidFill>
          <a:srgbClr val="FBF7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745BD5-0640-F2F6-890F-9A43357F8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29/04/2026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56E09A-8977-E57B-72B5-46534AF8C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LhARA Collaboration Meeting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944FC8-3717-4FAD-3024-9B9DB6074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4E7D2B8-AE4F-2293-866D-13361A0A4A2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91761" y="327819"/>
            <a:ext cx="5574008" cy="59332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E9D81BEA-7EB3-2BC8-30E0-0E8C91FA236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92057" y="6393657"/>
            <a:ext cx="2743200" cy="137319"/>
          </a:xfrm>
        </p:spPr>
        <p:txBody>
          <a:bodyPr/>
          <a:lstStyle>
            <a:lvl1pPr>
              <a:defRPr sz="850">
                <a:solidFill>
                  <a:schemeClr val="accent1"/>
                </a:solidFill>
              </a:defRPr>
            </a:lvl1pPr>
            <a:lvl2pPr>
              <a:defRPr sz="850">
                <a:solidFill>
                  <a:schemeClr val="accent1"/>
                </a:solidFill>
              </a:defRPr>
            </a:lvl2pPr>
            <a:lvl3pPr>
              <a:defRPr sz="850">
                <a:solidFill>
                  <a:schemeClr val="accent1"/>
                </a:solidFill>
              </a:defRPr>
            </a:lvl3pPr>
            <a:lvl4pPr>
              <a:defRPr sz="850">
                <a:solidFill>
                  <a:schemeClr val="accent1"/>
                </a:solidFill>
              </a:defRPr>
            </a:lvl4pPr>
            <a:lvl5pPr>
              <a:defRPr sz="85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Image caption goes here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E09D4F2-8CDC-D853-BB4E-3D1330CD34A2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326593" y="328613"/>
            <a:ext cx="5583670" cy="5932487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an icon to add content</a:t>
            </a:r>
          </a:p>
        </p:txBody>
      </p:sp>
    </p:spTree>
    <p:extLst>
      <p:ext uri="{BB962C8B-B14F-4D97-AF65-F5344CB8AC3E}">
        <p14:creationId xmlns:p14="http://schemas.microsoft.com/office/powerpoint/2010/main" val="378277818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5956E3-49F4-0F54-ECD1-833CCCC183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29/04/2026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B47AF09-A289-B391-8698-2A6786771E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LhARA Collaboration Meeting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D67CF9-6C56-BF00-C251-8AA14203B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754C307-7FD2-615A-261A-9396C9B3C62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26232" y="327819"/>
            <a:ext cx="11541025" cy="5933281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194B053A-20C0-FAD5-8DBE-F33035C94A9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92057" y="6393657"/>
            <a:ext cx="2743200" cy="137319"/>
          </a:xfrm>
        </p:spPr>
        <p:txBody>
          <a:bodyPr/>
          <a:lstStyle>
            <a:lvl1pPr>
              <a:defRPr sz="850">
                <a:solidFill>
                  <a:schemeClr val="accent1"/>
                </a:solidFill>
              </a:defRPr>
            </a:lvl1pPr>
            <a:lvl2pPr>
              <a:defRPr sz="850">
                <a:solidFill>
                  <a:schemeClr val="accent1"/>
                </a:solidFill>
              </a:defRPr>
            </a:lvl2pPr>
            <a:lvl3pPr>
              <a:defRPr sz="850">
                <a:solidFill>
                  <a:schemeClr val="accent1"/>
                </a:solidFill>
              </a:defRPr>
            </a:lvl3pPr>
            <a:lvl4pPr>
              <a:defRPr sz="850">
                <a:solidFill>
                  <a:schemeClr val="accent1"/>
                </a:solidFill>
              </a:defRPr>
            </a:lvl4pPr>
            <a:lvl5pPr>
              <a:defRPr sz="85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Image caption goes here</a:t>
            </a:r>
          </a:p>
        </p:txBody>
      </p:sp>
    </p:spTree>
    <p:extLst>
      <p:ext uri="{BB962C8B-B14F-4D97-AF65-F5344CB8AC3E}">
        <p14:creationId xmlns:p14="http://schemas.microsoft.com/office/powerpoint/2010/main" val="330675283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 Smok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5956E3-49F4-0F54-ECD1-833CCCC183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29/04/2026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B47AF09-A289-B391-8698-2A6786771E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LhARA Collaboration Meeting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D67CF9-6C56-BF00-C251-8AA14203B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754C307-7FD2-615A-261A-9396C9B3C62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26232" y="327819"/>
            <a:ext cx="11541025" cy="5933281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194B053A-20C0-FAD5-8DBE-F33035C94A9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92057" y="6393657"/>
            <a:ext cx="2743200" cy="137319"/>
          </a:xfrm>
        </p:spPr>
        <p:txBody>
          <a:bodyPr/>
          <a:lstStyle>
            <a:lvl1pPr>
              <a:defRPr sz="850">
                <a:solidFill>
                  <a:schemeClr val="accent1"/>
                </a:solidFill>
              </a:defRPr>
            </a:lvl1pPr>
            <a:lvl2pPr>
              <a:defRPr sz="850">
                <a:solidFill>
                  <a:schemeClr val="accent1"/>
                </a:solidFill>
              </a:defRPr>
            </a:lvl2pPr>
            <a:lvl3pPr>
              <a:defRPr sz="850">
                <a:solidFill>
                  <a:schemeClr val="accent1"/>
                </a:solidFill>
              </a:defRPr>
            </a:lvl3pPr>
            <a:lvl4pPr>
              <a:defRPr sz="850">
                <a:solidFill>
                  <a:schemeClr val="accent1"/>
                </a:solidFill>
              </a:defRPr>
            </a:lvl4pPr>
            <a:lvl5pPr>
              <a:defRPr sz="85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Image caption goes here</a:t>
            </a:r>
          </a:p>
        </p:txBody>
      </p:sp>
    </p:spTree>
    <p:extLst>
      <p:ext uri="{BB962C8B-B14F-4D97-AF65-F5344CB8AC3E}">
        <p14:creationId xmlns:p14="http://schemas.microsoft.com/office/powerpoint/2010/main" val="311599155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 Khaki">
    <p:bg>
      <p:bgPr>
        <a:solidFill>
          <a:srgbClr val="FBF7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5956E3-49F4-0F54-ECD1-833CCCC183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29/04/2026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B47AF09-A289-B391-8698-2A6786771E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LhARA Collaboration Meeting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D67CF9-6C56-BF00-C251-8AA14203B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754C307-7FD2-615A-261A-9396C9B3C62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26232" y="327819"/>
            <a:ext cx="11541025" cy="5933281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194B053A-20C0-FAD5-8DBE-F33035C94A9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92057" y="6393657"/>
            <a:ext cx="2743200" cy="137319"/>
          </a:xfrm>
        </p:spPr>
        <p:txBody>
          <a:bodyPr/>
          <a:lstStyle>
            <a:lvl1pPr>
              <a:defRPr sz="850">
                <a:solidFill>
                  <a:schemeClr val="accent1"/>
                </a:solidFill>
              </a:defRPr>
            </a:lvl1pPr>
            <a:lvl2pPr>
              <a:defRPr sz="850">
                <a:solidFill>
                  <a:schemeClr val="accent1"/>
                </a:solidFill>
              </a:defRPr>
            </a:lvl2pPr>
            <a:lvl3pPr>
              <a:defRPr sz="850">
                <a:solidFill>
                  <a:schemeClr val="accent1"/>
                </a:solidFill>
              </a:defRPr>
            </a:lvl3pPr>
            <a:lvl4pPr>
              <a:defRPr sz="850">
                <a:solidFill>
                  <a:schemeClr val="accent1"/>
                </a:solidFill>
              </a:defRPr>
            </a:lvl4pPr>
            <a:lvl5pPr>
              <a:defRPr sz="85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Image caption goes here</a:t>
            </a:r>
          </a:p>
        </p:txBody>
      </p:sp>
    </p:spTree>
    <p:extLst>
      <p:ext uri="{BB962C8B-B14F-4D97-AF65-F5344CB8AC3E}">
        <p14:creationId xmlns:p14="http://schemas.microsoft.com/office/powerpoint/2010/main" val="285968501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ee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754C307-7FD2-615A-261A-9396C9B3C62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3"/>
            <a:ext cx="12193489" cy="6857999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43340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>
            <a:extLst>
              <a:ext uri="{FF2B5EF4-FFF2-40B4-BE49-F238E27FC236}">
                <a16:creationId xmlns:a16="http://schemas.microsoft.com/office/drawing/2014/main" id="{98C9DEC1-150C-501B-2DF1-6E2CB499B668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330271" y="327819"/>
            <a:ext cx="11536292" cy="1272297"/>
            <a:chOff x="0" y="3473"/>
            <a:chExt cx="15360" cy="1694"/>
          </a:xfrm>
          <a:solidFill>
            <a:schemeClr val="accent1"/>
          </a:solidFill>
        </p:grpSpPr>
        <p:sp>
          <p:nvSpPr>
            <p:cNvPr id="3" name="Freeform 5">
              <a:extLst>
                <a:ext uri="{FF2B5EF4-FFF2-40B4-BE49-F238E27FC236}">
                  <a16:creationId xmlns:a16="http://schemas.microsoft.com/office/drawing/2014/main" id="{E39A89AD-BEB6-79FD-8F05-4DF88E68FEE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261" y="3473"/>
              <a:ext cx="1099" cy="1694"/>
            </a:xfrm>
            <a:custGeom>
              <a:avLst/>
              <a:gdLst>
                <a:gd name="T0" fmla="*/ 0 w 1099"/>
                <a:gd name="T1" fmla="*/ 0 h 1694"/>
                <a:gd name="T2" fmla="*/ 0 w 1099"/>
                <a:gd name="T3" fmla="*/ 1694 h 1694"/>
                <a:gd name="T4" fmla="*/ 1099 w 1099"/>
                <a:gd name="T5" fmla="*/ 1694 h 1694"/>
                <a:gd name="T6" fmla="*/ 1099 w 1099"/>
                <a:gd name="T7" fmla="*/ 1397 h 1694"/>
                <a:gd name="T8" fmla="*/ 319 w 1099"/>
                <a:gd name="T9" fmla="*/ 1397 h 1694"/>
                <a:gd name="T10" fmla="*/ 319 w 1099"/>
                <a:gd name="T11" fmla="*/ 0 h 1694"/>
                <a:gd name="T12" fmla="*/ 0 w 1099"/>
                <a:gd name="T13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9" h="1694">
                  <a:moveTo>
                    <a:pt x="0" y="0"/>
                  </a:moveTo>
                  <a:lnTo>
                    <a:pt x="0" y="1694"/>
                  </a:lnTo>
                  <a:lnTo>
                    <a:pt x="1099" y="1694"/>
                  </a:lnTo>
                  <a:lnTo>
                    <a:pt x="1099" y="1397"/>
                  </a:lnTo>
                  <a:lnTo>
                    <a:pt x="319" y="1397"/>
                  </a:lnTo>
                  <a:lnTo>
                    <a:pt x="319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4" name="Freeform 6">
              <a:extLst>
                <a:ext uri="{FF2B5EF4-FFF2-40B4-BE49-F238E27FC236}">
                  <a16:creationId xmlns:a16="http://schemas.microsoft.com/office/drawing/2014/main" id="{733ED1C0-423D-3BA1-7D76-5AD063DB496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002" y="3473"/>
              <a:ext cx="1535" cy="1694"/>
            </a:xfrm>
            <a:custGeom>
              <a:avLst/>
              <a:gdLst>
                <a:gd name="T0" fmla="*/ 556 w 1535"/>
                <a:gd name="T1" fmla="*/ 0 h 1694"/>
                <a:gd name="T2" fmla="*/ 0 w 1535"/>
                <a:gd name="T3" fmla="*/ 1694 h 1694"/>
                <a:gd name="T4" fmla="*/ 337 w 1535"/>
                <a:gd name="T5" fmla="*/ 1694 h 1694"/>
                <a:gd name="T6" fmla="*/ 453 w 1535"/>
                <a:gd name="T7" fmla="*/ 1321 h 1694"/>
                <a:gd name="T8" fmla="*/ 1083 w 1535"/>
                <a:gd name="T9" fmla="*/ 1321 h 1694"/>
                <a:gd name="T10" fmla="*/ 1197 w 1535"/>
                <a:gd name="T11" fmla="*/ 1694 h 1694"/>
                <a:gd name="T12" fmla="*/ 1535 w 1535"/>
                <a:gd name="T13" fmla="*/ 1694 h 1694"/>
                <a:gd name="T14" fmla="*/ 978 w 1535"/>
                <a:gd name="T15" fmla="*/ 0 h 1694"/>
                <a:gd name="T16" fmla="*/ 556 w 1535"/>
                <a:gd name="T17" fmla="*/ 0 h 1694"/>
                <a:gd name="T18" fmla="*/ 768 w 1535"/>
                <a:gd name="T19" fmla="*/ 301 h 1694"/>
                <a:gd name="T20" fmla="*/ 998 w 1535"/>
                <a:gd name="T21" fmla="*/ 1048 h 1694"/>
                <a:gd name="T22" fmla="*/ 536 w 1535"/>
                <a:gd name="T23" fmla="*/ 1048 h 1694"/>
                <a:gd name="T24" fmla="*/ 768 w 1535"/>
                <a:gd name="T25" fmla="*/ 301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35" h="1694">
                  <a:moveTo>
                    <a:pt x="556" y="0"/>
                  </a:moveTo>
                  <a:lnTo>
                    <a:pt x="0" y="1694"/>
                  </a:lnTo>
                  <a:lnTo>
                    <a:pt x="337" y="1694"/>
                  </a:lnTo>
                  <a:lnTo>
                    <a:pt x="453" y="1321"/>
                  </a:lnTo>
                  <a:lnTo>
                    <a:pt x="1083" y="1321"/>
                  </a:lnTo>
                  <a:lnTo>
                    <a:pt x="1197" y="1694"/>
                  </a:lnTo>
                  <a:lnTo>
                    <a:pt x="1535" y="1694"/>
                  </a:lnTo>
                  <a:lnTo>
                    <a:pt x="978" y="0"/>
                  </a:lnTo>
                  <a:lnTo>
                    <a:pt x="556" y="0"/>
                  </a:lnTo>
                  <a:close/>
                  <a:moveTo>
                    <a:pt x="768" y="301"/>
                  </a:moveTo>
                  <a:lnTo>
                    <a:pt x="998" y="1048"/>
                  </a:lnTo>
                  <a:lnTo>
                    <a:pt x="536" y="1048"/>
                  </a:lnTo>
                  <a:lnTo>
                    <a:pt x="768" y="3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5" name="Freeform 7">
              <a:extLst>
                <a:ext uri="{FF2B5EF4-FFF2-40B4-BE49-F238E27FC236}">
                  <a16:creationId xmlns:a16="http://schemas.microsoft.com/office/drawing/2014/main" id="{24321CB6-88B2-41D3-45AD-465FCCF9FFB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25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6 w 1113"/>
                <a:gd name="T5" fmla="*/ 297 h 1694"/>
                <a:gd name="T6" fmla="*/ 396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6 w 1113"/>
                <a:gd name="T17" fmla="*/ 1397 h 1694"/>
                <a:gd name="T18" fmla="*/ 716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6" y="297"/>
                  </a:lnTo>
                  <a:lnTo>
                    <a:pt x="396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6" y="1397"/>
                  </a:lnTo>
                  <a:lnTo>
                    <a:pt x="716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5" name="Freeform 8">
              <a:extLst>
                <a:ext uri="{FF2B5EF4-FFF2-40B4-BE49-F238E27FC236}">
                  <a16:creationId xmlns:a16="http://schemas.microsoft.com/office/drawing/2014/main" id="{28DF50ED-77B5-2CCB-445E-BE59A74640E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263" y="3473"/>
              <a:ext cx="1317" cy="1694"/>
            </a:xfrm>
            <a:custGeom>
              <a:avLst/>
              <a:gdLst>
                <a:gd name="T0" fmla="*/ 884 w 932"/>
                <a:gd name="T1" fmla="*/ 372 h 1199"/>
                <a:gd name="T2" fmla="*/ 442 w 932"/>
                <a:gd name="T3" fmla="*/ 0 h 1199"/>
                <a:gd name="T4" fmla="*/ 0 w 932"/>
                <a:gd name="T5" fmla="*/ 0 h 1199"/>
                <a:gd name="T6" fmla="*/ 0 w 932"/>
                <a:gd name="T7" fmla="*/ 1199 h 1199"/>
                <a:gd name="T8" fmla="*/ 227 w 932"/>
                <a:gd name="T9" fmla="*/ 1199 h 1199"/>
                <a:gd name="T10" fmla="*/ 227 w 932"/>
                <a:gd name="T11" fmla="*/ 755 h 1199"/>
                <a:gd name="T12" fmla="*/ 418 w 932"/>
                <a:gd name="T13" fmla="*/ 755 h 1199"/>
                <a:gd name="T14" fmla="*/ 450 w 932"/>
                <a:gd name="T15" fmla="*/ 755 h 1199"/>
                <a:gd name="T16" fmla="*/ 681 w 932"/>
                <a:gd name="T17" fmla="*/ 1199 h 1199"/>
                <a:gd name="T18" fmla="*/ 932 w 932"/>
                <a:gd name="T19" fmla="*/ 1199 h 1199"/>
                <a:gd name="T20" fmla="*/ 676 w 932"/>
                <a:gd name="T21" fmla="*/ 707 h 1199"/>
                <a:gd name="T22" fmla="*/ 884 w 932"/>
                <a:gd name="T23" fmla="*/ 372 h 1199"/>
                <a:gd name="T24" fmla="*/ 645 w 932"/>
                <a:gd name="T25" fmla="*/ 372 h 1199"/>
                <a:gd name="T26" fmla="*/ 418 w 932"/>
                <a:gd name="T27" fmla="*/ 562 h 1199"/>
                <a:gd name="T28" fmla="*/ 227 w 932"/>
                <a:gd name="T29" fmla="*/ 562 h 1199"/>
                <a:gd name="T30" fmla="*/ 227 w 932"/>
                <a:gd name="T31" fmla="*/ 194 h 1199"/>
                <a:gd name="T32" fmla="*/ 418 w 932"/>
                <a:gd name="T33" fmla="*/ 194 h 1199"/>
                <a:gd name="T34" fmla="*/ 645 w 932"/>
                <a:gd name="T35" fmla="*/ 372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32" h="1199">
                  <a:moveTo>
                    <a:pt x="884" y="372"/>
                  </a:moveTo>
                  <a:cubicBezTo>
                    <a:pt x="884" y="92"/>
                    <a:pt x="693" y="0"/>
                    <a:pt x="44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227" y="755"/>
                    <a:pt x="227" y="755"/>
                    <a:pt x="227" y="755"/>
                  </a:cubicBezTo>
                  <a:cubicBezTo>
                    <a:pt x="418" y="755"/>
                    <a:pt x="418" y="755"/>
                    <a:pt x="418" y="755"/>
                  </a:cubicBezTo>
                  <a:cubicBezTo>
                    <a:pt x="429" y="755"/>
                    <a:pt x="439" y="755"/>
                    <a:pt x="450" y="755"/>
                  </a:cubicBezTo>
                  <a:cubicBezTo>
                    <a:pt x="681" y="1199"/>
                    <a:pt x="681" y="1199"/>
                    <a:pt x="681" y="1199"/>
                  </a:cubicBezTo>
                  <a:cubicBezTo>
                    <a:pt x="932" y="1199"/>
                    <a:pt x="932" y="1199"/>
                    <a:pt x="932" y="1199"/>
                  </a:cubicBezTo>
                  <a:cubicBezTo>
                    <a:pt x="676" y="707"/>
                    <a:pt x="676" y="707"/>
                    <a:pt x="676" y="707"/>
                  </a:cubicBezTo>
                  <a:cubicBezTo>
                    <a:pt x="801" y="652"/>
                    <a:pt x="884" y="545"/>
                    <a:pt x="884" y="372"/>
                  </a:cubicBezTo>
                  <a:moveTo>
                    <a:pt x="645" y="372"/>
                  </a:moveTo>
                  <a:cubicBezTo>
                    <a:pt x="645" y="516"/>
                    <a:pt x="562" y="562"/>
                    <a:pt x="418" y="562"/>
                  </a:cubicBezTo>
                  <a:cubicBezTo>
                    <a:pt x="227" y="562"/>
                    <a:pt x="227" y="562"/>
                    <a:pt x="227" y="562"/>
                  </a:cubicBezTo>
                  <a:cubicBezTo>
                    <a:pt x="227" y="194"/>
                    <a:pt x="227" y="194"/>
                    <a:pt x="227" y="194"/>
                  </a:cubicBezTo>
                  <a:cubicBezTo>
                    <a:pt x="418" y="194"/>
                    <a:pt x="418" y="194"/>
                    <a:pt x="418" y="194"/>
                  </a:cubicBezTo>
                  <a:cubicBezTo>
                    <a:pt x="574" y="194"/>
                    <a:pt x="645" y="252"/>
                    <a:pt x="645" y="37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6" name="Freeform 9">
              <a:extLst>
                <a:ext uri="{FF2B5EF4-FFF2-40B4-BE49-F238E27FC236}">
                  <a16:creationId xmlns:a16="http://schemas.microsoft.com/office/drawing/2014/main" id="{3E46F43E-7289-80AB-2776-B413EE27EDF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69" y="3473"/>
              <a:ext cx="1098" cy="1694"/>
            </a:xfrm>
            <a:custGeom>
              <a:avLst/>
              <a:gdLst>
                <a:gd name="T0" fmla="*/ 0 w 1098"/>
                <a:gd name="T1" fmla="*/ 0 h 1694"/>
                <a:gd name="T2" fmla="*/ 0 w 1098"/>
                <a:gd name="T3" fmla="*/ 1694 h 1694"/>
                <a:gd name="T4" fmla="*/ 1098 w 1098"/>
                <a:gd name="T5" fmla="*/ 1694 h 1694"/>
                <a:gd name="T6" fmla="*/ 1098 w 1098"/>
                <a:gd name="T7" fmla="*/ 1397 h 1694"/>
                <a:gd name="T8" fmla="*/ 321 w 1098"/>
                <a:gd name="T9" fmla="*/ 1397 h 1694"/>
                <a:gd name="T10" fmla="*/ 321 w 1098"/>
                <a:gd name="T11" fmla="*/ 973 h 1694"/>
                <a:gd name="T12" fmla="*/ 1030 w 1098"/>
                <a:gd name="T13" fmla="*/ 973 h 1694"/>
                <a:gd name="T14" fmla="*/ 1030 w 1098"/>
                <a:gd name="T15" fmla="*/ 687 h 1694"/>
                <a:gd name="T16" fmla="*/ 321 w 1098"/>
                <a:gd name="T17" fmla="*/ 687 h 1694"/>
                <a:gd name="T18" fmla="*/ 321 w 1098"/>
                <a:gd name="T19" fmla="*/ 297 h 1694"/>
                <a:gd name="T20" fmla="*/ 1098 w 1098"/>
                <a:gd name="T21" fmla="*/ 297 h 1694"/>
                <a:gd name="T22" fmla="*/ 1098 w 1098"/>
                <a:gd name="T23" fmla="*/ 0 h 1694"/>
                <a:gd name="T24" fmla="*/ 0 w 1098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98" h="1694">
                  <a:moveTo>
                    <a:pt x="0" y="0"/>
                  </a:moveTo>
                  <a:lnTo>
                    <a:pt x="0" y="1694"/>
                  </a:lnTo>
                  <a:lnTo>
                    <a:pt x="1098" y="1694"/>
                  </a:lnTo>
                  <a:lnTo>
                    <a:pt x="1098" y="1397"/>
                  </a:lnTo>
                  <a:lnTo>
                    <a:pt x="321" y="1397"/>
                  </a:lnTo>
                  <a:lnTo>
                    <a:pt x="321" y="973"/>
                  </a:lnTo>
                  <a:lnTo>
                    <a:pt x="1030" y="973"/>
                  </a:lnTo>
                  <a:lnTo>
                    <a:pt x="1030" y="687"/>
                  </a:lnTo>
                  <a:lnTo>
                    <a:pt x="321" y="687"/>
                  </a:lnTo>
                  <a:lnTo>
                    <a:pt x="321" y="297"/>
                  </a:lnTo>
                  <a:lnTo>
                    <a:pt x="1098" y="297"/>
                  </a:lnTo>
                  <a:lnTo>
                    <a:pt x="109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7" name="Freeform 10">
              <a:extLst>
                <a:ext uri="{FF2B5EF4-FFF2-40B4-BE49-F238E27FC236}">
                  <a16:creationId xmlns:a16="http://schemas.microsoft.com/office/drawing/2014/main" id="{0C82D5C3-8445-8837-27CE-3B93EA4FA45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481" y="3473"/>
              <a:ext cx="1215" cy="1694"/>
            </a:xfrm>
            <a:custGeom>
              <a:avLst/>
              <a:gdLst>
                <a:gd name="T0" fmla="*/ 406 w 860"/>
                <a:gd name="T1" fmla="*/ 791 h 1199"/>
                <a:gd name="T2" fmla="*/ 227 w 860"/>
                <a:gd name="T3" fmla="*/ 791 h 1199"/>
                <a:gd name="T4" fmla="*/ 227 w 860"/>
                <a:gd name="T5" fmla="*/ 1199 h 1199"/>
                <a:gd name="T6" fmla="*/ 0 w 860"/>
                <a:gd name="T7" fmla="*/ 1199 h 1199"/>
                <a:gd name="T8" fmla="*/ 0 w 860"/>
                <a:gd name="T9" fmla="*/ 0 h 1199"/>
                <a:gd name="T10" fmla="*/ 406 w 860"/>
                <a:gd name="T11" fmla="*/ 0 h 1199"/>
                <a:gd name="T12" fmla="*/ 860 w 860"/>
                <a:gd name="T13" fmla="*/ 396 h 1199"/>
                <a:gd name="T14" fmla="*/ 406 w 860"/>
                <a:gd name="T15" fmla="*/ 791 h 1199"/>
                <a:gd name="T16" fmla="*/ 394 w 860"/>
                <a:gd name="T17" fmla="*/ 194 h 1199"/>
                <a:gd name="T18" fmla="*/ 227 w 860"/>
                <a:gd name="T19" fmla="*/ 194 h 1199"/>
                <a:gd name="T20" fmla="*/ 227 w 860"/>
                <a:gd name="T21" fmla="*/ 598 h 1199"/>
                <a:gd name="T22" fmla="*/ 394 w 860"/>
                <a:gd name="T23" fmla="*/ 598 h 1199"/>
                <a:gd name="T24" fmla="*/ 621 w 860"/>
                <a:gd name="T25" fmla="*/ 396 h 1199"/>
                <a:gd name="T26" fmla="*/ 394 w 860"/>
                <a:gd name="T27" fmla="*/ 194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60" h="1199">
                  <a:moveTo>
                    <a:pt x="406" y="791"/>
                  </a:moveTo>
                  <a:cubicBezTo>
                    <a:pt x="227" y="791"/>
                    <a:pt x="227" y="791"/>
                    <a:pt x="227" y="791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06" y="0"/>
                    <a:pt x="406" y="0"/>
                    <a:pt x="406" y="0"/>
                  </a:cubicBezTo>
                  <a:cubicBezTo>
                    <a:pt x="661" y="0"/>
                    <a:pt x="860" y="116"/>
                    <a:pt x="860" y="396"/>
                  </a:cubicBezTo>
                  <a:cubicBezTo>
                    <a:pt x="860" y="671"/>
                    <a:pt x="659" y="791"/>
                    <a:pt x="406" y="791"/>
                  </a:cubicBezTo>
                  <a:moveTo>
                    <a:pt x="394" y="194"/>
                  </a:moveTo>
                  <a:cubicBezTo>
                    <a:pt x="227" y="194"/>
                    <a:pt x="227" y="194"/>
                    <a:pt x="227" y="194"/>
                  </a:cubicBezTo>
                  <a:cubicBezTo>
                    <a:pt x="227" y="598"/>
                    <a:pt x="227" y="598"/>
                    <a:pt x="227" y="598"/>
                  </a:cubicBezTo>
                  <a:cubicBezTo>
                    <a:pt x="394" y="598"/>
                    <a:pt x="394" y="598"/>
                    <a:pt x="394" y="598"/>
                  </a:cubicBezTo>
                  <a:cubicBezTo>
                    <a:pt x="525" y="598"/>
                    <a:pt x="621" y="534"/>
                    <a:pt x="621" y="396"/>
                  </a:cubicBezTo>
                  <a:cubicBezTo>
                    <a:pt x="621" y="252"/>
                    <a:pt x="525" y="194"/>
                    <a:pt x="394" y="19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8" name="Freeform 11">
              <a:extLst>
                <a:ext uri="{FF2B5EF4-FFF2-40B4-BE49-F238E27FC236}">
                  <a16:creationId xmlns:a16="http://schemas.microsoft.com/office/drawing/2014/main" id="{2D962E7C-3E08-D166-19E4-74C49227872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45" y="3473"/>
              <a:ext cx="1720" cy="1694"/>
            </a:xfrm>
            <a:custGeom>
              <a:avLst/>
              <a:gdLst>
                <a:gd name="T0" fmla="*/ 1265 w 1720"/>
                <a:gd name="T1" fmla="*/ 0 h 1694"/>
                <a:gd name="T2" fmla="*/ 860 w 1720"/>
                <a:gd name="T3" fmla="*/ 996 h 1694"/>
                <a:gd name="T4" fmla="*/ 456 w 1720"/>
                <a:gd name="T5" fmla="*/ 0 h 1694"/>
                <a:gd name="T6" fmla="*/ 0 w 1720"/>
                <a:gd name="T7" fmla="*/ 0 h 1694"/>
                <a:gd name="T8" fmla="*/ 0 w 1720"/>
                <a:gd name="T9" fmla="*/ 1694 h 1694"/>
                <a:gd name="T10" fmla="*/ 303 w 1720"/>
                <a:gd name="T11" fmla="*/ 1694 h 1694"/>
                <a:gd name="T12" fmla="*/ 303 w 1720"/>
                <a:gd name="T13" fmla="*/ 428 h 1694"/>
                <a:gd name="T14" fmla="*/ 692 w 1720"/>
                <a:gd name="T15" fmla="*/ 1321 h 1694"/>
                <a:gd name="T16" fmla="*/ 709 w 1720"/>
                <a:gd name="T17" fmla="*/ 1321 h 1694"/>
                <a:gd name="T18" fmla="*/ 1012 w 1720"/>
                <a:gd name="T19" fmla="*/ 1321 h 1694"/>
                <a:gd name="T20" fmla="*/ 1029 w 1720"/>
                <a:gd name="T21" fmla="*/ 1321 h 1694"/>
                <a:gd name="T22" fmla="*/ 1416 w 1720"/>
                <a:gd name="T23" fmla="*/ 428 h 1694"/>
                <a:gd name="T24" fmla="*/ 1416 w 1720"/>
                <a:gd name="T25" fmla="*/ 1694 h 1694"/>
                <a:gd name="T26" fmla="*/ 1720 w 1720"/>
                <a:gd name="T27" fmla="*/ 1694 h 1694"/>
                <a:gd name="T28" fmla="*/ 1720 w 1720"/>
                <a:gd name="T29" fmla="*/ 0 h 1694"/>
                <a:gd name="T30" fmla="*/ 1265 w 1720"/>
                <a:gd name="T31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20" h="1694">
                  <a:moveTo>
                    <a:pt x="1265" y="0"/>
                  </a:moveTo>
                  <a:lnTo>
                    <a:pt x="860" y="996"/>
                  </a:lnTo>
                  <a:lnTo>
                    <a:pt x="456" y="0"/>
                  </a:lnTo>
                  <a:lnTo>
                    <a:pt x="0" y="0"/>
                  </a:lnTo>
                  <a:lnTo>
                    <a:pt x="0" y="1694"/>
                  </a:lnTo>
                  <a:lnTo>
                    <a:pt x="303" y="1694"/>
                  </a:lnTo>
                  <a:lnTo>
                    <a:pt x="303" y="428"/>
                  </a:lnTo>
                  <a:lnTo>
                    <a:pt x="692" y="1321"/>
                  </a:lnTo>
                  <a:lnTo>
                    <a:pt x="709" y="1321"/>
                  </a:lnTo>
                  <a:lnTo>
                    <a:pt x="1012" y="1321"/>
                  </a:lnTo>
                  <a:lnTo>
                    <a:pt x="1029" y="1321"/>
                  </a:lnTo>
                  <a:lnTo>
                    <a:pt x="1416" y="428"/>
                  </a:lnTo>
                  <a:lnTo>
                    <a:pt x="1416" y="1694"/>
                  </a:lnTo>
                  <a:lnTo>
                    <a:pt x="1720" y="1694"/>
                  </a:lnTo>
                  <a:lnTo>
                    <a:pt x="1720" y="0"/>
                  </a:lnTo>
                  <a:lnTo>
                    <a:pt x="126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9" name="Freeform 12">
              <a:extLst>
                <a:ext uri="{FF2B5EF4-FFF2-40B4-BE49-F238E27FC236}">
                  <a16:creationId xmlns:a16="http://schemas.microsoft.com/office/drawing/2014/main" id="{F4041540-D57A-59CB-04E7-A52B58E1F12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7 w 1113"/>
                <a:gd name="T5" fmla="*/ 297 h 1694"/>
                <a:gd name="T6" fmla="*/ 397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7 w 1113"/>
                <a:gd name="T17" fmla="*/ 1397 h 1694"/>
                <a:gd name="T18" fmla="*/ 717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7" y="297"/>
                  </a:lnTo>
                  <a:lnTo>
                    <a:pt x="397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7" y="1397"/>
                  </a:lnTo>
                  <a:lnTo>
                    <a:pt x="717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</p:grpSp>
    </p:spTree>
    <p:extLst>
      <p:ext uri="{BB962C8B-B14F-4D97-AF65-F5344CB8AC3E}">
        <p14:creationId xmlns:p14="http://schemas.microsoft.com/office/powerpoint/2010/main" val="11489990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Image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>
            <a:extLst>
              <a:ext uri="{FF2B5EF4-FFF2-40B4-BE49-F238E27FC236}">
                <a16:creationId xmlns:a16="http://schemas.microsoft.com/office/drawing/2014/main" id="{98F30683-44FB-4995-47C3-43A7DE5523C7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330271" y="327819"/>
            <a:ext cx="3972600" cy="438124"/>
            <a:chOff x="0" y="3473"/>
            <a:chExt cx="15360" cy="1694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77A24E86-91AA-6A9B-314A-752B77481A0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261" y="3473"/>
              <a:ext cx="1099" cy="1694"/>
            </a:xfrm>
            <a:custGeom>
              <a:avLst/>
              <a:gdLst>
                <a:gd name="T0" fmla="*/ 0 w 1099"/>
                <a:gd name="T1" fmla="*/ 0 h 1694"/>
                <a:gd name="T2" fmla="*/ 0 w 1099"/>
                <a:gd name="T3" fmla="*/ 1694 h 1694"/>
                <a:gd name="T4" fmla="*/ 1099 w 1099"/>
                <a:gd name="T5" fmla="*/ 1694 h 1694"/>
                <a:gd name="T6" fmla="*/ 1099 w 1099"/>
                <a:gd name="T7" fmla="*/ 1397 h 1694"/>
                <a:gd name="T8" fmla="*/ 319 w 1099"/>
                <a:gd name="T9" fmla="*/ 1397 h 1694"/>
                <a:gd name="T10" fmla="*/ 319 w 1099"/>
                <a:gd name="T11" fmla="*/ 0 h 1694"/>
                <a:gd name="T12" fmla="*/ 0 w 1099"/>
                <a:gd name="T13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9" h="1694">
                  <a:moveTo>
                    <a:pt x="0" y="0"/>
                  </a:moveTo>
                  <a:lnTo>
                    <a:pt x="0" y="1694"/>
                  </a:lnTo>
                  <a:lnTo>
                    <a:pt x="1099" y="1694"/>
                  </a:lnTo>
                  <a:lnTo>
                    <a:pt x="1099" y="1397"/>
                  </a:lnTo>
                  <a:lnTo>
                    <a:pt x="319" y="1397"/>
                  </a:lnTo>
                  <a:lnTo>
                    <a:pt x="31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A879B37A-F4A9-2DDA-3FC3-9FC52384AE6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002" y="3473"/>
              <a:ext cx="1535" cy="1694"/>
            </a:xfrm>
            <a:custGeom>
              <a:avLst/>
              <a:gdLst>
                <a:gd name="T0" fmla="*/ 556 w 1535"/>
                <a:gd name="T1" fmla="*/ 0 h 1694"/>
                <a:gd name="T2" fmla="*/ 0 w 1535"/>
                <a:gd name="T3" fmla="*/ 1694 h 1694"/>
                <a:gd name="T4" fmla="*/ 337 w 1535"/>
                <a:gd name="T5" fmla="*/ 1694 h 1694"/>
                <a:gd name="T6" fmla="*/ 453 w 1535"/>
                <a:gd name="T7" fmla="*/ 1321 h 1694"/>
                <a:gd name="T8" fmla="*/ 1083 w 1535"/>
                <a:gd name="T9" fmla="*/ 1321 h 1694"/>
                <a:gd name="T10" fmla="*/ 1197 w 1535"/>
                <a:gd name="T11" fmla="*/ 1694 h 1694"/>
                <a:gd name="T12" fmla="*/ 1535 w 1535"/>
                <a:gd name="T13" fmla="*/ 1694 h 1694"/>
                <a:gd name="T14" fmla="*/ 978 w 1535"/>
                <a:gd name="T15" fmla="*/ 0 h 1694"/>
                <a:gd name="T16" fmla="*/ 556 w 1535"/>
                <a:gd name="T17" fmla="*/ 0 h 1694"/>
                <a:gd name="T18" fmla="*/ 768 w 1535"/>
                <a:gd name="T19" fmla="*/ 301 h 1694"/>
                <a:gd name="T20" fmla="*/ 998 w 1535"/>
                <a:gd name="T21" fmla="*/ 1048 h 1694"/>
                <a:gd name="T22" fmla="*/ 536 w 1535"/>
                <a:gd name="T23" fmla="*/ 1048 h 1694"/>
                <a:gd name="T24" fmla="*/ 768 w 1535"/>
                <a:gd name="T25" fmla="*/ 301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35" h="1694">
                  <a:moveTo>
                    <a:pt x="556" y="0"/>
                  </a:moveTo>
                  <a:lnTo>
                    <a:pt x="0" y="1694"/>
                  </a:lnTo>
                  <a:lnTo>
                    <a:pt x="337" y="1694"/>
                  </a:lnTo>
                  <a:lnTo>
                    <a:pt x="453" y="1321"/>
                  </a:lnTo>
                  <a:lnTo>
                    <a:pt x="1083" y="1321"/>
                  </a:lnTo>
                  <a:lnTo>
                    <a:pt x="1197" y="1694"/>
                  </a:lnTo>
                  <a:lnTo>
                    <a:pt x="1535" y="1694"/>
                  </a:lnTo>
                  <a:lnTo>
                    <a:pt x="978" y="0"/>
                  </a:lnTo>
                  <a:lnTo>
                    <a:pt x="556" y="0"/>
                  </a:lnTo>
                  <a:close/>
                  <a:moveTo>
                    <a:pt x="768" y="301"/>
                  </a:moveTo>
                  <a:lnTo>
                    <a:pt x="998" y="1048"/>
                  </a:lnTo>
                  <a:lnTo>
                    <a:pt x="536" y="1048"/>
                  </a:lnTo>
                  <a:lnTo>
                    <a:pt x="768" y="30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93DABC58-132F-2F2F-EB5B-78B30A3D448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25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6 w 1113"/>
                <a:gd name="T5" fmla="*/ 297 h 1694"/>
                <a:gd name="T6" fmla="*/ 396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6 w 1113"/>
                <a:gd name="T17" fmla="*/ 1397 h 1694"/>
                <a:gd name="T18" fmla="*/ 716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6" y="297"/>
                  </a:lnTo>
                  <a:lnTo>
                    <a:pt x="396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6" y="1397"/>
                  </a:lnTo>
                  <a:lnTo>
                    <a:pt x="716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7" name="Freeform 8">
              <a:extLst>
                <a:ext uri="{FF2B5EF4-FFF2-40B4-BE49-F238E27FC236}">
                  <a16:creationId xmlns:a16="http://schemas.microsoft.com/office/drawing/2014/main" id="{DFE51362-844C-B4F1-1A83-A287F312E94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263" y="3473"/>
              <a:ext cx="1317" cy="1694"/>
            </a:xfrm>
            <a:custGeom>
              <a:avLst/>
              <a:gdLst>
                <a:gd name="T0" fmla="*/ 884 w 932"/>
                <a:gd name="T1" fmla="*/ 372 h 1199"/>
                <a:gd name="T2" fmla="*/ 442 w 932"/>
                <a:gd name="T3" fmla="*/ 0 h 1199"/>
                <a:gd name="T4" fmla="*/ 0 w 932"/>
                <a:gd name="T5" fmla="*/ 0 h 1199"/>
                <a:gd name="T6" fmla="*/ 0 w 932"/>
                <a:gd name="T7" fmla="*/ 1199 h 1199"/>
                <a:gd name="T8" fmla="*/ 227 w 932"/>
                <a:gd name="T9" fmla="*/ 1199 h 1199"/>
                <a:gd name="T10" fmla="*/ 227 w 932"/>
                <a:gd name="T11" fmla="*/ 755 h 1199"/>
                <a:gd name="T12" fmla="*/ 418 w 932"/>
                <a:gd name="T13" fmla="*/ 755 h 1199"/>
                <a:gd name="T14" fmla="*/ 450 w 932"/>
                <a:gd name="T15" fmla="*/ 755 h 1199"/>
                <a:gd name="T16" fmla="*/ 681 w 932"/>
                <a:gd name="T17" fmla="*/ 1199 h 1199"/>
                <a:gd name="T18" fmla="*/ 932 w 932"/>
                <a:gd name="T19" fmla="*/ 1199 h 1199"/>
                <a:gd name="T20" fmla="*/ 676 w 932"/>
                <a:gd name="T21" fmla="*/ 707 h 1199"/>
                <a:gd name="T22" fmla="*/ 884 w 932"/>
                <a:gd name="T23" fmla="*/ 372 h 1199"/>
                <a:gd name="T24" fmla="*/ 645 w 932"/>
                <a:gd name="T25" fmla="*/ 372 h 1199"/>
                <a:gd name="T26" fmla="*/ 418 w 932"/>
                <a:gd name="T27" fmla="*/ 562 h 1199"/>
                <a:gd name="T28" fmla="*/ 227 w 932"/>
                <a:gd name="T29" fmla="*/ 562 h 1199"/>
                <a:gd name="T30" fmla="*/ 227 w 932"/>
                <a:gd name="T31" fmla="*/ 194 h 1199"/>
                <a:gd name="T32" fmla="*/ 418 w 932"/>
                <a:gd name="T33" fmla="*/ 194 h 1199"/>
                <a:gd name="T34" fmla="*/ 645 w 932"/>
                <a:gd name="T35" fmla="*/ 372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32" h="1199">
                  <a:moveTo>
                    <a:pt x="884" y="372"/>
                  </a:moveTo>
                  <a:cubicBezTo>
                    <a:pt x="884" y="92"/>
                    <a:pt x="693" y="0"/>
                    <a:pt x="44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227" y="755"/>
                    <a:pt x="227" y="755"/>
                    <a:pt x="227" y="755"/>
                  </a:cubicBezTo>
                  <a:cubicBezTo>
                    <a:pt x="418" y="755"/>
                    <a:pt x="418" y="755"/>
                    <a:pt x="418" y="755"/>
                  </a:cubicBezTo>
                  <a:cubicBezTo>
                    <a:pt x="429" y="755"/>
                    <a:pt x="439" y="755"/>
                    <a:pt x="450" y="755"/>
                  </a:cubicBezTo>
                  <a:cubicBezTo>
                    <a:pt x="681" y="1199"/>
                    <a:pt x="681" y="1199"/>
                    <a:pt x="681" y="1199"/>
                  </a:cubicBezTo>
                  <a:cubicBezTo>
                    <a:pt x="932" y="1199"/>
                    <a:pt x="932" y="1199"/>
                    <a:pt x="932" y="1199"/>
                  </a:cubicBezTo>
                  <a:cubicBezTo>
                    <a:pt x="676" y="707"/>
                    <a:pt x="676" y="707"/>
                    <a:pt x="676" y="707"/>
                  </a:cubicBezTo>
                  <a:cubicBezTo>
                    <a:pt x="801" y="652"/>
                    <a:pt x="884" y="545"/>
                    <a:pt x="884" y="372"/>
                  </a:cubicBezTo>
                  <a:moveTo>
                    <a:pt x="645" y="372"/>
                  </a:moveTo>
                  <a:cubicBezTo>
                    <a:pt x="645" y="516"/>
                    <a:pt x="562" y="562"/>
                    <a:pt x="418" y="562"/>
                  </a:cubicBezTo>
                  <a:cubicBezTo>
                    <a:pt x="227" y="562"/>
                    <a:pt x="227" y="562"/>
                    <a:pt x="227" y="562"/>
                  </a:cubicBezTo>
                  <a:cubicBezTo>
                    <a:pt x="227" y="194"/>
                    <a:pt x="227" y="194"/>
                    <a:pt x="227" y="194"/>
                  </a:cubicBezTo>
                  <a:cubicBezTo>
                    <a:pt x="418" y="194"/>
                    <a:pt x="418" y="194"/>
                    <a:pt x="418" y="194"/>
                  </a:cubicBezTo>
                  <a:cubicBezTo>
                    <a:pt x="574" y="194"/>
                    <a:pt x="645" y="252"/>
                    <a:pt x="645" y="37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9" name="Freeform 9">
              <a:extLst>
                <a:ext uri="{FF2B5EF4-FFF2-40B4-BE49-F238E27FC236}">
                  <a16:creationId xmlns:a16="http://schemas.microsoft.com/office/drawing/2014/main" id="{E0F57AAB-C462-6A3A-9686-048341EA78B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69" y="3473"/>
              <a:ext cx="1098" cy="1694"/>
            </a:xfrm>
            <a:custGeom>
              <a:avLst/>
              <a:gdLst>
                <a:gd name="T0" fmla="*/ 0 w 1098"/>
                <a:gd name="T1" fmla="*/ 0 h 1694"/>
                <a:gd name="T2" fmla="*/ 0 w 1098"/>
                <a:gd name="T3" fmla="*/ 1694 h 1694"/>
                <a:gd name="T4" fmla="*/ 1098 w 1098"/>
                <a:gd name="T5" fmla="*/ 1694 h 1694"/>
                <a:gd name="T6" fmla="*/ 1098 w 1098"/>
                <a:gd name="T7" fmla="*/ 1397 h 1694"/>
                <a:gd name="T8" fmla="*/ 321 w 1098"/>
                <a:gd name="T9" fmla="*/ 1397 h 1694"/>
                <a:gd name="T10" fmla="*/ 321 w 1098"/>
                <a:gd name="T11" fmla="*/ 973 h 1694"/>
                <a:gd name="T12" fmla="*/ 1030 w 1098"/>
                <a:gd name="T13" fmla="*/ 973 h 1694"/>
                <a:gd name="T14" fmla="*/ 1030 w 1098"/>
                <a:gd name="T15" fmla="*/ 687 h 1694"/>
                <a:gd name="T16" fmla="*/ 321 w 1098"/>
                <a:gd name="T17" fmla="*/ 687 h 1694"/>
                <a:gd name="T18" fmla="*/ 321 w 1098"/>
                <a:gd name="T19" fmla="*/ 297 h 1694"/>
                <a:gd name="T20" fmla="*/ 1098 w 1098"/>
                <a:gd name="T21" fmla="*/ 297 h 1694"/>
                <a:gd name="T22" fmla="*/ 1098 w 1098"/>
                <a:gd name="T23" fmla="*/ 0 h 1694"/>
                <a:gd name="T24" fmla="*/ 0 w 1098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98" h="1694">
                  <a:moveTo>
                    <a:pt x="0" y="0"/>
                  </a:moveTo>
                  <a:lnTo>
                    <a:pt x="0" y="1694"/>
                  </a:lnTo>
                  <a:lnTo>
                    <a:pt x="1098" y="1694"/>
                  </a:lnTo>
                  <a:lnTo>
                    <a:pt x="1098" y="1397"/>
                  </a:lnTo>
                  <a:lnTo>
                    <a:pt x="321" y="1397"/>
                  </a:lnTo>
                  <a:lnTo>
                    <a:pt x="321" y="973"/>
                  </a:lnTo>
                  <a:lnTo>
                    <a:pt x="1030" y="973"/>
                  </a:lnTo>
                  <a:lnTo>
                    <a:pt x="1030" y="687"/>
                  </a:lnTo>
                  <a:lnTo>
                    <a:pt x="321" y="687"/>
                  </a:lnTo>
                  <a:lnTo>
                    <a:pt x="321" y="297"/>
                  </a:lnTo>
                  <a:lnTo>
                    <a:pt x="1098" y="297"/>
                  </a:lnTo>
                  <a:lnTo>
                    <a:pt x="109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0" name="Freeform 10">
              <a:extLst>
                <a:ext uri="{FF2B5EF4-FFF2-40B4-BE49-F238E27FC236}">
                  <a16:creationId xmlns:a16="http://schemas.microsoft.com/office/drawing/2014/main" id="{8A0D371A-82CE-1829-AA32-FB790C7A60A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481" y="3473"/>
              <a:ext cx="1215" cy="1694"/>
            </a:xfrm>
            <a:custGeom>
              <a:avLst/>
              <a:gdLst>
                <a:gd name="T0" fmla="*/ 406 w 860"/>
                <a:gd name="T1" fmla="*/ 791 h 1199"/>
                <a:gd name="T2" fmla="*/ 227 w 860"/>
                <a:gd name="T3" fmla="*/ 791 h 1199"/>
                <a:gd name="T4" fmla="*/ 227 w 860"/>
                <a:gd name="T5" fmla="*/ 1199 h 1199"/>
                <a:gd name="T6" fmla="*/ 0 w 860"/>
                <a:gd name="T7" fmla="*/ 1199 h 1199"/>
                <a:gd name="T8" fmla="*/ 0 w 860"/>
                <a:gd name="T9" fmla="*/ 0 h 1199"/>
                <a:gd name="T10" fmla="*/ 406 w 860"/>
                <a:gd name="T11" fmla="*/ 0 h 1199"/>
                <a:gd name="T12" fmla="*/ 860 w 860"/>
                <a:gd name="T13" fmla="*/ 396 h 1199"/>
                <a:gd name="T14" fmla="*/ 406 w 860"/>
                <a:gd name="T15" fmla="*/ 791 h 1199"/>
                <a:gd name="T16" fmla="*/ 394 w 860"/>
                <a:gd name="T17" fmla="*/ 194 h 1199"/>
                <a:gd name="T18" fmla="*/ 227 w 860"/>
                <a:gd name="T19" fmla="*/ 194 h 1199"/>
                <a:gd name="T20" fmla="*/ 227 w 860"/>
                <a:gd name="T21" fmla="*/ 598 h 1199"/>
                <a:gd name="T22" fmla="*/ 394 w 860"/>
                <a:gd name="T23" fmla="*/ 598 h 1199"/>
                <a:gd name="T24" fmla="*/ 621 w 860"/>
                <a:gd name="T25" fmla="*/ 396 h 1199"/>
                <a:gd name="T26" fmla="*/ 394 w 860"/>
                <a:gd name="T27" fmla="*/ 194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60" h="1199">
                  <a:moveTo>
                    <a:pt x="406" y="791"/>
                  </a:moveTo>
                  <a:cubicBezTo>
                    <a:pt x="227" y="791"/>
                    <a:pt x="227" y="791"/>
                    <a:pt x="227" y="791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06" y="0"/>
                    <a:pt x="406" y="0"/>
                    <a:pt x="406" y="0"/>
                  </a:cubicBezTo>
                  <a:cubicBezTo>
                    <a:pt x="661" y="0"/>
                    <a:pt x="860" y="116"/>
                    <a:pt x="860" y="396"/>
                  </a:cubicBezTo>
                  <a:cubicBezTo>
                    <a:pt x="860" y="671"/>
                    <a:pt x="659" y="791"/>
                    <a:pt x="406" y="791"/>
                  </a:cubicBezTo>
                  <a:moveTo>
                    <a:pt x="394" y="194"/>
                  </a:moveTo>
                  <a:cubicBezTo>
                    <a:pt x="227" y="194"/>
                    <a:pt x="227" y="194"/>
                    <a:pt x="227" y="194"/>
                  </a:cubicBezTo>
                  <a:cubicBezTo>
                    <a:pt x="227" y="598"/>
                    <a:pt x="227" y="598"/>
                    <a:pt x="227" y="598"/>
                  </a:cubicBezTo>
                  <a:cubicBezTo>
                    <a:pt x="394" y="598"/>
                    <a:pt x="394" y="598"/>
                    <a:pt x="394" y="598"/>
                  </a:cubicBezTo>
                  <a:cubicBezTo>
                    <a:pt x="525" y="598"/>
                    <a:pt x="621" y="534"/>
                    <a:pt x="621" y="396"/>
                  </a:cubicBezTo>
                  <a:cubicBezTo>
                    <a:pt x="621" y="252"/>
                    <a:pt x="525" y="194"/>
                    <a:pt x="394" y="19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1" name="Freeform 11">
              <a:extLst>
                <a:ext uri="{FF2B5EF4-FFF2-40B4-BE49-F238E27FC236}">
                  <a16:creationId xmlns:a16="http://schemas.microsoft.com/office/drawing/2014/main" id="{EA0DE082-4D8F-8158-56B4-AF85C4A0FA2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45" y="3473"/>
              <a:ext cx="1720" cy="1694"/>
            </a:xfrm>
            <a:custGeom>
              <a:avLst/>
              <a:gdLst>
                <a:gd name="T0" fmla="*/ 1265 w 1720"/>
                <a:gd name="T1" fmla="*/ 0 h 1694"/>
                <a:gd name="T2" fmla="*/ 860 w 1720"/>
                <a:gd name="T3" fmla="*/ 996 h 1694"/>
                <a:gd name="T4" fmla="*/ 456 w 1720"/>
                <a:gd name="T5" fmla="*/ 0 h 1694"/>
                <a:gd name="T6" fmla="*/ 0 w 1720"/>
                <a:gd name="T7" fmla="*/ 0 h 1694"/>
                <a:gd name="T8" fmla="*/ 0 w 1720"/>
                <a:gd name="T9" fmla="*/ 1694 h 1694"/>
                <a:gd name="T10" fmla="*/ 303 w 1720"/>
                <a:gd name="T11" fmla="*/ 1694 h 1694"/>
                <a:gd name="T12" fmla="*/ 303 w 1720"/>
                <a:gd name="T13" fmla="*/ 428 h 1694"/>
                <a:gd name="T14" fmla="*/ 692 w 1720"/>
                <a:gd name="T15" fmla="*/ 1321 h 1694"/>
                <a:gd name="T16" fmla="*/ 709 w 1720"/>
                <a:gd name="T17" fmla="*/ 1321 h 1694"/>
                <a:gd name="T18" fmla="*/ 1012 w 1720"/>
                <a:gd name="T19" fmla="*/ 1321 h 1694"/>
                <a:gd name="T20" fmla="*/ 1029 w 1720"/>
                <a:gd name="T21" fmla="*/ 1321 h 1694"/>
                <a:gd name="T22" fmla="*/ 1416 w 1720"/>
                <a:gd name="T23" fmla="*/ 428 h 1694"/>
                <a:gd name="T24" fmla="*/ 1416 w 1720"/>
                <a:gd name="T25" fmla="*/ 1694 h 1694"/>
                <a:gd name="T26" fmla="*/ 1720 w 1720"/>
                <a:gd name="T27" fmla="*/ 1694 h 1694"/>
                <a:gd name="T28" fmla="*/ 1720 w 1720"/>
                <a:gd name="T29" fmla="*/ 0 h 1694"/>
                <a:gd name="T30" fmla="*/ 1265 w 1720"/>
                <a:gd name="T31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20" h="1694">
                  <a:moveTo>
                    <a:pt x="1265" y="0"/>
                  </a:moveTo>
                  <a:lnTo>
                    <a:pt x="860" y="996"/>
                  </a:lnTo>
                  <a:lnTo>
                    <a:pt x="456" y="0"/>
                  </a:lnTo>
                  <a:lnTo>
                    <a:pt x="0" y="0"/>
                  </a:lnTo>
                  <a:lnTo>
                    <a:pt x="0" y="1694"/>
                  </a:lnTo>
                  <a:lnTo>
                    <a:pt x="303" y="1694"/>
                  </a:lnTo>
                  <a:lnTo>
                    <a:pt x="303" y="428"/>
                  </a:lnTo>
                  <a:lnTo>
                    <a:pt x="692" y="1321"/>
                  </a:lnTo>
                  <a:lnTo>
                    <a:pt x="709" y="1321"/>
                  </a:lnTo>
                  <a:lnTo>
                    <a:pt x="1012" y="1321"/>
                  </a:lnTo>
                  <a:lnTo>
                    <a:pt x="1029" y="1321"/>
                  </a:lnTo>
                  <a:lnTo>
                    <a:pt x="1416" y="428"/>
                  </a:lnTo>
                  <a:lnTo>
                    <a:pt x="1416" y="1694"/>
                  </a:lnTo>
                  <a:lnTo>
                    <a:pt x="1720" y="1694"/>
                  </a:lnTo>
                  <a:lnTo>
                    <a:pt x="1720" y="0"/>
                  </a:lnTo>
                  <a:lnTo>
                    <a:pt x="126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2" name="Freeform 12">
              <a:extLst>
                <a:ext uri="{FF2B5EF4-FFF2-40B4-BE49-F238E27FC236}">
                  <a16:creationId xmlns:a16="http://schemas.microsoft.com/office/drawing/2014/main" id="{530CFB56-59E9-38CF-519A-B532B32547A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7 w 1113"/>
                <a:gd name="T5" fmla="*/ 297 h 1694"/>
                <a:gd name="T6" fmla="*/ 397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7 w 1113"/>
                <a:gd name="T17" fmla="*/ 1397 h 1694"/>
                <a:gd name="T18" fmla="*/ 717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7" y="297"/>
                  </a:lnTo>
                  <a:lnTo>
                    <a:pt x="397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7" y="1397"/>
                  </a:lnTo>
                  <a:lnTo>
                    <a:pt x="717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</p:grpSp>
      <p:sp>
        <p:nvSpPr>
          <p:cNvPr id="23" name="Title 1">
            <a:extLst>
              <a:ext uri="{FF2B5EF4-FFF2-40B4-BE49-F238E27FC236}">
                <a16:creationId xmlns:a16="http://schemas.microsoft.com/office/drawing/2014/main" id="{FB5434B5-DD4C-F988-6EBA-085A7DD494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0271" y="2417400"/>
            <a:ext cx="9144000" cy="1847942"/>
          </a:xfrm>
        </p:spPr>
        <p:txBody>
          <a:bodyPr anchor="b"/>
          <a:lstStyle>
            <a:lvl1pPr algn="l">
              <a:defRPr sz="64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24" name="Subtitle 2">
            <a:extLst>
              <a:ext uri="{FF2B5EF4-FFF2-40B4-BE49-F238E27FC236}">
                <a16:creationId xmlns:a16="http://schemas.microsoft.com/office/drawing/2014/main" id="{1E34748E-CBEF-26E7-AB9F-696FA5D599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0271" y="4383000"/>
            <a:ext cx="9144000" cy="1322348"/>
          </a:xfrm>
        </p:spPr>
        <p:txBody>
          <a:bodyPr/>
          <a:lstStyle>
            <a:lvl1pPr marL="0" indent="0" algn="l">
              <a:buNone/>
              <a:defRPr sz="4800">
                <a:solidFill>
                  <a:schemeClr val="bg1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2" name="Text Placeholder 17">
            <a:extLst>
              <a:ext uri="{FF2B5EF4-FFF2-40B4-BE49-F238E27FC236}">
                <a16:creationId xmlns:a16="http://schemas.microsoft.com/office/drawing/2014/main" id="{8079AE91-4ABF-A9AC-DD3E-25CF3D141B1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0271" y="5789336"/>
            <a:ext cx="5579198" cy="740845"/>
          </a:xfrm>
        </p:spPr>
        <p:txBody>
          <a:bodyPr anchor="b"/>
          <a:lstStyle>
            <a:lvl1pPr>
              <a:defRPr sz="2200">
                <a:solidFill>
                  <a:schemeClr val="bg1"/>
                </a:solidFill>
                <a:latin typeface="Imperial Sans Text Medium" panose="020B0603020202020204" pitchFamily="34" charset="0"/>
                <a:ea typeface="Inter Medium" panose="02000503000000020004" pitchFamily="2" charset="0"/>
              </a:defRPr>
            </a:lvl1pPr>
            <a:lvl2pPr>
              <a:defRPr sz="2200">
                <a:solidFill>
                  <a:schemeClr val="accent1"/>
                </a:solidFill>
                <a:latin typeface="+mn-lt"/>
              </a:defRPr>
            </a:lvl2pPr>
            <a:lvl3pPr>
              <a:defRPr sz="220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3pPr>
            <a:lvl4pPr>
              <a:defRPr sz="220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4pPr>
            <a:lvl5pPr>
              <a:defRPr sz="220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5pPr>
            <a:lvl6pPr marL="1714412" indent="0">
              <a:buNone/>
              <a:defRPr>
                <a:latin typeface="+mn-lt"/>
              </a:defRPr>
            </a:lvl6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7999913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 Smok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>
            <a:extLst>
              <a:ext uri="{FF2B5EF4-FFF2-40B4-BE49-F238E27FC236}">
                <a16:creationId xmlns:a16="http://schemas.microsoft.com/office/drawing/2014/main" id="{98C9DEC1-150C-501B-2DF1-6E2CB499B668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330271" y="327819"/>
            <a:ext cx="11536292" cy="1272297"/>
            <a:chOff x="0" y="3473"/>
            <a:chExt cx="15360" cy="1694"/>
          </a:xfrm>
          <a:solidFill>
            <a:schemeClr val="accent1"/>
          </a:solidFill>
        </p:grpSpPr>
        <p:sp>
          <p:nvSpPr>
            <p:cNvPr id="3" name="Freeform 5">
              <a:extLst>
                <a:ext uri="{FF2B5EF4-FFF2-40B4-BE49-F238E27FC236}">
                  <a16:creationId xmlns:a16="http://schemas.microsoft.com/office/drawing/2014/main" id="{E39A89AD-BEB6-79FD-8F05-4DF88E68FEE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261" y="3473"/>
              <a:ext cx="1099" cy="1694"/>
            </a:xfrm>
            <a:custGeom>
              <a:avLst/>
              <a:gdLst>
                <a:gd name="T0" fmla="*/ 0 w 1099"/>
                <a:gd name="T1" fmla="*/ 0 h 1694"/>
                <a:gd name="T2" fmla="*/ 0 w 1099"/>
                <a:gd name="T3" fmla="*/ 1694 h 1694"/>
                <a:gd name="T4" fmla="*/ 1099 w 1099"/>
                <a:gd name="T5" fmla="*/ 1694 h 1694"/>
                <a:gd name="T6" fmla="*/ 1099 w 1099"/>
                <a:gd name="T7" fmla="*/ 1397 h 1694"/>
                <a:gd name="T8" fmla="*/ 319 w 1099"/>
                <a:gd name="T9" fmla="*/ 1397 h 1694"/>
                <a:gd name="T10" fmla="*/ 319 w 1099"/>
                <a:gd name="T11" fmla="*/ 0 h 1694"/>
                <a:gd name="T12" fmla="*/ 0 w 1099"/>
                <a:gd name="T13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9" h="1694">
                  <a:moveTo>
                    <a:pt x="0" y="0"/>
                  </a:moveTo>
                  <a:lnTo>
                    <a:pt x="0" y="1694"/>
                  </a:lnTo>
                  <a:lnTo>
                    <a:pt x="1099" y="1694"/>
                  </a:lnTo>
                  <a:lnTo>
                    <a:pt x="1099" y="1397"/>
                  </a:lnTo>
                  <a:lnTo>
                    <a:pt x="319" y="1397"/>
                  </a:lnTo>
                  <a:lnTo>
                    <a:pt x="319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4" name="Freeform 6">
              <a:extLst>
                <a:ext uri="{FF2B5EF4-FFF2-40B4-BE49-F238E27FC236}">
                  <a16:creationId xmlns:a16="http://schemas.microsoft.com/office/drawing/2014/main" id="{733ED1C0-423D-3BA1-7D76-5AD063DB496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002" y="3473"/>
              <a:ext cx="1535" cy="1694"/>
            </a:xfrm>
            <a:custGeom>
              <a:avLst/>
              <a:gdLst>
                <a:gd name="T0" fmla="*/ 556 w 1535"/>
                <a:gd name="T1" fmla="*/ 0 h 1694"/>
                <a:gd name="T2" fmla="*/ 0 w 1535"/>
                <a:gd name="T3" fmla="*/ 1694 h 1694"/>
                <a:gd name="T4" fmla="*/ 337 w 1535"/>
                <a:gd name="T5" fmla="*/ 1694 h 1694"/>
                <a:gd name="T6" fmla="*/ 453 w 1535"/>
                <a:gd name="T7" fmla="*/ 1321 h 1694"/>
                <a:gd name="T8" fmla="*/ 1083 w 1535"/>
                <a:gd name="T9" fmla="*/ 1321 h 1694"/>
                <a:gd name="T10" fmla="*/ 1197 w 1535"/>
                <a:gd name="T11" fmla="*/ 1694 h 1694"/>
                <a:gd name="T12" fmla="*/ 1535 w 1535"/>
                <a:gd name="T13" fmla="*/ 1694 h 1694"/>
                <a:gd name="T14" fmla="*/ 978 w 1535"/>
                <a:gd name="T15" fmla="*/ 0 h 1694"/>
                <a:gd name="T16" fmla="*/ 556 w 1535"/>
                <a:gd name="T17" fmla="*/ 0 h 1694"/>
                <a:gd name="T18" fmla="*/ 768 w 1535"/>
                <a:gd name="T19" fmla="*/ 301 h 1694"/>
                <a:gd name="T20" fmla="*/ 998 w 1535"/>
                <a:gd name="T21" fmla="*/ 1048 h 1694"/>
                <a:gd name="T22" fmla="*/ 536 w 1535"/>
                <a:gd name="T23" fmla="*/ 1048 h 1694"/>
                <a:gd name="T24" fmla="*/ 768 w 1535"/>
                <a:gd name="T25" fmla="*/ 301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35" h="1694">
                  <a:moveTo>
                    <a:pt x="556" y="0"/>
                  </a:moveTo>
                  <a:lnTo>
                    <a:pt x="0" y="1694"/>
                  </a:lnTo>
                  <a:lnTo>
                    <a:pt x="337" y="1694"/>
                  </a:lnTo>
                  <a:lnTo>
                    <a:pt x="453" y="1321"/>
                  </a:lnTo>
                  <a:lnTo>
                    <a:pt x="1083" y="1321"/>
                  </a:lnTo>
                  <a:lnTo>
                    <a:pt x="1197" y="1694"/>
                  </a:lnTo>
                  <a:lnTo>
                    <a:pt x="1535" y="1694"/>
                  </a:lnTo>
                  <a:lnTo>
                    <a:pt x="978" y="0"/>
                  </a:lnTo>
                  <a:lnTo>
                    <a:pt x="556" y="0"/>
                  </a:lnTo>
                  <a:close/>
                  <a:moveTo>
                    <a:pt x="768" y="301"/>
                  </a:moveTo>
                  <a:lnTo>
                    <a:pt x="998" y="1048"/>
                  </a:lnTo>
                  <a:lnTo>
                    <a:pt x="536" y="1048"/>
                  </a:lnTo>
                  <a:lnTo>
                    <a:pt x="768" y="3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5" name="Freeform 7">
              <a:extLst>
                <a:ext uri="{FF2B5EF4-FFF2-40B4-BE49-F238E27FC236}">
                  <a16:creationId xmlns:a16="http://schemas.microsoft.com/office/drawing/2014/main" id="{24321CB6-88B2-41D3-45AD-465FCCF9FFB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25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6 w 1113"/>
                <a:gd name="T5" fmla="*/ 297 h 1694"/>
                <a:gd name="T6" fmla="*/ 396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6 w 1113"/>
                <a:gd name="T17" fmla="*/ 1397 h 1694"/>
                <a:gd name="T18" fmla="*/ 716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6" y="297"/>
                  </a:lnTo>
                  <a:lnTo>
                    <a:pt x="396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6" y="1397"/>
                  </a:lnTo>
                  <a:lnTo>
                    <a:pt x="716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5" name="Freeform 8">
              <a:extLst>
                <a:ext uri="{FF2B5EF4-FFF2-40B4-BE49-F238E27FC236}">
                  <a16:creationId xmlns:a16="http://schemas.microsoft.com/office/drawing/2014/main" id="{28DF50ED-77B5-2CCB-445E-BE59A74640E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263" y="3473"/>
              <a:ext cx="1317" cy="1694"/>
            </a:xfrm>
            <a:custGeom>
              <a:avLst/>
              <a:gdLst>
                <a:gd name="T0" fmla="*/ 884 w 932"/>
                <a:gd name="T1" fmla="*/ 372 h 1199"/>
                <a:gd name="T2" fmla="*/ 442 w 932"/>
                <a:gd name="T3" fmla="*/ 0 h 1199"/>
                <a:gd name="T4" fmla="*/ 0 w 932"/>
                <a:gd name="T5" fmla="*/ 0 h 1199"/>
                <a:gd name="T6" fmla="*/ 0 w 932"/>
                <a:gd name="T7" fmla="*/ 1199 h 1199"/>
                <a:gd name="T8" fmla="*/ 227 w 932"/>
                <a:gd name="T9" fmla="*/ 1199 h 1199"/>
                <a:gd name="T10" fmla="*/ 227 w 932"/>
                <a:gd name="T11" fmla="*/ 755 h 1199"/>
                <a:gd name="T12" fmla="*/ 418 w 932"/>
                <a:gd name="T13" fmla="*/ 755 h 1199"/>
                <a:gd name="T14" fmla="*/ 450 w 932"/>
                <a:gd name="T15" fmla="*/ 755 h 1199"/>
                <a:gd name="T16" fmla="*/ 681 w 932"/>
                <a:gd name="T17" fmla="*/ 1199 h 1199"/>
                <a:gd name="T18" fmla="*/ 932 w 932"/>
                <a:gd name="T19" fmla="*/ 1199 h 1199"/>
                <a:gd name="T20" fmla="*/ 676 w 932"/>
                <a:gd name="T21" fmla="*/ 707 h 1199"/>
                <a:gd name="T22" fmla="*/ 884 w 932"/>
                <a:gd name="T23" fmla="*/ 372 h 1199"/>
                <a:gd name="T24" fmla="*/ 645 w 932"/>
                <a:gd name="T25" fmla="*/ 372 h 1199"/>
                <a:gd name="T26" fmla="*/ 418 w 932"/>
                <a:gd name="T27" fmla="*/ 562 h 1199"/>
                <a:gd name="T28" fmla="*/ 227 w 932"/>
                <a:gd name="T29" fmla="*/ 562 h 1199"/>
                <a:gd name="T30" fmla="*/ 227 w 932"/>
                <a:gd name="T31" fmla="*/ 194 h 1199"/>
                <a:gd name="T32" fmla="*/ 418 w 932"/>
                <a:gd name="T33" fmla="*/ 194 h 1199"/>
                <a:gd name="T34" fmla="*/ 645 w 932"/>
                <a:gd name="T35" fmla="*/ 372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32" h="1199">
                  <a:moveTo>
                    <a:pt x="884" y="372"/>
                  </a:moveTo>
                  <a:cubicBezTo>
                    <a:pt x="884" y="92"/>
                    <a:pt x="693" y="0"/>
                    <a:pt x="44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227" y="755"/>
                    <a:pt x="227" y="755"/>
                    <a:pt x="227" y="755"/>
                  </a:cubicBezTo>
                  <a:cubicBezTo>
                    <a:pt x="418" y="755"/>
                    <a:pt x="418" y="755"/>
                    <a:pt x="418" y="755"/>
                  </a:cubicBezTo>
                  <a:cubicBezTo>
                    <a:pt x="429" y="755"/>
                    <a:pt x="439" y="755"/>
                    <a:pt x="450" y="755"/>
                  </a:cubicBezTo>
                  <a:cubicBezTo>
                    <a:pt x="681" y="1199"/>
                    <a:pt x="681" y="1199"/>
                    <a:pt x="681" y="1199"/>
                  </a:cubicBezTo>
                  <a:cubicBezTo>
                    <a:pt x="932" y="1199"/>
                    <a:pt x="932" y="1199"/>
                    <a:pt x="932" y="1199"/>
                  </a:cubicBezTo>
                  <a:cubicBezTo>
                    <a:pt x="676" y="707"/>
                    <a:pt x="676" y="707"/>
                    <a:pt x="676" y="707"/>
                  </a:cubicBezTo>
                  <a:cubicBezTo>
                    <a:pt x="801" y="652"/>
                    <a:pt x="884" y="545"/>
                    <a:pt x="884" y="372"/>
                  </a:cubicBezTo>
                  <a:moveTo>
                    <a:pt x="645" y="372"/>
                  </a:moveTo>
                  <a:cubicBezTo>
                    <a:pt x="645" y="516"/>
                    <a:pt x="562" y="562"/>
                    <a:pt x="418" y="562"/>
                  </a:cubicBezTo>
                  <a:cubicBezTo>
                    <a:pt x="227" y="562"/>
                    <a:pt x="227" y="562"/>
                    <a:pt x="227" y="562"/>
                  </a:cubicBezTo>
                  <a:cubicBezTo>
                    <a:pt x="227" y="194"/>
                    <a:pt x="227" y="194"/>
                    <a:pt x="227" y="194"/>
                  </a:cubicBezTo>
                  <a:cubicBezTo>
                    <a:pt x="418" y="194"/>
                    <a:pt x="418" y="194"/>
                    <a:pt x="418" y="194"/>
                  </a:cubicBezTo>
                  <a:cubicBezTo>
                    <a:pt x="574" y="194"/>
                    <a:pt x="645" y="252"/>
                    <a:pt x="645" y="37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6" name="Freeform 9">
              <a:extLst>
                <a:ext uri="{FF2B5EF4-FFF2-40B4-BE49-F238E27FC236}">
                  <a16:creationId xmlns:a16="http://schemas.microsoft.com/office/drawing/2014/main" id="{3E46F43E-7289-80AB-2776-B413EE27EDF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69" y="3473"/>
              <a:ext cx="1098" cy="1694"/>
            </a:xfrm>
            <a:custGeom>
              <a:avLst/>
              <a:gdLst>
                <a:gd name="T0" fmla="*/ 0 w 1098"/>
                <a:gd name="T1" fmla="*/ 0 h 1694"/>
                <a:gd name="T2" fmla="*/ 0 w 1098"/>
                <a:gd name="T3" fmla="*/ 1694 h 1694"/>
                <a:gd name="T4" fmla="*/ 1098 w 1098"/>
                <a:gd name="T5" fmla="*/ 1694 h 1694"/>
                <a:gd name="T6" fmla="*/ 1098 w 1098"/>
                <a:gd name="T7" fmla="*/ 1397 h 1694"/>
                <a:gd name="T8" fmla="*/ 321 w 1098"/>
                <a:gd name="T9" fmla="*/ 1397 h 1694"/>
                <a:gd name="T10" fmla="*/ 321 w 1098"/>
                <a:gd name="T11" fmla="*/ 973 h 1694"/>
                <a:gd name="T12" fmla="*/ 1030 w 1098"/>
                <a:gd name="T13" fmla="*/ 973 h 1694"/>
                <a:gd name="T14" fmla="*/ 1030 w 1098"/>
                <a:gd name="T15" fmla="*/ 687 h 1694"/>
                <a:gd name="T16" fmla="*/ 321 w 1098"/>
                <a:gd name="T17" fmla="*/ 687 h 1694"/>
                <a:gd name="T18" fmla="*/ 321 w 1098"/>
                <a:gd name="T19" fmla="*/ 297 h 1694"/>
                <a:gd name="T20" fmla="*/ 1098 w 1098"/>
                <a:gd name="T21" fmla="*/ 297 h 1694"/>
                <a:gd name="T22" fmla="*/ 1098 w 1098"/>
                <a:gd name="T23" fmla="*/ 0 h 1694"/>
                <a:gd name="T24" fmla="*/ 0 w 1098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98" h="1694">
                  <a:moveTo>
                    <a:pt x="0" y="0"/>
                  </a:moveTo>
                  <a:lnTo>
                    <a:pt x="0" y="1694"/>
                  </a:lnTo>
                  <a:lnTo>
                    <a:pt x="1098" y="1694"/>
                  </a:lnTo>
                  <a:lnTo>
                    <a:pt x="1098" y="1397"/>
                  </a:lnTo>
                  <a:lnTo>
                    <a:pt x="321" y="1397"/>
                  </a:lnTo>
                  <a:lnTo>
                    <a:pt x="321" y="973"/>
                  </a:lnTo>
                  <a:lnTo>
                    <a:pt x="1030" y="973"/>
                  </a:lnTo>
                  <a:lnTo>
                    <a:pt x="1030" y="687"/>
                  </a:lnTo>
                  <a:lnTo>
                    <a:pt x="321" y="687"/>
                  </a:lnTo>
                  <a:lnTo>
                    <a:pt x="321" y="297"/>
                  </a:lnTo>
                  <a:lnTo>
                    <a:pt x="1098" y="297"/>
                  </a:lnTo>
                  <a:lnTo>
                    <a:pt x="109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7" name="Freeform 10">
              <a:extLst>
                <a:ext uri="{FF2B5EF4-FFF2-40B4-BE49-F238E27FC236}">
                  <a16:creationId xmlns:a16="http://schemas.microsoft.com/office/drawing/2014/main" id="{0C82D5C3-8445-8837-27CE-3B93EA4FA45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481" y="3473"/>
              <a:ext cx="1215" cy="1694"/>
            </a:xfrm>
            <a:custGeom>
              <a:avLst/>
              <a:gdLst>
                <a:gd name="T0" fmla="*/ 406 w 860"/>
                <a:gd name="T1" fmla="*/ 791 h 1199"/>
                <a:gd name="T2" fmla="*/ 227 w 860"/>
                <a:gd name="T3" fmla="*/ 791 h 1199"/>
                <a:gd name="T4" fmla="*/ 227 w 860"/>
                <a:gd name="T5" fmla="*/ 1199 h 1199"/>
                <a:gd name="T6" fmla="*/ 0 w 860"/>
                <a:gd name="T7" fmla="*/ 1199 h 1199"/>
                <a:gd name="T8" fmla="*/ 0 w 860"/>
                <a:gd name="T9" fmla="*/ 0 h 1199"/>
                <a:gd name="T10" fmla="*/ 406 w 860"/>
                <a:gd name="T11" fmla="*/ 0 h 1199"/>
                <a:gd name="T12" fmla="*/ 860 w 860"/>
                <a:gd name="T13" fmla="*/ 396 h 1199"/>
                <a:gd name="T14" fmla="*/ 406 w 860"/>
                <a:gd name="T15" fmla="*/ 791 h 1199"/>
                <a:gd name="T16" fmla="*/ 394 w 860"/>
                <a:gd name="T17" fmla="*/ 194 h 1199"/>
                <a:gd name="T18" fmla="*/ 227 w 860"/>
                <a:gd name="T19" fmla="*/ 194 h 1199"/>
                <a:gd name="T20" fmla="*/ 227 w 860"/>
                <a:gd name="T21" fmla="*/ 598 h 1199"/>
                <a:gd name="T22" fmla="*/ 394 w 860"/>
                <a:gd name="T23" fmla="*/ 598 h 1199"/>
                <a:gd name="T24" fmla="*/ 621 w 860"/>
                <a:gd name="T25" fmla="*/ 396 h 1199"/>
                <a:gd name="T26" fmla="*/ 394 w 860"/>
                <a:gd name="T27" fmla="*/ 194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60" h="1199">
                  <a:moveTo>
                    <a:pt x="406" y="791"/>
                  </a:moveTo>
                  <a:cubicBezTo>
                    <a:pt x="227" y="791"/>
                    <a:pt x="227" y="791"/>
                    <a:pt x="227" y="791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06" y="0"/>
                    <a:pt x="406" y="0"/>
                    <a:pt x="406" y="0"/>
                  </a:cubicBezTo>
                  <a:cubicBezTo>
                    <a:pt x="661" y="0"/>
                    <a:pt x="860" y="116"/>
                    <a:pt x="860" y="396"/>
                  </a:cubicBezTo>
                  <a:cubicBezTo>
                    <a:pt x="860" y="671"/>
                    <a:pt x="659" y="791"/>
                    <a:pt x="406" y="791"/>
                  </a:cubicBezTo>
                  <a:moveTo>
                    <a:pt x="394" y="194"/>
                  </a:moveTo>
                  <a:cubicBezTo>
                    <a:pt x="227" y="194"/>
                    <a:pt x="227" y="194"/>
                    <a:pt x="227" y="194"/>
                  </a:cubicBezTo>
                  <a:cubicBezTo>
                    <a:pt x="227" y="598"/>
                    <a:pt x="227" y="598"/>
                    <a:pt x="227" y="598"/>
                  </a:cubicBezTo>
                  <a:cubicBezTo>
                    <a:pt x="394" y="598"/>
                    <a:pt x="394" y="598"/>
                    <a:pt x="394" y="598"/>
                  </a:cubicBezTo>
                  <a:cubicBezTo>
                    <a:pt x="525" y="598"/>
                    <a:pt x="621" y="534"/>
                    <a:pt x="621" y="396"/>
                  </a:cubicBezTo>
                  <a:cubicBezTo>
                    <a:pt x="621" y="252"/>
                    <a:pt x="525" y="194"/>
                    <a:pt x="394" y="19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8" name="Freeform 11">
              <a:extLst>
                <a:ext uri="{FF2B5EF4-FFF2-40B4-BE49-F238E27FC236}">
                  <a16:creationId xmlns:a16="http://schemas.microsoft.com/office/drawing/2014/main" id="{2D962E7C-3E08-D166-19E4-74C49227872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45" y="3473"/>
              <a:ext cx="1720" cy="1694"/>
            </a:xfrm>
            <a:custGeom>
              <a:avLst/>
              <a:gdLst>
                <a:gd name="T0" fmla="*/ 1265 w 1720"/>
                <a:gd name="T1" fmla="*/ 0 h 1694"/>
                <a:gd name="T2" fmla="*/ 860 w 1720"/>
                <a:gd name="T3" fmla="*/ 996 h 1694"/>
                <a:gd name="T4" fmla="*/ 456 w 1720"/>
                <a:gd name="T5" fmla="*/ 0 h 1694"/>
                <a:gd name="T6" fmla="*/ 0 w 1720"/>
                <a:gd name="T7" fmla="*/ 0 h 1694"/>
                <a:gd name="T8" fmla="*/ 0 w 1720"/>
                <a:gd name="T9" fmla="*/ 1694 h 1694"/>
                <a:gd name="T10" fmla="*/ 303 w 1720"/>
                <a:gd name="T11" fmla="*/ 1694 h 1694"/>
                <a:gd name="T12" fmla="*/ 303 w 1720"/>
                <a:gd name="T13" fmla="*/ 428 h 1694"/>
                <a:gd name="T14" fmla="*/ 692 w 1720"/>
                <a:gd name="T15" fmla="*/ 1321 h 1694"/>
                <a:gd name="T16" fmla="*/ 709 w 1720"/>
                <a:gd name="T17" fmla="*/ 1321 h 1694"/>
                <a:gd name="T18" fmla="*/ 1012 w 1720"/>
                <a:gd name="T19" fmla="*/ 1321 h 1694"/>
                <a:gd name="T20" fmla="*/ 1029 w 1720"/>
                <a:gd name="T21" fmla="*/ 1321 h 1694"/>
                <a:gd name="T22" fmla="*/ 1416 w 1720"/>
                <a:gd name="T23" fmla="*/ 428 h 1694"/>
                <a:gd name="T24" fmla="*/ 1416 w 1720"/>
                <a:gd name="T25" fmla="*/ 1694 h 1694"/>
                <a:gd name="T26" fmla="*/ 1720 w 1720"/>
                <a:gd name="T27" fmla="*/ 1694 h 1694"/>
                <a:gd name="T28" fmla="*/ 1720 w 1720"/>
                <a:gd name="T29" fmla="*/ 0 h 1694"/>
                <a:gd name="T30" fmla="*/ 1265 w 1720"/>
                <a:gd name="T31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20" h="1694">
                  <a:moveTo>
                    <a:pt x="1265" y="0"/>
                  </a:moveTo>
                  <a:lnTo>
                    <a:pt x="860" y="996"/>
                  </a:lnTo>
                  <a:lnTo>
                    <a:pt x="456" y="0"/>
                  </a:lnTo>
                  <a:lnTo>
                    <a:pt x="0" y="0"/>
                  </a:lnTo>
                  <a:lnTo>
                    <a:pt x="0" y="1694"/>
                  </a:lnTo>
                  <a:lnTo>
                    <a:pt x="303" y="1694"/>
                  </a:lnTo>
                  <a:lnTo>
                    <a:pt x="303" y="428"/>
                  </a:lnTo>
                  <a:lnTo>
                    <a:pt x="692" y="1321"/>
                  </a:lnTo>
                  <a:lnTo>
                    <a:pt x="709" y="1321"/>
                  </a:lnTo>
                  <a:lnTo>
                    <a:pt x="1012" y="1321"/>
                  </a:lnTo>
                  <a:lnTo>
                    <a:pt x="1029" y="1321"/>
                  </a:lnTo>
                  <a:lnTo>
                    <a:pt x="1416" y="428"/>
                  </a:lnTo>
                  <a:lnTo>
                    <a:pt x="1416" y="1694"/>
                  </a:lnTo>
                  <a:lnTo>
                    <a:pt x="1720" y="1694"/>
                  </a:lnTo>
                  <a:lnTo>
                    <a:pt x="1720" y="0"/>
                  </a:lnTo>
                  <a:lnTo>
                    <a:pt x="126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9" name="Freeform 12">
              <a:extLst>
                <a:ext uri="{FF2B5EF4-FFF2-40B4-BE49-F238E27FC236}">
                  <a16:creationId xmlns:a16="http://schemas.microsoft.com/office/drawing/2014/main" id="{F4041540-D57A-59CB-04E7-A52B58E1F12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7 w 1113"/>
                <a:gd name="T5" fmla="*/ 297 h 1694"/>
                <a:gd name="T6" fmla="*/ 397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7 w 1113"/>
                <a:gd name="T17" fmla="*/ 1397 h 1694"/>
                <a:gd name="T18" fmla="*/ 717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7" y="297"/>
                  </a:lnTo>
                  <a:lnTo>
                    <a:pt x="397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7" y="1397"/>
                  </a:lnTo>
                  <a:lnTo>
                    <a:pt x="717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</p:grpSp>
    </p:spTree>
    <p:extLst>
      <p:ext uri="{BB962C8B-B14F-4D97-AF65-F5344CB8AC3E}">
        <p14:creationId xmlns:p14="http://schemas.microsoft.com/office/powerpoint/2010/main" val="165854826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 Khaki">
    <p:bg>
      <p:bgPr>
        <a:solidFill>
          <a:srgbClr val="FBF7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>
            <a:extLst>
              <a:ext uri="{FF2B5EF4-FFF2-40B4-BE49-F238E27FC236}">
                <a16:creationId xmlns:a16="http://schemas.microsoft.com/office/drawing/2014/main" id="{98C9DEC1-150C-501B-2DF1-6E2CB499B668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330271" y="327819"/>
            <a:ext cx="11536292" cy="1272297"/>
            <a:chOff x="0" y="3473"/>
            <a:chExt cx="15360" cy="1694"/>
          </a:xfrm>
          <a:solidFill>
            <a:schemeClr val="accent1"/>
          </a:solidFill>
        </p:grpSpPr>
        <p:sp>
          <p:nvSpPr>
            <p:cNvPr id="3" name="Freeform 5">
              <a:extLst>
                <a:ext uri="{FF2B5EF4-FFF2-40B4-BE49-F238E27FC236}">
                  <a16:creationId xmlns:a16="http://schemas.microsoft.com/office/drawing/2014/main" id="{E39A89AD-BEB6-79FD-8F05-4DF88E68FEE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261" y="3473"/>
              <a:ext cx="1099" cy="1694"/>
            </a:xfrm>
            <a:custGeom>
              <a:avLst/>
              <a:gdLst>
                <a:gd name="T0" fmla="*/ 0 w 1099"/>
                <a:gd name="T1" fmla="*/ 0 h 1694"/>
                <a:gd name="T2" fmla="*/ 0 w 1099"/>
                <a:gd name="T3" fmla="*/ 1694 h 1694"/>
                <a:gd name="T4" fmla="*/ 1099 w 1099"/>
                <a:gd name="T5" fmla="*/ 1694 h 1694"/>
                <a:gd name="T6" fmla="*/ 1099 w 1099"/>
                <a:gd name="T7" fmla="*/ 1397 h 1694"/>
                <a:gd name="T8" fmla="*/ 319 w 1099"/>
                <a:gd name="T9" fmla="*/ 1397 h 1694"/>
                <a:gd name="T10" fmla="*/ 319 w 1099"/>
                <a:gd name="T11" fmla="*/ 0 h 1694"/>
                <a:gd name="T12" fmla="*/ 0 w 1099"/>
                <a:gd name="T13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9" h="1694">
                  <a:moveTo>
                    <a:pt x="0" y="0"/>
                  </a:moveTo>
                  <a:lnTo>
                    <a:pt x="0" y="1694"/>
                  </a:lnTo>
                  <a:lnTo>
                    <a:pt x="1099" y="1694"/>
                  </a:lnTo>
                  <a:lnTo>
                    <a:pt x="1099" y="1397"/>
                  </a:lnTo>
                  <a:lnTo>
                    <a:pt x="319" y="1397"/>
                  </a:lnTo>
                  <a:lnTo>
                    <a:pt x="319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4" name="Freeform 6">
              <a:extLst>
                <a:ext uri="{FF2B5EF4-FFF2-40B4-BE49-F238E27FC236}">
                  <a16:creationId xmlns:a16="http://schemas.microsoft.com/office/drawing/2014/main" id="{733ED1C0-423D-3BA1-7D76-5AD063DB496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002" y="3473"/>
              <a:ext cx="1535" cy="1694"/>
            </a:xfrm>
            <a:custGeom>
              <a:avLst/>
              <a:gdLst>
                <a:gd name="T0" fmla="*/ 556 w 1535"/>
                <a:gd name="T1" fmla="*/ 0 h 1694"/>
                <a:gd name="T2" fmla="*/ 0 w 1535"/>
                <a:gd name="T3" fmla="*/ 1694 h 1694"/>
                <a:gd name="T4" fmla="*/ 337 w 1535"/>
                <a:gd name="T5" fmla="*/ 1694 h 1694"/>
                <a:gd name="T6" fmla="*/ 453 w 1535"/>
                <a:gd name="T7" fmla="*/ 1321 h 1694"/>
                <a:gd name="T8" fmla="*/ 1083 w 1535"/>
                <a:gd name="T9" fmla="*/ 1321 h 1694"/>
                <a:gd name="T10" fmla="*/ 1197 w 1535"/>
                <a:gd name="T11" fmla="*/ 1694 h 1694"/>
                <a:gd name="T12" fmla="*/ 1535 w 1535"/>
                <a:gd name="T13" fmla="*/ 1694 h 1694"/>
                <a:gd name="T14" fmla="*/ 978 w 1535"/>
                <a:gd name="T15" fmla="*/ 0 h 1694"/>
                <a:gd name="T16" fmla="*/ 556 w 1535"/>
                <a:gd name="T17" fmla="*/ 0 h 1694"/>
                <a:gd name="T18" fmla="*/ 768 w 1535"/>
                <a:gd name="T19" fmla="*/ 301 h 1694"/>
                <a:gd name="T20" fmla="*/ 998 w 1535"/>
                <a:gd name="T21" fmla="*/ 1048 h 1694"/>
                <a:gd name="T22" fmla="*/ 536 w 1535"/>
                <a:gd name="T23" fmla="*/ 1048 h 1694"/>
                <a:gd name="T24" fmla="*/ 768 w 1535"/>
                <a:gd name="T25" fmla="*/ 301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35" h="1694">
                  <a:moveTo>
                    <a:pt x="556" y="0"/>
                  </a:moveTo>
                  <a:lnTo>
                    <a:pt x="0" y="1694"/>
                  </a:lnTo>
                  <a:lnTo>
                    <a:pt x="337" y="1694"/>
                  </a:lnTo>
                  <a:lnTo>
                    <a:pt x="453" y="1321"/>
                  </a:lnTo>
                  <a:lnTo>
                    <a:pt x="1083" y="1321"/>
                  </a:lnTo>
                  <a:lnTo>
                    <a:pt x="1197" y="1694"/>
                  </a:lnTo>
                  <a:lnTo>
                    <a:pt x="1535" y="1694"/>
                  </a:lnTo>
                  <a:lnTo>
                    <a:pt x="978" y="0"/>
                  </a:lnTo>
                  <a:lnTo>
                    <a:pt x="556" y="0"/>
                  </a:lnTo>
                  <a:close/>
                  <a:moveTo>
                    <a:pt x="768" y="301"/>
                  </a:moveTo>
                  <a:lnTo>
                    <a:pt x="998" y="1048"/>
                  </a:lnTo>
                  <a:lnTo>
                    <a:pt x="536" y="1048"/>
                  </a:lnTo>
                  <a:lnTo>
                    <a:pt x="768" y="3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5" name="Freeform 7">
              <a:extLst>
                <a:ext uri="{FF2B5EF4-FFF2-40B4-BE49-F238E27FC236}">
                  <a16:creationId xmlns:a16="http://schemas.microsoft.com/office/drawing/2014/main" id="{24321CB6-88B2-41D3-45AD-465FCCF9FFB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25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6 w 1113"/>
                <a:gd name="T5" fmla="*/ 297 h 1694"/>
                <a:gd name="T6" fmla="*/ 396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6 w 1113"/>
                <a:gd name="T17" fmla="*/ 1397 h 1694"/>
                <a:gd name="T18" fmla="*/ 716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6" y="297"/>
                  </a:lnTo>
                  <a:lnTo>
                    <a:pt x="396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6" y="1397"/>
                  </a:lnTo>
                  <a:lnTo>
                    <a:pt x="716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5" name="Freeform 8">
              <a:extLst>
                <a:ext uri="{FF2B5EF4-FFF2-40B4-BE49-F238E27FC236}">
                  <a16:creationId xmlns:a16="http://schemas.microsoft.com/office/drawing/2014/main" id="{28DF50ED-77B5-2CCB-445E-BE59A74640E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263" y="3473"/>
              <a:ext cx="1317" cy="1694"/>
            </a:xfrm>
            <a:custGeom>
              <a:avLst/>
              <a:gdLst>
                <a:gd name="T0" fmla="*/ 884 w 932"/>
                <a:gd name="T1" fmla="*/ 372 h 1199"/>
                <a:gd name="T2" fmla="*/ 442 w 932"/>
                <a:gd name="T3" fmla="*/ 0 h 1199"/>
                <a:gd name="T4" fmla="*/ 0 w 932"/>
                <a:gd name="T5" fmla="*/ 0 h 1199"/>
                <a:gd name="T6" fmla="*/ 0 w 932"/>
                <a:gd name="T7" fmla="*/ 1199 h 1199"/>
                <a:gd name="T8" fmla="*/ 227 w 932"/>
                <a:gd name="T9" fmla="*/ 1199 h 1199"/>
                <a:gd name="T10" fmla="*/ 227 w 932"/>
                <a:gd name="T11" fmla="*/ 755 h 1199"/>
                <a:gd name="T12" fmla="*/ 418 w 932"/>
                <a:gd name="T13" fmla="*/ 755 h 1199"/>
                <a:gd name="T14" fmla="*/ 450 w 932"/>
                <a:gd name="T15" fmla="*/ 755 h 1199"/>
                <a:gd name="T16" fmla="*/ 681 w 932"/>
                <a:gd name="T17" fmla="*/ 1199 h 1199"/>
                <a:gd name="T18" fmla="*/ 932 w 932"/>
                <a:gd name="T19" fmla="*/ 1199 h 1199"/>
                <a:gd name="T20" fmla="*/ 676 w 932"/>
                <a:gd name="T21" fmla="*/ 707 h 1199"/>
                <a:gd name="T22" fmla="*/ 884 w 932"/>
                <a:gd name="T23" fmla="*/ 372 h 1199"/>
                <a:gd name="T24" fmla="*/ 645 w 932"/>
                <a:gd name="T25" fmla="*/ 372 h 1199"/>
                <a:gd name="T26" fmla="*/ 418 w 932"/>
                <a:gd name="T27" fmla="*/ 562 h 1199"/>
                <a:gd name="T28" fmla="*/ 227 w 932"/>
                <a:gd name="T29" fmla="*/ 562 h 1199"/>
                <a:gd name="T30" fmla="*/ 227 w 932"/>
                <a:gd name="T31" fmla="*/ 194 h 1199"/>
                <a:gd name="T32" fmla="*/ 418 w 932"/>
                <a:gd name="T33" fmla="*/ 194 h 1199"/>
                <a:gd name="T34" fmla="*/ 645 w 932"/>
                <a:gd name="T35" fmla="*/ 372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32" h="1199">
                  <a:moveTo>
                    <a:pt x="884" y="372"/>
                  </a:moveTo>
                  <a:cubicBezTo>
                    <a:pt x="884" y="92"/>
                    <a:pt x="693" y="0"/>
                    <a:pt x="44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227" y="755"/>
                    <a:pt x="227" y="755"/>
                    <a:pt x="227" y="755"/>
                  </a:cubicBezTo>
                  <a:cubicBezTo>
                    <a:pt x="418" y="755"/>
                    <a:pt x="418" y="755"/>
                    <a:pt x="418" y="755"/>
                  </a:cubicBezTo>
                  <a:cubicBezTo>
                    <a:pt x="429" y="755"/>
                    <a:pt x="439" y="755"/>
                    <a:pt x="450" y="755"/>
                  </a:cubicBezTo>
                  <a:cubicBezTo>
                    <a:pt x="681" y="1199"/>
                    <a:pt x="681" y="1199"/>
                    <a:pt x="681" y="1199"/>
                  </a:cubicBezTo>
                  <a:cubicBezTo>
                    <a:pt x="932" y="1199"/>
                    <a:pt x="932" y="1199"/>
                    <a:pt x="932" y="1199"/>
                  </a:cubicBezTo>
                  <a:cubicBezTo>
                    <a:pt x="676" y="707"/>
                    <a:pt x="676" y="707"/>
                    <a:pt x="676" y="707"/>
                  </a:cubicBezTo>
                  <a:cubicBezTo>
                    <a:pt x="801" y="652"/>
                    <a:pt x="884" y="545"/>
                    <a:pt x="884" y="372"/>
                  </a:cubicBezTo>
                  <a:moveTo>
                    <a:pt x="645" y="372"/>
                  </a:moveTo>
                  <a:cubicBezTo>
                    <a:pt x="645" y="516"/>
                    <a:pt x="562" y="562"/>
                    <a:pt x="418" y="562"/>
                  </a:cubicBezTo>
                  <a:cubicBezTo>
                    <a:pt x="227" y="562"/>
                    <a:pt x="227" y="562"/>
                    <a:pt x="227" y="562"/>
                  </a:cubicBezTo>
                  <a:cubicBezTo>
                    <a:pt x="227" y="194"/>
                    <a:pt x="227" y="194"/>
                    <a:pt x="227" y="194"/>
                  </a:cubicBezTo>
                  <a:cubicBezTo>
                    <a:pt x="418" y="194"/>
                    <a:pt x="418" y="194"/>
                    <a:pt x="418" y="194"/>
                  </a:cubicBezTo>
                  <a:cubicBezTo>
                    <a:pt x="574" y="194"/>
                    <a:pt x="645" y="252"/>
                    <a:pt x="645" y="37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6" name="Freeform 9">
              <a:extLst>
                <a:ext uri="{FF2B5EF4-FFF2-40B4-BE49-F238E27FC236}">
                  <a16:creationId xmlns:a16="http://schemas.microsoft.com/office/drawing/2014/main" id="{3E46F43E-7289-80AB-2776-B413EE27EDF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69" y="3473"/>
              <a:ext cx="1098" cy="1694"/>
            </a:xfrm>
            <a:custGeom>
              <a:avLst/>
              <a:gdLst>
                <a:gd name="T0" fmla="*/ 0 w 1098"/>
                <a:gd name="T1" fmla="*/ 0 h 1694"/>
                <a:gd name="T2" fmla="*/ 0 w 1098"/>
                <a:gd name="T3" fmla="*/ 1694 h 1694"/>
                <a:gd name="T4" fmla="*/ 1098 w 1098"/>
                <a:gd name="T5" fmla="*/ 1694 h 1694"/>
                <a:gd name="T6" fmla="*/ 1098 w 1098"/>
                <a:gd name="T7" fmla="*/ 1397 h 1694"/>
                <a:gd name="T8" fmla="*/ 321 w 1098"/>
                <a:gd name="T9" fmla="*/ 1397 h 1694"/>
                <a:gd name="T10" fmla="*/ 321 w 1098"/>
                <a:gd name="T11" fmla="*/ 973 h 1694"/>
                <a:gd name="T12" fmla="*/ 1030 w 1098"/>
                <a:gd name="T13" fmla="*/ 973 h 1694"/>
                <a:gd name="T14" fmla="*/ 1030 w 1098"/>
                <a:gd name="T15" fmla="*/ 687 h 1694"/>
                <a:gd name="T16" fmla="*/ 321 w 1098"/>
                <a:gd name="T17" fmla="*/ 687 h 1694"/>
                <a:gd name="T18" fmla="*/ 321 w 1098"/>
                <a:gd name="T19" fmla="*/ 297 h 1694"/>
                <a:gd name="T20" fmla="*/ 1098 w 1098"/>
                <a:gd name="T21" fmla="*/ 297 h 1694"/>
                <a:gd name="T22" fmla="*/ 1098 w 1098"/>
                <a:gd name="T23" fmla="*/ 0 h 1694"/>
                <a:gd name="T24" fmla="*/ 0 w 1098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98" h="1694">
                  <a:moveTo>
                    <a:pt x="0" y="0"/>
                  </a:moveTo>
                  <a:lnTo>
                    <a:pt x="0" y="1694"/>
                  </a:lnTo>
                  <a:lnTo>
                    <a:pt x="1098" y="1694"/>
                  </a:lnTo>
                  <a:lnTo>
                    <a:pt x="1098" y="1397"/>
                  </a:lnTo>
                  <a:lnTo>
                    <a:pt x="321" y="1397"/>
                  </a:lnTo>
                  <a:lnTo>
                    <a:pt x="321" y="973"/>
                  </a:lnTo>
                  <a:lnTo>
                    <a:pt x="1030" y="973"/>
                  </a:lnTo>
                  <a:lnTo>
                    <a:pt x="1030" y="687"/>
                  </a:lnTo>
                  <a:lnTo>
                    <a:pt x="321" y="687"/>
                  </a:lnTo>
                  <a:lnTo>
                    <a:pt x="321" y="297"/>
                  </a:lnTo>
                  <a:lnTo>
                    <a:pt x="1098" y="297"/>
                  </a:lnTo>
                  <a:lnTo>
                    <a:pt x="109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7" name="Freeform 10">
              <a:extLst>
                <a:ext uri="{FF2B5EF4-FFF2-40B4-BE49-F238E27FC236}">
                  <a16:creationId xmlns:a16="http://schemas.microsoft.com/office/drawing/2014/main" id="{0C82D5C3-8445-8837-27CE-3B93EA4FA45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481" y="3473"/>
              <a:ext cx="1215" cy="1694"/>
            </a:xfrm>
            <a:custGeom>
              <a:avLst/>
              <a:gdLst>
                <a:gd name="T0" fmla="*/ 406 w 860"/>
                <a:gd name="T1" fmla="*/ 791 h 1199"/>
                <a:gd name="T2" fmla="*/ 227 w 860"/>
                <a:gd name="T3" fmla="*/ 791 h 1199"/>
                <a:gd name="T4" fmla="*/ 227 w 860"/>
                <a:gd name="T5" fmla="*/ 1199 h 1199"/>
                <a:gd name="T6" fmla="*/ 0 w 860"/>
                <a:gd name="T7" fmla="*/ 1199 h 1199"/>
                <a:gd name="T8" fmla="*/ 0 w 860"/>
                <a:gd name="T9" fmla="*/ 0 h 1199"/>
                <a:gd name="T10" fmla="*/ 406 w 860"/>
                <a:gd name="T11" fmla="*/ 0 h 1199"/>
                <a:gd name="T12" fmla="*/ 860 w 860"/>
                <a:gd name="T13" fmla="*/ 396 h 1199"/>
                <a:gd name="T14" fmla="*/ 406 w 860"/>
                <a:gd name="T15" fmla="*/ 791 h 1199"/>
                <a:gd name="T16" fmla="*/ 394 w 860"/>
                <a:gd name="T17" fmla="*/ 194 h 1199"/>
                <a:gd name="T18" fmla="*/ 227 w 860"/>
                <a:gd name="T19" fmla="*/ 194 h 1199"/>
                <a:gd name="T20" fmla="*/ 227 w 860"/>
                <a:gd name="T21" fmla="*/ 598 h 1199"/>
                <a:gd name="T22" fmla="*/ 394 w 860"/>
                <a:gd name="T23" fmla="*/ 598 h 1199"/>
                <a:gd name="T24" fmla="*/ 621 w 860"/>
                <a:gd name="T25" fmla="*/ 396 h 1199"/>
                <a:gd name="T26" fmla="*/ 394 w 860"/>
                <a:gd name="T27" fmla="*/ 194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60" h="1199">
                  <a:moveTo>
                    <a:pt x="406" y="791"/>
                  </a:moveTo>
                  <a:cubicBezTo>
                    <a:pt x="227" y="791"/>
                    <a:pt x="227" y="791"/>
                    <a:pt x="227" y="791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06" y="0"/>
                    <a:pt x="406" y="0"/>
                    <a:pt x="406" y="0"/>
                  </a:cubicBezTo>
                  <a:cubicBezTo>
                    <a:pt x="661" y="0"/>
                    <a:pt x="860" y="116"/>
                    <a:pt x="860" y="396"/>
                  </a:cubicBezTo>
                  <a:cubicBezTo>
                    <a:pt x="860" y="671"/>
                    <a:pt x="659" y="791"/>
                    <a:pt x="406" y="791"/>
                  </a:cubicBezTo>
                  <a:moveTo>
                    <a:pt x="394" y="194"/>
                  </a:moveTo>
                  <a:cubicBezTo>
                    <a:pt x="227" y="194"/>
                    <a:pt x="227" y="194"/>
                    <a:pt x="227" y="194"/>
                  </a:cubicBezTo>
                  <a:cubicBezTo>
                    <a:pt x="227" y="598"/>
                    <a:pt x="227" y="598"/>
                    <a:pt x="227" y="598"/>
                  </a:cubicBezTo>
                  <a:cubicBezTo>
                    <a:pt x="394" y="598"/>
                    <a:pt x="394" y="598"/>
                    <a:pt x="394" y="598"/>
                  </a:cubicBezTo>
                  <a:cubicBezTo>
                    <a:pt x="525" y="598"/>
                    <a:pt x="621" y="534"/>
                    <a:pt x="621" y="396"/>
                  </a:cubicBezTo>
                  <a:cubicBezTo>
                    <a:pt x="621" y="252"/>
                    <a:pt x="525" y="194"/>
                    <a:pt x="394" y="19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8" name="Freeform 11">
              <a:extLst>
                <a:ext uri="{FF2B5EF4-FFF2-40B4-BE49-F238E27FC236}">
                  <a16:creationId xmlns:a16="http://schemas.microsoft.com/office/drawing/2014/main" id="{2D962E7C-3E08-D166-19E4-74C49227872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45" y="3473"/>
              <a:ext cx="1720" cy="1694"/>
            </a:xfrm>
            <a:custGeom>
              <a:avLst/>
              <a:gdLst>
                <a:gd name="T0" fmla="*/ 1265 w 1720"/>
                <a:gd name="T1" fmla="*/ 0 h 1694"/>
                <a:gd name="T2" fmla="*/ 860 w 1720"/>
                <a:gd name="T3" fmla="*/ 996 h 1694"/>
                <a:gd name="T4" fmla="*/ 456 w 1720"/>
                <a:gd name="T5" fmla="*/ 0 h 1694"/>
                <a:gd name="T6" fmla="*/ 0 w 1720"/>
                <a:gd name="T7" fmla="*/ 0 h 1694"/>
                <a:gd name="T8" fmla="*/ 0 w 1720"/>
                <a:gd name="T9" fmla="*/ 1694 h 1694"/>
                <a:gd name="T10" fmla="*/ 303 w 1720"/>
                <a:gd name="T11" fmla="*/ 1694 h 1694"/>
                <a:gd name="T12" fmla="*/ 303 w 1720"/>
                <a:gd name="T13" fmla="*/ 428 h 1694"/>
                <a:gd name="T14" fmla="*/ 692 w 1720"/>
                <a:gd name="T15" fmla="*/ 1321 h 1694"/>
                <a:gd name="T16" fmla="*/ 709 w 1720"/>
                <a:gd name="T17" fmla="*/ 1321 h 1694"/>
                <a:gd name="T18" fmla="*/ 1012 w 1720"/>
                <a:gd name="T19" fmla="*/ 1321 h 1694"/>
                <a:gd name="T20" fmla="*/ 1029 w 1720"/>
                <a:gd name="T21" fmla="*/ 1321 h 1694"/>
                <a:gd name="T22" fmla="*/ 1416 w 1720"/>
                <a:gd name="T23" fmla="*/ 428 h 1694"/>
                <a:gd name="T24" fmla="*/ 1416 w 1720"/>
                <a:gd name="T25" fmla="*/ 1694 h 1694"/>
                <a:gd name="T26" fmla="*/ 1720 w 1720"/>
                <a:gd name="T27" fmla="*/ 1694 h 1694"/>
                <a:gd name="T28" fmla="*/ 1720 w 1720"/>
                <a:gd name="T29" fmla="*/ 0 h 1694"/>
                <a:gd name="T30" fmla="*/ 1265 w 1720"/>
                <a:gd name="T31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20" h="1694">
                  <a:moveTo>
                    <a:pt x="1265" y="0"/>
                  </a:moveTo>
                  <a:lnTo>
                    <a:pt x="860" y="996"/>
                  </a:lnTo>
                  <a:lnTo>
                    <a:pt x="456" y="0"/>
                  </a:lnTo>
                  <a:lnTo>
                    <a:pt x="0" y="0"/>
                  </a:lnTo>
                  <a:lnTo>
                    <a:pt x="0" y="1694"/>
                  </a:lnTo>
                  <a:lnTo>
                    <a:pt x="303" y="1694"/>
                  </a:lnTo>
                  <a:lnTo>
                    <a:pt x="303" y="428"/>
                  </a:lnTo>
                  <a:lnTo>
                    <a:pt x="692" y="1321"/>
                  </a:lnTo>
                  <a:lnTo>
                    <a:pt x="709" y="1321"/>
                  </a:lnTo>
                  <a:lnTo>
                    <a:pt x="1012" y="1321"/>
                  </a:lnTo>
                  <a:lnTo>
                    <a:pt x="1029" y="1321"/>
                  </a:lnTo>
                  <a:lnTo>
                    <a:pt x="1416" y="428"/>
                  </a:lnTo>
                  <a:lnTo>
                    <a:pt x="1416" y="1694"/>
                  </a:lnTo>
                  <a:lnTo>
                    <a:pt x="1720" y="1694"/>
                  </a:lnTo>
                  <a:lnTo>
                    <a:pt x="1720" y="0"/>
                  </a:lnTo>
                  <a:lnTo>
                    <a:pt x="126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9" name="Freeform 12">
              <a:extLst>
                <a:ext uri="{FF2B5EF4-FFF2-40B4-BE49-F238E27FC236}">
                  <a16:creationId xmlns:a16="http://schemas.microsoft.com/office/drawing/2014/main" id="{F4041540-D57A-59CB-04E7-A52B58E1F12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7 w 1113"/>
                <a:gd name="T5" fmla="*/ 297 h 1694"/>
                <a:gd name="T6" fmla="*/ 397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7 w 1113"/>
                <a:gd name="T17" fmla="*/ 1397 h 1694"/>
                <a:gd name="T18" fmla="*/ 717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7" y="297"/>
                  </a:lnTo>
                  <a:lnTo>
                    <a:pt x="397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7" y="1397"/>
                  </a:lnTo>
                  <a:lnTo>
                    <a:pt x="717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</p:grpSp>
    </p:spTree>
    <p:extLst>
      <p:ext uri="{BB962C8B-B14F-4D97-AF65-F5344CB8AC3E}">
        <p14:creationId xmlns:p14="http://schemas.microsoft.com/office/powerpoint/2010/main" val="21169666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>
            <a:extLst>
              <a:ext uri="{FF2B5EF4-FFF2-40B4-BE49-F238E27FC236}">
                <a16:creationId xmlns:a16="http://schemas.microsoft.com/office/drawing/2014/main" id="{8F1E4B3C-5470-00F2-B8CB-BB4906CF439D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330271" y="327819"/>
            <a:ext cx="11536292" cy="1272297"/>
            <a:chOff x="0" y="3473"/>
            <a:chExt cx="15360" cy="1694"/>
          </a:xfrm>
        </p:grpSpPr>
        <p:sp>
          <p:nvSpPr>
            <p:cNvPr id="3" name="Freeform 5">
              <a:extLst>
                <a:ext uri="{FF2B5EF4-FFF2-40B4-BE49-F238E27FC236}">
                  <a16:creationId xmlns:a16="http://schemas.microsoft.com/office/drawing/2014/main" id="{7D7A316D-6FA6-8EBE-A7B4-43071E70A86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261" y="3473"/>
              <a:ext cx="1099" cy="1694"/>
            </a:xfrm>
            <a:custGeom>
              <a:avLst/>
              <a:gdLst>
                <a:gd name="T0" fmla="*/ 0 w 1099"/>
                <a:gd name="T1" fmla="*/ 0 h 1694"/>
                <a:gd name="T2" fmla="*/ 0 w 1099"/>
                <a:gd name="T3" fmla="*/ 1694 h 1694"/>
                <a:gd name="T4" fmla="*/ 1099 w 1099"/>
                <a:gd name="T5" fmla="*/ 1694 h 1694"/>
                <a:gd name="T6" fmla="*/ 1099 w 1099"/>
                <a:gd name="T7" fmla="*/ 1397 h 1694"/>
                <a:gd name="T8" fmla="*/ 319 w 1099"/>
                <a:gd name="T9" fmla="*/ 1397 h 1694"/>
                <a:gd name="T10" fmla="*/ 319 w 1099"/>
                <a:gd name="T11" fmla="*/ 0 h 1694"/>
                <a:gd name="T12" fmla="*/ 0 w 1099"/>
                <a:gd name="T13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9" h="1694">
                  <a:moveTo>
                    <a:pt x="0" y="0"/>
                  </a:moveTo>
                  <a:lnTo>
                    <a:pt x="0" y="1694"/>
                  </a:lnTo>
                  <a:lnTo>
                    <a:pt x="1099" y="1694"/>
                  </a:lnTo>
                  <a:lnTo>
                    <a:pt x="1099" y="1397"/>
                  </a:lnTo>
                  <a:lnTo>
                    <a:pt x="319" y="1397"/>
                  </a:lnTo>
                  <a:lnTo>
                    <a:pt x="31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4" name="Freeform 6">
              <a:extLst>
                <a:ext uri="{FF2B5EF4-FFF2-40B4-BE49-F238E27FC236}">
                  <a16:creationId xmlns:a16="http://schemas.microsoft.com/office/drawing/2014/main" id="{11C06CEA-028D-9197-2DEF-67878595AE6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002" y="3473"/>
              <a:ext cx="1535" cy="1694"/>
            </a:xfrm>
            <a:custGeom>
              <a:avLst/>
              <a:gdLst>
                <a:gd name="T0" fmla="*/ 556 w 1535"/>
                <a:gd name="T1" fmla="*/ 0 h 1694"/>
                <a:gd name="T2" fmla="*/ 0 w 1535"/>
                <a:gd name="T3" fmla="*/ 1694 h 1694"/>
                <a:gd name="T4" fmla="*/ 337 w 1535"/>
                <a:gd name="T5" fmla="*/ 1694 h 1694"/>
                <a:gd name="T6" fmla="*/ 453 w 1535"/>
                <a:gd name="T7" fmla="*/ 1321 h 1694"/>
                <a:gd name="T8" fmla="*/ 1083 w 1535"/>
                <a:gd name="T9" fmla="*/ 1321 h 1694"/>
                <a:gd name="T10" fmla="*/ 1197 w 1535"/>
                <a:gd name="T11" fmla="*/ 1694 h 1694"/>
                <a:gd name="T12" fmla="*/ 1535 w 1535"/>
                <a:gd name="T13" fmla="*/ 1694 h 1694"/>
                <a:gd name="T14" fmla="*/ 978 w 1535"/>
                <a:gd name="T15" fmla="*/ 0 h 1694"/>
                <a:gd name="T16" fmla="*/ 556 w 1535"/>
                <a:gd name="T17" fmla="*/ 0 h 1694"/>
                <a:gd name="T18" fmla="*/ 768 w 1535"/>
                <a:gd name="T19" fmla="*/ 301 h 1694"/>
                <a:gd name="T20" fmla="*/ 998 w 1535"/>
                <a:gd name="T21" fmla="*/ 1048 h 1694"/>
                <a:gd name="T22" fmla="*/ 536 w 1535"/>
                <a:gd name="T23" fmla="*/ 1048 h 1694"/>
                <a:gd name="T24" fmla="*/ 768 w 1535"/>
                <a:gd name="T25" fmla="*/ 301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35" h="1694">
                  <a:moveTo>
                    <a:pt x="556" y="0"/>
                  </a:moveTo>
                  <a:lnTo>
                    <a:pt x="0" y="1694"/>
                  </a:lnTo>
                  <a:lnTo>
                    <a:pt x="337" y="1694"/>
                  </a:lnTo>
                  <a:lnTo>
                    <a:pt x="453" y="1321"/>
                  </a:lnTo>
                  <a:lnTo>
                    <a:pt x="1083" y="1321"/>
                  </a:lnTo>
                  <a:lnTo>
                    <a:pt x="1197" y="1694"/>
                  </a:lnTo>
                  <a:lnTo>
                    <a:pt x="1535" y="1694"/>
                  </a:lnTo>
                  <a:lnTo>
                    <a:pt x="978" y="0"/>
                  </a:lnTo>
                  <a:lnTo>
                    <a:pt x="556" y="0"/>
                  </a:lnTo>
                  <a:close/>
                  <a:moveTo>
                    <a:pt x="768" y="301"/>
                  </a:moveTo>
                  <a:lnTo>
                    <a:pt x="998" y="1048"/>
                  </a:lnTo>
                  <a:lnTo>
                    <a:pt x="536" y="1048"/>
                  </a:lnTo>
                  <a:lnTo>
                    <a:pt x="768" y="30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5" name="Freeform 7">
              <a:extLst>
                <a:ext uri="{FF2B5EF4-FFF2-40B4-BE49-F238E27FC236}">
                  <a16:creationId xmlns:a16="http://schemas.microsoft.com/office/drawing/2014/main" id="{DEA93E8D-A827-0EF8-FC25-4EDF7B194E8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25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6 w 1113"/>
                <a:gd name="T5" fmla="*/ 297 h 1694"/>
                <a:gd name="T6" fmla="*/ 396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6 w 1113"/>
                <a:gd name="T17" fmla="*/ 1397 h 1694"/>
                <a:gd name="T18" fmla="*/ 716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6" y="297"/>
                  </a:lnTo>
                  <a:lnTo>
                    <a:pt x="396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6" y="1397"/>
                  </a:lnTo>
                  <a:lnTo>
                    <a:pt x="716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5" name="Freeform 8">
              <a:extLst>
                <a:ext uri="{FF2B5EF4-FFF2-40B4-BE49-F238E27FC236}">
                  <a16:creationId xmlns:a16="http://schemas.microsoft.com/office/drawing/2014/main" id="{DF359F29-A6DD-FD4C-F807-701DEA41EDF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263" y="3473"/>
              <a:ext cx="1317" cy="1694"/>
            </a:xfrm>
            <a:custGeom>
              <a:avLst/>
              <a:gdLst>
                <a:gd name="T0" fmla="*/ 884 w 932"/>
                <a:gd name="T1" fmla="*/ 372 h 1199"/>
                <a:gd name="T2" fmla="*/ 442 w 932"/>
                <a:gd name="T3" fmla="*/ 0 h 1199"/>
                <a:gd name="T4" fmla="*/ 0 w 932"/>
                <a:gd name="T5" fmla="*/ 0 h 1199"/>
                <a:gd name="T6" fmla="*/ 0 w 932"/>
                <a:gd name="T7" fmla="*/ 1199 h 1199"/>
                <a:gd name="T8" fmla="*/ 227 w 932"/>
                <a:gd name="T9" fmla="*/ 1199 h 1199"/>
                <a:gd name="T10" fmla="*/ 227 w 932"/>
                <a:gd name="T11" fmla="*/ 755 h 1199"/>
                <a:gd name="T12" fmla="*/ 418 w 932"/>
                <a:gd name="T13" fmla="*/ 755 h 1199"/>
                <a:gd name="T14" fmla="*/ 450 w 932"/>
                <a:gd name="T15" fmla="*/ 755 h 1199"/>
                <a:gd name="T16" fmla="*/ 681 w 932"/>
                <a:gd name="T17" fmla="*/ 1199 h 1199"/>
                <a:gd name="T18" fmla="*/ 932 w 932"/>
                <a:gd name="T19" fmla="*/ 1199 h 1199"/>
                <a:gd name="T20" fmla="*/ 676 w 932"/>
                <a:gd name="T21" fmla="*/ 707 h 1199"/>
                <a:gd name="T22" fmla="*/ 884 w 932"/>
                <a:gd name="T23" fmla="*/ 372 h 1199"/>
                <a:gd name="T24" fmla="*/ 645 w 932"/>
                <a:gd name="T25" fmla="*/ 372 h 1199"/>
                <a:gd name="T26" fmla="*/ 418 w 932"/>
                <a:gd name="T27" fmla="*/ 562 h 1199"/>
                <a:gd name="T28" fmla="*/ 227 w 932"/>
                <a:gd name="T29" fmla="*/ 562 h 1199"/>
                <a:gd name="T30" fmla="*/ 227 w 932"/>
                <a:gd name="T31" fmla="*/ 194 h 1199"/>
                <a:gd name="T32" fmla="*/ 418 w 932"/>
                <a:gd name="T33" fmla="*/ 194 h 1199"/>
                <a:gd name="T34" fmla="*/ 645 w 932"/>
                <a:gd name="T35" fmla="*/ 372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32" h="1199">
                  <a:moveTo>
                    <a:pt x="884" y="372"/>
                  </a:moveTo>
                  <a:cubicBezTo>
                    <a:pt x="884" y="92"/>
                    <a:pt x="693" y="0"/>
                    <a:pt x="44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227" y="755"/>
                    <a:pt x="227" y="755"/>
                    <a:pt x="227" y="755"/>
                  </a:cubicBezTo>
                  <a:cubicBezTo>
                    <a:pt x="418" y="755"/>
                    <a:pt x="418" y="755"/>
                    <a:pt x="418" y="755"/>
                  </a:cubicBezTo>
                  <a:cubicBezTo>
                    <a:pt x="429" y="755"/>
                    <a:pt x="439" y="755"/>
                    <a:pt x="450" y="755"/>
                  </a:cubicBezTo>
                  <a:cubicBezTo>
                    <a:pt x="681" y="1199"/>
                    <a:pt x="681" y="1199"/>
                    <a:pt x="681" y="1199"/>
                  </a:cubicBezTo>
                  <a:cubicBezTo>
                    <a:pt x="932" y="1199"/>
                    <a:pt x="932" y="1199"/>
                    <a:pt x="932" y="1199"/>
                  </a:cubicBezTo>
                  <a:cubicBezTo>
                    <a:pt x="676" y="707"/>
                    <a:pt x="676" y="707"/>
                    <a:pt x="676" y="707"/>
                  </a:cubicBezTo>
                  <a:cubicBezTo>
                    <a:pt x="801" y="652"/>
                    <a:pt x="884" y="545"/>
                    <a:pt x="884" y="372"/>
                  </a:cubicBezTo>
                  <a:moveTo>
                    <a:pt x="645" y="372"/>
                  </a:moveTo>
                  <a:cubicBezTo>
                    <a:pt x="645" y="516"/>
                    <a:pt x="562" y="562"/>
                    <a:pt x="418" y="562"/>
                  </a:cubicBezTo>
                  <a:cubicBezTo>
                    <a:pt x="227" y="562"/>
                    <a:pt x="227" y="562"/>
                    <a:pt x="227" y="562"/>
                  </a:cubicBezTo>
                  <a:cubicBezTo>
                    <a:pt x="227" y="194"/>
                    <a:pt x="227" y="194"/>
                    <a:pt x="227" y="194"/>
                  </a:cubicBezTo>
                  <a:cubicBezTo>
                    <a:pt x="418" y="194"/>
                    <a:pt x="418" y="194"/>
                    <a:pt x="418" y="194"/>
                  </a:cubicBezTo>
                  <a:cubicBezTo>
                    <a:pt x="574" y="194"/>
                    <a:pt x="645" y="252"/>
                    <a:pt x="645" y="37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6" name="Freeform 9">
              <a:extLst>
                <a:ext uri="{FF2B5EF4-FFF2-40B4-BE49-F238E27FC236}">
                  <a16:creationId xmlns:a16="http://schemas.microsoft.com/office/drawing/2014/main" id="{2468BF6B-AEBB-4CAA-244D-9EBE80B9A1D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69" y="3473"/>
              <a:ext cx="1098" cy="1694"/>
            </a:xfrm>
            <a:custGeom>
              <a:avLst/>
              <a:gdLst>
                <a:gd name="T0" fmla="*/ 0 w 1098"/>
                <a:gd name="T1" fmla="*/ 0 h 1694"/>
                <a:gd name="T2" fmla="*/ 0 w 1098"/>
                <a:gd name="T3" fmla="*/ 1694 h 1694"/>
                <a:gd name="T4" fmla="*/ 1098 w 1098"/>
                <a:gd name="T5" fmla="*/ 1694 h 1694"/>
                <a:gd name="T6" fmla="*/ 1098 w 1098"/>
                <a:gd name="T7" fmla="*/ 1397 h 1694"/>
                <a:gd name="T8" fmla="*/ 321 w 1098"/>
                <a:gd name="T9" fmla="*/ 1397 h 1694"/>
                <a:gd name="T10" fmla="*/ 321 w 1098"/>
                <a:gd name="T11" fmla="*/ 973 h 1694"/>
                <a:gd name="T12" fmla="*/ 1030 w 1098"/>
                <a:gd name="T13" fmla="*/ 973 h 1694"/>
                <a:gd name="T14" fmla="*/ 1030 w 1098"/>
                <a:gd name="T15" fmla="*/ 687 h 1694"/>
                <a:gd name="T16" fmla="*/ 321 w 1098"/>
                <a:gd name="T17" fmla="*/ 687 h 1694"/>
                <a:gd name="T18" fmla="*/ 321 w 1098"/>
                <a:gd name="T19" fmla="*/ 297 h 1694"/>
                <a:gd name="T20" fmla="*/ 1098 w 1098"/>
                <a:gd name="T21" fmla="*/ 297 h 1694"/>
                <a:gd name="T22" fmla="*/ 1098 w 1098"/>
                <a:gd name="T23" fmla="*/ 0 h 1694"/>
                <a:gd name="T24" fmla="*/ 0 w 1098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98" h="1694">
                  <a:moveTo>
                    <a:pt x="0" y="0"/>
                  </a:moveTo>
                  <a:lnTo>
                    <a:pt x="0" y="1694"/>
                  </a:lnTo>
                  <a:lnTo>
                    <a:pt x="1098" y="1694"/>
                  </a:lnTo>
                  <a:lnTo>
                    <a:pt x="1098" y="1397"/>
                  </a:lnTo>
                  <a:lnTo>
                    <a:pt x="321" y="1397"/>
                  </a:lnTo>
                  <a:lnTo>
                    <a:pt x="321" y="973"/>
                  </a:lnTo>
                  <a:lnTo>
                    <a:pt x="1030" y="973"/>
                  </a:lnTo>
                  <a:lnTo>
                    <a:pt x="1030" y="687"/>
                  </a:lnTo>
                  <a:lnTo>
                    <a:pt x="321" y="687"/>
                  </a:lnTo>
                  <a:lnTo>
                    <a:pt x="321" y="297"/>
                  </a:lnTo>
                  <a:lnTo>
                    <a:pt x="1098" y="297"/>
                  </a:lnTo>
                  <a:lnTo>
                    <a:pt x="109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7" name="Freeform 10">
              <a:extLst>
                <a:ext uri="{FF2B5EF4-FFF2-40B4-BE49-F238E27FC236}">
                  <a16:creationId xmlns:a16="http://schemas.microsoft.com/office/drawing/2014/main" id="{CC60AC05-547F-FA65-604E-4ED4912EA9E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481" y="3473"/>
              <a:ext cx="1215" cy="1694"/>
            </a:xfrm>
            <a:custGeom>
              <a:avLst/>
              <a:gdLst>
                <a:gd name="T0" fmla="*/ 406 w 860"/>
                <a:gd name="T1" fmla="*/ 791 h 1199"/>
                <a:gd name="T2" fmla="*/ 227 w 860"/>
                <a:gd name="T3" fmla="*/ 791 h 1199"/>
                <a:gd name="T4" fmla="*/ 227 w 860"/>
                <a:gd name="T5" fmla="*/ 1199 h 1199"/>
                <a:gd name="T6" fmla="*/ 0 w 860"/>
                <a:gd name="T7" fmla="*/ 1199 h 1199"/>
                <a:gd name="T8" fmla="*/ 0 w 860"/>
                <a:gd name="T9" fmla="*/ 0 h 1199"/>
                <a:gd name="T10" fmla="*/ 406 w 860"/>
                <a:gd name="T11" fmla="*/ 0 h 1199"/>
                <a:gd name="T12" fmla="*/ 860 w 860"/>
                <a:gd name="T13" fmla="*/ 396 h 1199"/>
                <a:gd name="T14" fmla="*/ 406 w 860"/>
                <a:gd name="T15" fmla="*/ 791 h 1199"/>
                <a:gd name="T16" fmla="*/ 394 w 860"/>
                <a:gd name="T17" fmla="*/ 194 h 1199"/>
                <a:gd name="T18" fmla="*/ 227 w 860"/>
                <a:gd name="T19" fmla="*/ 194 h 1199"/>
                <a:gd name="T20" fmla="*/ 227 w 860"/>
                <a:gd name="T21" fmla="*/ 598 h 1199"/>
                <a:gd name="T22" fmla="*/ 394 w 860"/>
                <a:gd name="T23" fmla="*/ 598 h 1199"/>
                <a:gd name="T24" fmla="*/ 621 w 860"/>
                <a:gd name="T25" fmla="*/ 396 h 1199"/>
                <a:gd name="T26" fmla="*/ 394 w 860"/>
                <a:gd name="T27" fmla="*/ 194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60" h="1199">
                  <a:moveTo>
                    <a:pt x="406" y="791"/>
                  </a:moveTo>
                  <a:cubicBezTo>
                    <a:pt x="227" y="791"/>
                    <a:pt x="227" y="791"/>
                    <a:pt x="227" y="791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06" y="0"/>
                    <a:pt x="406" y="0"/>
                    <a:pt x="406" y="0"/>
                  </a:cubicBezTo>
                  <a:cubicBezTo>
                    <a:pt x="661" y="0"/>
                    <a:pt x="860" y="116"/>
                    <a:pt x="860" y="396"/>
                  </a:cubicBezTo>
                  <a:cubicBezTo>
                    <a:pt x="860" y="671"/>
                    <a:pt x="659" y="791"/>
                    <a:pt x="406" y="791"/>
                  </a:cubicBezTo>
                  <a:moveTo>
                    <a:pt x="394" y="194"/>
                  </a:moveTo>
                  <a:cubicBezTo>
                    <a:pt x="227" y="194"/>
                    <a:pt x="227" y="194"/>
                    <a:pt x="227" y="194"/>
                  </a:cubicBezTo>
                  <a:cubicBezTo>
                    <a:pt x="227" y="598"/>
                    <a:pt x="227" y="598"/>
                    <a:pt x="227" y="598"/>
                  </a:cubicBezTo>
                  <a:cubicBezTo>
                    <a:pt x="394" y="598"/>
                    <a:pt x="394" y="598"/>
                    <a:pt x="394" y="598"/>
                  </a:cubicBezTo>
                  <a:cubicBezTo>
                    <a:pt x="525" y="598"/>
                    <a:pt x="621" y="534"/>
                    <a:pt x="621" y="396"/>
                  </a:cubicBezTo>
                  <a:cubicBezTo>
                    <a:pt x="621" y="252"/>
                    <a:pt x="525" y="194"/>
                    <a:pt x="394" y="19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8" name="Freeform 11">
              <a:extLst>
                <a:ext uri="{FF2B5EF4-FFF2-40B4-BE49-F238E27FC236}">
                  <a16:creationId xmlns:a16="http://schemas.microsoft.com/office/drawing/2014/main" id="{7632E58E-1400-1E6E-BB60-7A9B794F41F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45" y="3473"/>
              <a:ext cx="1720" cy="1694"/>
            </a:xfrm>
            <a:custGeom>
              <a:avLst/>
              <a:gdLst>
                <a:gd name="T0" fmla="*/ 1265 w 1720"/>
                <a:gd name="T1" fmla="*/ 0 h 1694"/>
                <a:gd name="T2" fmla="*/ 860 w 1720"/>
                <a:gd name="T3" fmla="*/ 996 h 1694"/>
                <a:gd name="T4" fmla="*/ 456 w 1720"/>
                <a:gd name="T5" fmla="*/ 0 h 1694"/>
                <a:gd name="T6" fmla="*/ 0 w 1720"/>
                <a:gd name="T7" fmla="*/ 0 h 1694"/>
                <a:gd name="T8" fmla="*/ 0 w 1720"/>
                <a:gd name="T9" fmla="*/ 1694 h 1694"/>
                <a:gd name="T10" fmla="*/ 303 w 1720"/>
                <a:gd name="T11" fmla="*/ 1694 h 1694"/>
                <a:gd name="T12" fmla="*/ 303 w 1720"/>
                <a:gd name="T13" fmla="*/ 428 h 1694"/>
                <a:gd name="T14" fmla="*/ 692 w 1720"/>
                <a:gd name="T15" fmla="*/ 1321 h 1694"/>
                <a:gd name="T16" fmla="*/ 709 w 1720"/>
                <a:gd name="T17" fmla="*/ 1321 h 1694"/>
                <a:gd name="T18" fmla="*/ 1012 w 1720"/>
                <a:gd name="T19" fmla="*/ 1321 h 1694"/>
                <a:gd name="T20" fmla="*/ 1029 w 1720"/>
                <a:gd name="T21" fmla="*/ 1321 h 1694"/>
                <a:gd name="T22" fmla="*/ 1416 w 1720"/>
                <a:gd name="T23" fmla="*/ 428 h 1694"/>
                <a:gd name="T24" fmla="*/ 1416 w 1720"/>
                <a:gd name="T25" fmla="*/ 1694 h 1694"/>
                <a:gd name="T26" fmla="*/ 1720 w 1720"/>
                <a:gd name="T27" fmla="*/ 1694 h 1694"/>
                <a:gd name="T28" fmla="*/ 1720 w 1720"/>
                <a:gd name="T29" fmla="*/ 0 h 1694"/>
                <a:gd name="T30" fmla="*/ 1265 w 1720"/>
                <a:gd name="T31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20" h="1694">
                  <a:moveTo>
                    <a:pt x="1265" y="0"/>
                  </a:moveTo>
                  <a:lnTo>
                    <a:pt x="860" y="996"/>
                  </a:lnTo>
                  <a:lnTo>
                    <a:pt x="456" y="0"/>
                  </a:lnTo>
                  <a:lnTo>
                    <a:pt x="0" y="0"/>
                  </a:lnTo>
                  <a:lnTo>
                    <a:pt x="0" y="1694"/>
                  </a:lnTo>
                  <a:lnTo>
                    <a:pt x="303" y="1694"/>
                  </a:lnTo>
                  <a:lnTo>
                    <a:pt x="303" y="428"/>
                  </a:lnTo>
                  <a:lnTo>
                    <a:pt x="692" y="1321"/>
                  </a:lnTo>
                  <a:lnTo>
                    <a:pt x="709" y="1321"/>
                  </a:lnTo>
                  <a:lnTo>
                    <a:pt x="1012" y="1321"/>
                  </a:lnTo>
                  <a:lnTo>
                    <a:pt x="1029" y="1321"/>
                  </a:lnTo>
                  <a:lnTo>
                    <a:pt x="1416" y="428"/>
                  </a:lnTo>
                  <a:lnTo>
                    <a:pt x="1416" y="1694"/>
                  </a:lnTo>
                  <a:lnTo>
                    <a:pt x="1720" y="1694"/>
                  </a:lnTo>
                  <a:lnTo>
                    <a:pt x="1720" y="0"/>
                  </a:lnTo>
                  <a:lnTo>
                    <a:pt x="126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9" name="Freeform 12">
              <a:extLst>
                <a:ext uri="{FF2B5EF4-FFF2-40B4-BE49-F238E27FC236}">
                  <a16:creationId xmlns:a16="http://schemas.microsoft.com/office/drawing/2014/main" id="{4D65D159-581D-F29B-BBD4-C1C5BACCEEF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7 w 1113"/>
                <a:gd name="T5" fmla="*/ 297 h 1694"/>
                <a:gd name="T6" fmla="*/ 397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7 w 1113"/>
                <a:gd name="T17" fmla="*/ 1397 h 1694"/>
                <a:gd name="T18" fmla="*/ 717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7" y="297"/>
                  </a:lnTo>
                  <a:lnTo>
                    <a:pt x="397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7" y="1397"/>
                  </a:lnTo>
                  <a:lnTo>
                    <a:pt x="717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</p:grpSp>
    </p:spTree>
    <p:extLst>
      <p:ext uri="{BB962C8B-B14F-4D97-AF65-F5344CB8AC3E}">
        <p14:creationId xmlns:p14="http://schemas.microsoft.com/office/powerpoint/2010/main" val="425010597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 Image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>
            <a:extLst>
              <a:ext uri="{FF2B5EF4-FFF2-40B4-BE49-F238E27FC236}">
                <a16:creationId xmlns:a16="http://schemas.microsoft.com/office/drawing/2014/main" id="{3A87AD45-2D2F-D96C-947C-BAE35BFEBEE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330271" y="327819"/>
            <a:ext cx="11536292" cy="1272297"/>
            <a:chOff x="0" y="3473"/>
            <a:chExt cx="15360" cy="1694"/>
          </a:xfrm>
        </p:grpSpPr>
        <p:sp>
          <p:nvSpPr>
            <p:cNvPr id="3" name="Freeform 5">
              <a:extLst>
                <a:ext uri="{FF2B5EF4-FFF2-40B4-BE49-F238E27FC236}">
                  <a16:creationId xmlns:a16="http://schemas.microsoft.com/office/drawing/2014/main" id="{31EDC35F-4F2D-B2A7-1ECD-0CF19D1AD28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261" y="3473"/>
              <a:ext cx="1099" cy="1694"/>
            </a:xfrm>
            <a:custGeom>
              <a:avLst/>
              <a:gdLst>
                <a:gd name="T0" fmla="*/ 0 w 1099"/>
                <a:gd name="T1" fmla="*/ 0 h 1694"/>
                <a:gd name="T2" fmla="*/ 0 w 1099"/>
                <a:gd name="T3" fmla="*/ 1694 h 1694"/>
                <a:gd name="T4" fmla="*/ 1099 w 1099"/>
                <a:gd name="T5" fmla="*/ 1694 h 1694"/>
                <a:gd name="T6" fmla="*/ 1099 w 1099"/>
                <a:gd name="T7" fmla="*/ 1397 h 1694"/>
                <a:gd name="T8" fmla="*/ 319 w 1099"/>
                <a:gd name="T9" fmla="*/ 1397 h 1694"/>
                <a:gd name="T10" fmla="*/ 319 w 1099"/>
                <a:gd name="T11" fmla="*/ 0 h 1694"/>
                <a:gd name="T12" fmla="*/ 0 w 1099"/>
                <a:gd name="T13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9" h="1694">
                  <a:moveTo>
                    <a:pt x="0" y="0"/>
                  </a:moveTo>
                  <a:lnTo>
                    <a:pt x="0" y="1694"/>
                  </a:lnTo>
                  <a:lnTo>
                    <a:pt x="1099" y="1694"/>
                  </a:lnTo>
                  <a:lnTo>
                    <a:pt x="1099" y="1397"/>
                  </a:lnTo>
                  <a:lnTo>
                    <a:pt x="319" y="1397"/>
                  </a:lnTo>
                  <a:lnTo>
                    <a:pt x="31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4" name="Freeform 6">
              <a:extLst>
                <a:ext uri="{FF2B5EF4-FFF2-40B4-BE49-F238E27FC236}">
                  <a16:creationId xmlns:a16="http://schemas.microsoft.com/office/drawing/2014/main" id="{97F4776F-4E5E-13DF-F11A-A6808FFFC98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002" y="3473"/>
              <a:ext cx="1535" cy="1694"/>
            </a:xfrm>
            <a:custGeom>
              <a:avLst/>
              <a:gdLst>
                <a:gd name="T0" fmla="*/ 556 w 1535"/>
                <a:gd name="T1" fmla="*/ 0 h 1694"/>
                <a:gd name="T2" fmla="*/ 0 w 1535"/>
                <a:gd name="T3" fmla="*/ 1694 h 1694"/>
                <a:gd name="T4" fmla="*/ 337 w 1535"/>
                <a:gd name="T5" fmla="*/ 1694 h 1694"/>
                <a:gd name="T6" fmla="*/ 453 w 1535"/>
                <a:gd name="T7" fmla="*/ 1321 h 1694"/>
                <a:gd name="T8" fmla="*/ 1083 w 1535"/>
                <a:gd name="T9" fmla="*/ 1321 h 1694"/>
                <a:gd name="T10" fmla="*/ 1197 w 1535"/>
                <a:gd name="T11" fmla="*/ 1694 h 1694"/>
                <a:gd name="T12" fmla="*/ 1535 w 1535"/>
                <a:gd name="T13" fmla="*/ 1694 h 1694"/>
                <a:gd name="T14" fmla="*/ 978 w 1535"/>
                <a:gd name="T15" fmla="*/ 0 h 1694"/>
                <a:gd name="T16" fmla="*/ 556 w 1535"/>
                <a:gd name="T17" fmla="*/ 0 h 1694"/>
                <a:gd name="T18" fmla="*/ 768 w 1535"/>
                <a:gd name="T19" fmla="*/ 301 h 1694"/>
                <a:gd name="T20" fmla="*/ 998 w 1535"/>
                <a:gd name="T21" fmla="*/ 1048 h 1694"/>
                <a:gd name="T22" fmla="*/ 536 w 1535"/>
                <a:gd name="T23" fmla="*/ 1048 h 1694"/>
                <a:gd name="T24" fmla="*/ 768 w 1535"/>
                <a:gd name="T25" fmla="*/ 301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35" h="1694">
                  <a:moveTo>
                    <a:pt x="556" y="0"/>
                  </a:moveTo>
                  <a:lnTo>
                    <a:pt x="0" y="1694"/>
                  </a:lnTo>
                  <a:lnTo>
                    <a:pt x="337" y="1694"/>
                  </a:lnTo>
                  <a:lnTo>
                    <a:pt x="453" y="1321"/>
                  </a:lnTo>
                  <a:lnTo>
                    <a:pt x="1083" y="1321"/>
                  </a:lnTo>
                  <a:lnTo>
                    <a:pt x="1197" y="1694"/>
                  </a:lnTo>
                  <a:lnTo>
                    <a:pt x="1535" y="1694"/>
                  </a:lnTo>
                  <a:lnTo>
                    <a:pt x="978" y="0"/>
                  </a:lnTo>
                  <a:lnTo>
                    <a:pt x="556" y="0"/>
                  </a:lnTo>
                  <a:close/>
                  <a:moveTo>
                    <a:pt x="768" y="301"/>
                  </a:moveTo>
                  <a:lnTo>
                    <a:pt x="998" y="1048"/>
                  </a:lnTo>
                  <a:lnTo>
                    <a:pt x="536" y="1048"/>
                  </a:lnTo>
                  <a:lnTo>
                    <a:pt x="768" y="30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5" name="Freeform 7">
              <a:extLst>
                <a:ext uri="{FF2B5EF4-FFF2-40B4-BE49-F238E27FC236}">
                  <a16:creationId xmlns:a16="http://schemas.microsoft.com/office/drawing/2014/main" id="{BA993AE1-6A24-5C17-7FE2-A16589D9C4A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25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6 w 1113"/>
                <a:gd name="T5" fmla="*/ 297 h 1694"/>
                <a:gd name="T6" fmla="*/ 396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6 w 1113"/>
                <a:gd name="T17" fmla="*/ 1397 h 1694"/>
                <a:gd name="T18" fmla="*/ 716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6" y="297"/>
                  </a:lnTo>
                  <a:lnTo>
                    <a:pt x="396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6" y="1397"/>
                  </a:lnTo>
                  <a:lnTo>
                    <a:pt x="716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5" name="Freeform 8">
              <a:extLst>
                <a:ext uri="{FF2B5EF4-FFF2-40B4-BE49-F238E27FC236}">
                  <a16:creationId xmlns:a16="http://schemas.microsoft.com/office/drawing/2014/main" id="{DA87F8EF-CDAD-15A2-A361-88921E1CAF7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263" y="3473"/>
              <a:ext cx="1317" cy="1694"/>
            </a:xfrm>
            <a:custGeom>
              <a:avLst/>
              <a:gdLst>
                <a:gd name="T0" fmla="*/ 884 w 932"/>
                <a:gd name="T1" fmla="*/ 372 h 1199"/>
                <a:gd name="T2" fmla="*/ 442 w 932"/>
                <a:gd name="T3" fmla="*/ 0 h 1199"/>
                <a:gd name="T4" fmla="*/ 0 w 932"/>
                <a:gd name="T5" fmla="*/ 0 h 1199"/>
                <a:gd name="T6" fmla="*/ 0 w 932"/>
                <a:gd name="T7" fmla="*/ 1199 h 1199"/>
                <a:gd name="T8" fmla="*/ 227 w 932"/>
                <a:gd name="T9" fmla="*/ 1199 h 1199"/>
                <a:gd name="T10" fmla="*/ 227 w 932"/>
                <a:gd name="T11" fmla="*/ 755 h 1199"/>
                <a:gd name="T12" fmla="*/ 418 w 932"/>
                <a:gd name="T13" fmla="*/ 755 h 1199"/>
                <a:gd name="T14" fmla="*/ 450 w 932"/>
                <a:gd name="T15" fmla="*/ 755 h 1199"/>
                <a:gd name="T16" fmla="*/ 681 w 932"/>
                <a:gd name="T17" fmla="*/ 1199 h 1199"/>
                <a:gd name="T18" fmla="*/ 932 w 932"/>
                <a:gd name="T19" fmla="*/ 1199 h 1199"/>
                <a:gd name="T20" fmla="*/ 676 w 932"/>
                <a:gd name="T21" fmla="*/ 707 h 1199"/>
                <a:gd name="T22" fmla="*/ 884 w 932"/>
                <a:gd name="T23" fmla="*/ 372 h 1199"/>
                <a:gd name="T24" fmla="*/ 645 w 932"/>
                <a:gd name="T25" fmla="*/ 372 h 1199"/>
                <a:gd name="T26" fmla="*/ 418 w 932"/>
                <a:gd name="T27" fmla="*/ 562 h 1199"/>
                <a:gd name="T28" fmla="*/ 227 w 932"/>
                <a:gd name="T29" fmla="*/ 562 h 1199"/>
                <a:gd name="T30" fmla="*/ 227 w 932"/>
                <a:gd name="T31" fmla="*/ 194 h 1199"/>
                <a:gd name="T32" fmla="*/ 418 w 932"/>
                <a:gd name="T33" fmla="*/ 194 h 1199"/>
                <a:gd name="T34" fmla="*/ 645 w 932"/>
                <a:gd name="T35" fmla="*/ 372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32" h="1199">
                  <a:moveTo>
                    <a:pt x="884" y="372"/>
                  </a:moveTo>
                  <a:cubicBezTo>
                    <a:pt x="884" y="92"/>
                    <a:pt x="693" y="0"/>
                    <a:pt x="44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227" y="755"/>
                    <a:pt x="227" y="755"/>
                    <a:pt x="227" y="755"/>
                  </a:cubicBezTo>
                  <a:cubicBezTo>
                    <a:pt x="418" y="755"/>
                    <a:pt x="418" y="755"/>
                    <a:pt x="418" y="755"/>
                  </a:cubicBezTo>
                  <a:cubicBezTo>
                    <a:pt x="429" y="755"/>
                    <a:pt x="439" y="755"/>
                    <a:pt x="450" y="755"/>
                  </a:cubicBezTo>
                  <a:cubicBezTo>
                    <a:pt x="681" y="1199"/>
                    <a:pt x="681" y="1199"/>
                    <a:pt x="681" y="1199"/>
                  </a:cubicBezTo>
                  <a:cubicBezTo>
                    <a:pt x="932" y="1199"/>
                    <a:pt x="932" y="1199"/>
                    <a:pt x="932" y="1199"/>
                  </a:cubicBezTo>
                  <a:cubicBezTo>
                    <a:pt x="676" y="707"/>
                    <a:pt x="676" y="707"/>
                    <a:pt x="676" y="707"/>
                  </a:cubicBezTo>
                  <a:cubicBezTo>
                    <a:pt x="801" y="652"/>
                    <a:pt x="884" y="545"/>
                    <a:pt x="884" y="372"/>
                  </a:cubicBezTo>
                  <a:moveTo>
                    <a:pt x="645" y="372"/>
                  </a:moveTo>
                  <a:cubicBezTo>
                    <a:pt x="645" y="516"/>
                    <a:pt x="562" y="562"/>
                    <a:pt x="418" y="562"/>
                  </a:cubicBezTo>
                  <a:cubicBezTo>
                    <a:pt x="227" y="562"/>
                    <a:pt x="227" y="562"/>
                    <a:pt x="227" y="562"/>
                  </a:cubicBezTo>
                  <a:cubicBezTo>
                    <a:pt x="227" y="194"/>
                    <a:pt x="227" y="194"/>
                    <a:pt x="227" y="194"/>
                  </a:cubicBezTo>
                  <a:cubicBezTo>
                    <a:pt x="418" y="194"/>
                    <a:pt x="418" y="194"/>
                    <a:pt x="418" y="194"/>
                  </a:cubicBezTo>
                  <a:cubicBezTo>
                    <a:pt x="574" y="194"/>
                    <a:pt x="645" y="252"/>
                    <a:pt x="645" y="37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6" name="Freeform 9">
              <a:extLst>
                <a:ext uri="{FF2B5EF4-FFF2-40B4-BE49-F238E27FC236}">
                  <a16:creationId xmlns:a16="http://schemas.microsoft.com/office/drawing/2014/main" id="{E90186DB-2300-A8AA-8FAD-2C609649A61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69" y="3473"/>
              <a:ext cx="1098" cy="1694"/>
            </a:xfrm>
            <a:custGeom>
              <a:avLst/>
              <a:gdLst>
                <a:gd name="T0" fmla="*/ 0 w 1098"/>
                <a:gd name="T1" fmla="*/ 0 h 1694"/>
                <a:gd name="T2" fmla="*/ 0 w 1098"/>
                <a:gd name="T3" fmla="*/ 1694 h 1694"/>
                <a:gd name="T4" fmla="*/ 1098 w 1098"/>
                <a:gd name="T5" fmla="*/ 1694 h 1694"/>
                <a:gd name="T6" fmla="*/ 1098 w 1098"/>
                <a:gd name="T7" fmla="*/ 1397 h 1694"/>
                <a:gd name="T8" fmla="*/ 321 w 1098"/>
                <a:gd name="T9" fmla="*/ 1397 h 1694"/>
                <a:gd name="T10" fmla="*/ 321 w 1098"/>
                <a:gd name="T11" fmla="*/ 973 h 1694"/>
                <a:gd name="T12" fmla="*/ 1030 w 1098"/>
                <a:gd name="T13" fmla="*/ 973 h 1694"/>
                <a:gd name="T14" fmla="*/ 1030 w 1098"/>
                <a:gd name="T15" fmla="*/ 687 h 1694"/>
                <a:gd name="T16" fmla="*/ 321 w 1098"/>
                <a:gd name="T17" fmla="*/ 687 h 1694"/>
                <a:gd name="T18" fmla="*/ 321 w 1098"/>
                <a:gd name="T19" fmla="*/ 297 h 1694"/>
                <a:gd name="T20" fmla="*/ 1098 w 1098"/>
                <a:gd name="T21" fmla="*/ 297 h 1694"/>
                <a:gd name="T22" fmla="*/ 1098 w 1098"/>
                <a:gd name="T23" fmla="*/ 0 h 1694"/>
                <a:gd name="T24" fmla="*/ 0 w 1098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98" h="1694">
                  <a:moveTo>
                    <a:pt x="0" y="0"/>
                  </a:moveTo>
                  <a:lnTo>
                    <a:pt x="0" y="1694"/>
                  </a:lnTo>
                  <a:lnTo>
                    <a:pt x="1098" y="1694"/>
                  </a:lnTo>
                  <a:lnTo>
                    <a:pt x="1098" y="1397"/>
                  </a:lnTo>
                  <a:lnTo>
                    <a:pt x="321" y="1397"/>
                  </a:lnTo>
                  <a:lnTo>
                    <a:pt x="321" y="973"/>
                  </a:lnTo>
                  <a:lnTo>
                    <a:pt x="1030" y="973"/>
                  </a:lnTo>
                  <a:lnTo>
                    <a:pt x="1030" y="687"/>
                  </a:lnTo>
                  <a:lnTo>
                    <a:pt x="321" y="687"/>
                  </a:lnTo>
                  <a:lnTo>
                    <a:pt x="321" y="297"/>
                  </a:lnTo>
                  <a:lnTo>
                    <a:pt x="1098" y="297"/>
                  </a:lnTo>
                  <a:lnTo>
                    <a:pt x="109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7" name="Freeform 10">
              <a:extLst>
                <a:ext uri="{FF2B5EF4-FFF2-40B4-BE49-F238E27FC236}">
                  <a16:creationId xmlns:a16="http://schemas.microsoft.com/office/drawing/2014/main" id="{31922286-E237-1114-3A54-E1731611D66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481" y="3473"/>
              <a:ext cx="1215" cy="1694"/>
            </a:xfrm>
            <a:custGeom>
              <a:avLst/>
              <a:gdLst>
                <a:gd name="T0" fmla="*/ 406 w 860"/>
                <a:gd name="T1" fmla="*/ 791 h 1199"/>
                <a:gd name="T2" fmla="*/ 227 w 860"/>
                <a:gd name="T3" fmla="*/ 791 h 1199"/>
                <a:gd name="T4" fmla="*/ 227 w 860"/>
                <a:gd name="T5" fmla="*/ 1199 h 1199"/>
                <a:gd name="T6" fmla="*/ 0 w 860"/>
                <a:gd name="T7" fmla="*/ 1199 h 1199"/>
                <a:gd name="T8" fmla="*/ 0 w 860"/>
                <a:gd name="T9" fmla="*/ 0 h 1199"/>
                <a:gd name="T10" fmla="*/ 406 w 860"/>
                <a:gd name="T11" fmla="*/ 0 h 1199"/>
                <a:gd name="T12" fmla="*/ 860 w 860"/>
                <a:gd name="T13" fmla="*/ 396 h 1199"/>
                <a:gd name="T14" fmla="*/ 406 w 860"/>
                <a:gd name="T15" fmla="*/ 791 h 1199"/>
                <a:gd name="T16" fmla="*/ 394 w 860"/>
                <a:gd name="T17" fmla="*/ 194 h 1199"/>
                <a:gd name="T18" fmla="*/ 227 w 860"/>
                <a:gd name="T19" fmla="*/ 194 h 1199"/>
                <a:gd name="T20" fmla="*/ 227 w 860"/>
                <a:gd name="T21" fmla="*/ 598 h 1199"/>
                <a:gd name="T22" fmla="*/ 394 w 860"/>
                <a:gd name="T23" fmla="*/ 598 h 1199"/>
                <a:gd name="T24" fmla="*/ 621 w 860"/>
                <a:gd name="T25" fmla="*/ 396 h 1199"/>
                <a:gd name="T26" fmla="*/ 394 w 860"/>
                <a:gd name="T27" fmla="*/ 194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60" h="1199">
                  <a:moveTo>
                    <a:pt x="406" y="791"/>
                  </a:moveTo>
                  <a:cubicBezTo>
                    <a:pt x="227" y="791"/>
                    <a:pt x="227" y="791"/>
                    <a:pt x="227" y="791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06" y="0"/>
                    <a:pt x="406" y="0"/>
                    <a:pt x="406" y="0"/>
                  </a:cubicBezTo>
                  <a:cubicBezTo>
                    <a:pt x="661" y="0"/>
                    <a:pt x="860" y="116"/>
                    <a:pt x="860" y="396"/>
                  </a:cubicBezTo>
                  <a:cubicBezTo>
                    <a:pt x="860" y="671"/>
                    <a:pt x="659" y="791"/>
                    <a:pt x="406" y="791"/>
                  </a:cubicBezTo>
                  <a:moveTo>
                    <a:pt x="394" y="194"/>
                  </a:moveTo>
                  <a:cubicBezTo>
                    <a:pt x="227" y="194"/>
                    <a:pt x="227" y="194"/>
                    <a:pt x="227" y="194"/>
                  </a:cubicBezTo>
                  <a:cubicBezTo>
                    <a:pt x="227" y="598"/>
                    <a:pt x="227" y="598"/>
                    <a:pt x="227" y="598"/>
                  </a:cubicBezTo>
                  <a:cubicBezTo>
                    <a:pt x="394" y="598"/>
                    <a:pt x="394" y="598"/>
                    <a:pt x="394" y="598"/>
                  </a:cubicBezTo>
                  <a:cubicBezTo>
                    <a:pt x="525" y="598"/>
                    <a:pt x="621" y="534"/>
                    <a:pt x="621" y="396"/>
                  </a:cubicBezTo>
                  <a:cubicBezTo>
                    <a:pt x="621" y="252"/>
                    <a:pt x="525" y="194"/>
                    <a:pt x="394" y="19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8" name="Freeform 11">
              <a:extLst>
                <a:ext uri="{FF2B5EF4-FFF2-40B4-BE49-F238E27FC236}">
                  <a16:creationId xmlns:a16="http://schemas.microsoft.com/office/drawing/2014/main" id="{1B4DA78C-0EF6-B05D-F2D2-EFEDA343E39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45" y="3473"/>
              <a:ext cx="1720" cy="1694"/>
            </a:xfrm>
            <a:custGeom>
              <a:avLst/>
              <a:gdLst>
                <a:gd name="T0" fmla="*/ 1265 w 1720"/>
                <a:gd name="T1" fmla="*/ 0 h 1694"/>
                <a:gd name="T2" fmla="*/ 860 w 1720"/>
                <a:gd name="T3" fmla="*/ 996 h 1694"/>
                <a:gd name="T4" fmla="*/ 456 w 1720"/>
                <a:gd name="T5" fmla="*/ 0 h 1694"/>
                <a:gd name="T6" fmla="*/ 0 w 1720"/>
                <a:gd name="T7" fmla="*/ 0 h 1694"/>
                <a:gd name="T8" fmla="*/ 0 w 1720"/>
                <a:gd name="T9" fmla="*/ 1694 h 1694"/>
                <a:gd name="T10" fmla="*/ 303 w 1720"/>
                <a:gd name="T11" fmla="*/ 1694 h 1694"/>
                <a:gd name="T12" fmla="*/ 303 w 1720"/>
                <a:gd name="T13" fmla="*/ 428 h 1694"/>
                <a:gd name="T14" fmla="*/ 692 w 1720"/>
                <a:gd name="T15" fmla="*/ 1321 h 1694"/>
                <a:gd name="T16" fmla="*/ 709 w 1720"/>
                <a:gd name="T17" fmla="*/ 1321 h 1694"/>
                <a:gd name="T18" fmla="*/ 1012 w 1720"/>
                <a:gd name="T19" fmla="*/ 1321 h 1694"/>
                <a:gd name="T20" fmla="*/ 1029 w 1720"/>
                <a:gd name="T21" fmla="*/ 1321 h 1694"/>
                <a:gd name="T22" fmla="*/ 1416 w 1720"/>
                <a:gd name="T23" fmla="*/ 428 h 1694"/>
                <a:gd name="T24" fmla="*/ 1416 w 1720"/>
                <a:gd name="T25" fmla="*/ 1694 h 1694"/>
                <a:gd name="T26" fmla="*/ 1720 w 1720"/>
                <a:gd name="T27" fmla="*/ 1694 h 1694"/>
                <a:gd name="T28" fmla="*/ 1720 w 1720"/>
                <a:gd name="T29" fmla="*/ 0 h 1694"/>
                <a:gd name="T30" fmla="*/ 1265 w 1720"/>
                <a:gd name="T31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20" h="1694">
                  <a:moveTo>
                    <a:pt x="1265" y="0"/>
                  </a:moveTo>
                  <a:lnTo>
                    <a:pt x="860" y="996"/>
                  </a:lnTo>
                  <a:lnTo>
                    <a:pt x="456" y="0"/>
                  </a:lnTo>
                  <a:lnTo>
                    <a:pt x="0" y="0"/>
                  </a:lnTo>
                  <a:lnTo>
                    <a:pt x="0" y="1694"/>
                  </a:lnTo>
                  <a:lnTo>
                    <a:pt x="303" y="1694"/>
                  </a:lnTo>
                  <a:lnTo>
                    <a:pt x="303" y="428"/>
                  </a:lnTo>
                  <a:lnTo>
                    <a:pt x="692" y="1321"/>
                  </a:lnTo>
                  <a:lnTo>
                    <a:pt x="709" y="1321"/>
                  </a:lnTo>
                  <a:lnTo>
                    <a:pt x="1012" y="1321"/>
                  </a:lnTo>
                  <a:lnTo>
                    <a:pt x="1029" y="1321"/>
                  </a:lnTo>
                  <a:lnTo>
                    <a:pt x="1416" y="428"/>
                  </a:lnTo>
                  <a:lnTo>
                    <a:pt x="1416" y="1694"/>
                  </a:lnTo>
                  <a:lnTo>
                    <a:pt x="1720" y="1694"/>
                  </a:lnTo>
                  <a:lnTo>
                    <a:pt x="1720" y="0"/>
                  </a:lnTo>
                  <a:lnTo>
                    <a:pt x="126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9" name="Freeform 12">
              <a:extLst>
                <a:ext uri="{FF2B5EF4-FFF2-40B4-BE49-F238E27FC236}">
                  <a16:creationId xmlns:a16="http://schemas.microsoft.com/office/drawing/2014/main" id="{A00F92FE-6EB2-0D0E-BFC9-559AD1E7A4E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7 w 1113"/>
                <a:gd name="T5" fmla="*/ 297 h 1694"/>
                <a:gd name="T6" fmla="*/ 397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7 w 1113"/>
                <a:gd name="T17" fmla="*/ 1397 h 1694"/>
                <a:gd name="T18" fmla="*/ 717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7" y="297"/>
                  </a:lnTo>
                  <a:lnTo>
                    <a:pt x="397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7" y="1397"/>
                  </a:lnTo>
                  <a:lnTo>
                    <a:pt x="717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</p:grpSp>
    </p:spTree>
    <p:extLst>
      <p:ext uri="{BB962C8B-B14F-4D97-AF65-F5344CB8AC3E}">
        <p14:creationId xmlns:p14="http://schemas.microsoft.com/office/powerpoint/2010/main" val="121612589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31C1E3-6A7C-C21D-910D-C4B7DFFF52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0271" y="3338719"/>
            <a:ext cx="9144000" cy="1828406"/>
          </a:xfrm>
        </p:spPr>
        <p:txBody>
          <a:bodyPr anchor="t"/>
          <a:lstStyle>
            <a:lvl1pPr algn="l">
              <a:defRPr sz="6400"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grpSp>
        <p:nvGrpSpPr>
          <p:cNvPr id="3" name="Group 4">
            <a:extLst>
              <a:ext uri="{FF2B5EF4-FFF2-40B4-BE49-F238E27FC236}">
                <a16:creationId xmlns:a16="http://schemas.microsoft.com/office/drawing/2014/main" id="{B9815FA8-AE01-67BC-5B0D-996D4CDAD192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330271" y="327819"/>
            <a:ext cx="3972600" cy="438124"/>
            <a:chOff x="0" y="3473"/>
            <a:chExt cx="15360" cy="1694"/>
          </a:xfrm>
          <a:solidFill>
            <a:schemeClr val="accent1"/>
          </a:solidFill>
        </p:grpSpPr>
        <p:sp>
          <p:nvSpPr>
            <p:cNvPr id="4" name="Freeform 5">
              <a:extLst>
                <a:ext uri="{FF2B5EF4-FFF2-40B4-BE49-F238E27FC236}">
                  <a16:creationId xmlns:a16="http://schemas.microsoft.com/office/drawing/2014/main" id="{FB1AA775-4CCE-276F-2BCF-CDB5A9211FD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261" y="3473"/>
              <a:ext cx="1099" cy="1694"/>
            </a:xfrm>
            <a:custGeom>
              <a:avLst/>
              <a:gdLst>
                <a:gd name="T0" fmla="*/ 0 w 1099"/>
                <a:gd name="T1" fmla="*/ 0 h 1694"/>
                <a:gd name="T2" fmla="*/ 0 w 1099"/>
                <a:gd name="T3" fmla="*/ 1694 h 1694"/>
                <a:gd name="T4" fmla="*/ 1099 w 1099"/>
                <a:gd name="T5" fmla="*/ 1694 h 1694"/>
                <a:gd name="T6" fmla="*/ 1099 w 1099"/>
                <a:gd name="T7" fmla="*/ 1397 h 1694"/>
                <a:gd name="T8" fmla="*/ 319 w 1099"/>
                <a:gd name="T9" fmla="*/ 1397 h 1694"/>
                <a:gd name="T10" fmla="*/ 319 w 1099"/>
                <a:gd name="T11" fmla="*/ 0 h 1694"/>
                <a:gd name="T12" fmla="*/ 0 w 1099"/>
                <a:gd name="T13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9" h="1694">
                  <a:moveTo>
                    <a:pt x="0" y="0"/>
                  </a:moveTo>
                  <a:lnTo>
                    <a:pt x="0" y="1694"/>
                  </a:lnTo>
                  <a:lnTo>
                    <a:pt x="1099" y="1694"/>
                  </a:lnTo>
                  <a:lnTo>
                    <a:pt x="1099" y="1397"/>
                  </a:lnTo>
                  <a:lnTo>
                    <a:pt x="319" y="1397"/>
                  </a:lnTo>
                  <a:lnTo>
                    <a:pt x="319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5" name="Freeform 6">
              <a:extLst>
                <a:ext uri="{FF2B5EF4-FFF2-40B4-BE49-F238E27FC236}">
                  <a16:creationId xmlns:a16="http://schemas.microsoft.com/office/drawing/2014/main" id="{D0FDD9D0-D471-8D20-94AE-C3BC73F88F8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002" y="3473"/>
              <a:ext cx="1535" cy="1694"/>
            </a:xfrm>
            <a:custGeom>
              <a:avLst/>
              <a:gdLst>
                <a:gd name="T0" fmla="*/ 556 w 1535"/>
                <a:gd name="T1" fmla="*/ 0 h 1694"/>
                <a:gd name="T2" fmla="*/ 0 w 1535"/>
                <a:gd name="T3" fmla="*/ 1694 h 1694"/>
                <a:gd name="T4" fmla="*/ 337 w 1535"/>
                <a:gd name="T5" fmla="*/ 1694 h 1694"/>
                <a:gd name="T6" fmla="*/ 453 w 1535"/>
                <a:gd name="T7" fmla="*/ 1321 h 1694"/>
                <a:gd name="T8" fmla="*/ 1083 w 1535"/>
                <a:gd name="T9" fmla="*/ 1321 h 1694"/>
                <a:gd name="T10" fmla="*/ 1197 w 1535"/>
                <a:gd name="T11" fmla="*/ 1694 h 1694"/>
                <a:gd name="T12" fmla="*/ 1535 w 1535"/>
                <a:gd name="T13" fmla="*/ 1694 h 1694"/>
                <a:gd name="T14" fmla="*/ 978 w 1535"/>
                <a:gd name="T15" fmla="*/ 0 h 1694"/>
                <a:gd name="T16" fmla="*/ 556 w 1535"/>
                <a:gd name="T17" fmla="*/ 0 h 1694"/>
                <a:gd name="T18" fmla="*/ 768 w 1535"/>
                <a:gd name="T19" fmla="*/ 301 h 1694"/>
                <a:gd name="T20" fmla="*/ 998 w 1535"/>
                <a:gd name="T21" fmla="*/ 1048 h 1694"/>
                <a:gd name="T22" fmla="*/ 536 w 1535"/>
                <a:gd name="T23" fmla="*/ 1048 h 1694"/>
                <a:gd name="T24" fmla="*/ 768 w 1535"/>
                <a:gd name="T25" fmla="*/ 301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35" h="1694">
                  <a:moveTo>
                    <a:pt x="556" y="0"/>
                  </a:moveTo>
                  <a:lnTo>
                    <a:pt x="0" y="1694"/>
                  </a:lnTo>
                  <a:lnTo>
                    <a:pt x="337" y="1694"/>
                  </a:lnTo>
                  <a:lnTo>
                    <a:pt x="453" y="1321"/>
                  </a:lnTo>
                  <a:lnTo>
                    <a:pt x="1083" y="1321"/>
                  </a:lnTo>
                  <a:lnTo>
                    <a:pt x="1197" y="1694"/>
                  </a:lnTo>
                  <a:lnTo>
                    <a:pt x="1535" y="1694"/>
                  </a:lnTo>
                  <a:lnTo>
                    <a:pt x="978" y="0"/>
                  </a:lnTo>
                  <a:lnTo>
                    <a:pt x="556" y="0"/>
                  </a:lnTo>
                  <a:close/>
                  <a:moveTo>
                    <a:pt x="768" y="301"/>
                  </a:moveTo>
                  <a:lnTo>
                    <a:pt x="998" y="1048"/>
                  </a:lnTo>
                  <a:lnTo>
                    <a:pt x="536" y="1048"/>
                  </a:lnTo>
                  <a:lnTo>
                    <a:pt x="768" y="3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6" name="Freeform 7">
              <a:extLst>
                <a:ext uri="{FF2B5EF4-FFF2-40B4-BE49-F238E27FC236}">
                  <a16:creationId xmlns:a16="http://schemas.microsoft.com/office/drawing/2014/main" id="{CD6C2A08-9069-9582-5D59-A51210F8CB7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25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6 w 1113"/>
                <a:gd name="T5" fmla="*/ 297 h 1694"/>
                <a:gd name="T6" fmla="*/ 396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6 w 1113"/>
                <a:gd name="T17" fmla="*/ 1397 h 1694"/>
                <a:gd name="T18" fmla="*/ 716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6" y="297"/>
                  </a:lnTo>
                  <a:lnTo>
                    <a:pt x="396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6" y="1397"/>
                  </a:lnTo>
                  <a:lnTo>
                    <a:pt x="716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610C2D08-4FE4-C1FC-5226-E7A45B13D65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263" y="3473"/>
              <a:ext cx="1317" cy="1694"/>
            </a:xfrm>
            <a:custGeom>
              <a:avLst/>
              <a:gdLst>
                <a:gd name="T0" fmla="*/ 884 w 932"/>
                <a:gd name="T1" fmla="*/ 372 h 1199"/>
                <a:gd name="T2" fmla="*/ 442 w 932"/>
                <a:gd name="T3" fmla="*/ 0 h 1199"/>
                <a:gd name="T4" fmla="*/ 0 w 932"/>
                <a:gd name="T5" fmla="*/ 0 h 1199"/>
                <a:gd name="T6" fmla="*/ 0 w 932"/>
                <a:gd name="T7" fmla="*/ 1199 h 1199"/>
                <a:gd name="T8" fmla="*/ 227 w 932"/>
                <a:gd name="T9" fmla="*/ 1199 h 1199"/>
                <a:gd name="T10" fmla="*/ 227 w 932"/>
                <a:gd name="T11" fmla="*/ 755 h 1199"/>
                <a:gd name="T12" fmla="*/ 418 w 932"/>
                <a:gd name="T13" fmla="*/ 755 h 1199"/>
                <a:gd name="T14" fmla="*/ 450 w 932"/>
                <a:gd name="T15" fmla="*/ 755 h 1199"/>
                <a:gd name="T16" fmla="*/ 681 w 932"/>
                <a:gd name="T17" fmla="*/ 1199 h 1199"/>
                <a:gd name="T18" fmla="*/ 932 w 932"/>
                <a:gd name="T19" fmla="*/ 1199 h 1199"/>
                <a:gd name="T20" fmla="*/ 676 w 932"/>
                <a:gd name="T21" fmla="*/ 707 h 1199"/>
                <a:gd name="T22" fmla="*/ 884 w 932"/>
                <a:gd name="T23" fmla="*/ 372 h 1199"/>
                <a:gd name="T24" fmla="*/ 645 w 932"/>
                <a:gd name="T25" fmla="*/ 372 h 1199"/>
                <a:gd name="T26" fmla="*/ 418 w 932"/>
                <a:gd name="T27" fmla="*/ 562 h 1199"/>
                <a:gd name="T28" fmla="*/ 227 w 932"/>
                <a:gd name="T29" fmla="*/ 562 h 1199"/>
                <a:gd name="T30" fmla="*/ 227 w 932"/>
                <a:gd name="T31" fmla="*/ 194 h 1199"/>
                <a:gd name="T32" fmla="*/ 418 w 932"/>
                <a:gd name="T33" fmla="*/ 194 h 1199"/>
                <a:gd name="T34" fmla="*/ 645 w 932"/>
                <a:gd name="T35" fmla="*/ 372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32" h="1199">
                  <a:moveTo>
                    <a:pt x="884" y="372"/>
                  </a:moveTo>
                  <a:cubicBezTo>
                    <a:pt x="884" y="92"/>
                    <a:pt x="693" y="0"/>
                    <a:pt x="44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227" y="755"/>
                    <a:pt x="227" y="755"/>
                    <a:pt x="227" y="755"/>
                  </a:cubicBezTo>
                  <a:cubicBezTo>
                    <a:pt x="418" y="755"/>
                    <a:pt x="418" y="755"/>
                    <a:pt x="418" y="755"/>
                  </a:cubicBezTo>
                  <a:cubicBezTo>
                    <a:pt x="429" y="755"/>
                    <a:pt x="439" y="755"/>
                    <a:pt x="450" y="755"/>
                  </a:cubicBezTo>
                  <a:cubicBezTo>
                    <a:pt x="681" y="1199"/>
                    <a:pt x="681" y="1199"/>
                    <a:pt x="681" y="1199"/>
                  </a:cubicBezTo>
                  <a:cubicBezTo>
                    <a:pt x="932" y="1199"/>
                    <a:pt x="932" y="1199"/>
                    <a:pt x="932" y="1199"/>
                  </a:cubicBezTo>
                  <a:cubicBezTo>
                    <a:pt x="676" y="707"/>
                    <a:pt x="676" y="707"/>
                    <a:pt x="676" y="707"/>
                  </a:cubicBezTo>
                  <a:cubicBezTo>
                    <a:pt x="801" y="652"/>
                    <a:pt x="884" y="545"/>
                    <a:pt x="884" y="372"/>
                  </a:cubicBezTo>
                  <a:moveTo>
                    <a:pt x="645" y="372"/>
                  </a:moveTo>
                  <a:cubicBezTo>
                    <a:pt x="645" y="516"/>
                    <a:pt x="562" y="562"/>
                    <a:pt x="418" y="562"/>
                  </a:cubicBezTo>
                  <a:cubicBezTo>
                    <a:pt x="227" y="562"/>
                    <a:pt x="227" y="562"/>
                    <a:pt x="227" y="562"/>
                  </a:cubicBezTo>
                  <a:cubicBezTo>
                    <a:pt x="227" y="194"/>
                    <a:pt x="227" y="194"/>
                    <a:pt x="227" y="194"/>
                  </a:cubicBezTo>
                  <a:cubicBezTo>
                    <a:pt x="418" y="194"/>
                    <a:pt x="418" y="194"/>
                    <a:pt x="418" y="194"/>
                  </a:cubicBezTo>
                  <a:cubicBezTo>
                    <a:pt x="574" y="194"/>
                    <a:pt x="645" y="252"/>
                    <a:pt x="645" y="37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id="{8010D1AF-A77E-06AA-9B05-D1DD5EE8309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69" y="3473"/>
              <a:ext cx="1098" cy="1694"/>
            </a:xfrm>
            <a:custGeom>
              <a:avLst/>
              <a:gdLst>
                <a:gd name="T0" fmla="*/ 0 w 1098"/>
                <a:gd name="T1" fmla="*/ 0 h 1694"/>
                <a:gd name="T2" fmla="*/ 0 w 1098"/>
                <a:gd name="T3" fmla="*/ 1694 h 1694"/>
                <a:gd name="T4" fmla="*/ 1098 w 1098"/>
                <a:gd name="T5" fmla="*/ 1694 h 1694"/>
                <a:gd name="T6" fmla="*/ 1098 w 1098"/>
                <a:gd name="T7" fmla="*/ 1397 h 1694"/>
                <a:gd name="T8" fmla="*/ 321 w 1098"/>
                <a:gd name="T9" fmla="*/ 1397 h 1694"/>
                <a:gd name="T10" fmla="*/ 321 w 1098"/>
                <a:gd name="T11" fmla="*/ 973 h 1694"/>
                <a:gd name="T12" fmla="*/ 1030 w 1098"/>
                <a:gd name="T13" fmla="*/ 973 h 1694"/>
                <a:gd name="T14" fmla="*/ 1030 w 1098"/>
                <a:gd name="T15" fmla="*/ 687 h 1694"/>
                <a:gd name="T16" fmla="*/ 321 w 1098"/>
                <a:gd name="T17" fmla="*/ 687 h 1694"/>
                <a:gd name="T18" fmla="*/ 321 w 1098"/>
                <a:gd name="T19" fmla="*/ 297 h 1694"/>
                <a:gd name="T20" fmla="*/ 1098 w 1098"/>
                <a:gd name="T21" fmla="*/ 297 h 1694"/>
                <a:gd name="T22" fmla="*/ 1098 w 1098"/>
                <a:gd name="T23" fmla="*/ 0 h 1694"/>
                <a:gd name="T24" fmla="*/ 0 w 1098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98" h="1694">
                  <a:moveTo>
                    <a:pt x="0" y="0"/>
                  </a:moveTo>
                  <a:lnTo>
                    <a:pt x="0" y="1694"/>
                  </a:lnTo>
                  <a:lnTo>
                    <a:pt x="1098" y="1694"/>
                  </a:lnTo>
                  <a:lnTo>
                    <a:pt x="1098" y="1397"/>
                  </a:lnTo>
                  <a:lnTo>
                    <a:pt x="321" y="1397"/>
                  </a:lnTo>
                  <a:lnTo>
                    <a:pt x="321" y="973"/>
                  </a:lnTo>
                  <a:lnTo>
                    <a:pt x="1030" y="973"/>
                  </a:lnTo>
                  <a:lnTo>
                    <a:pt x="1030" y="687"/>
                  </a:lnTo>
                  <a:lnTo>
                    <a:pt x="321" y="687"/>
                  </a:lnTo>
                  <a:lnTo>
                    <a:pt x="321" y="297"/>
                  </a:lnTo>
                  <a:lnTo>
                    <a:pt x="1098" y="297"/>
                  </a:lnTo>
                  <a:lnTo>
                    <a:pt x="109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98B53AE0-4719-5655-6BA0-0E7E9ECB8EC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481" y="3473"/>
              <a:ext cx="1215" cy="1694"/>
            </a:xfrm>
            <a:custGeom>
              <a:avLst/>
              <a:gdLst>
                <a:gd name="T0" fmla="*/ 406 w 860"/>
                <a:gd name="T1" fmla="*/ 791 h 1199"/>
                <a:gd name="T2" fmla="*/ 227 w 860"/>
                <a:gd name="T3" fmla="*/ 791 h 1199"/>
                <a:gd name="T4" fmla="*/ 227 w 860"/>
                <a:gd name="T5" fmla="*/ 1199 h 1199"/>
                <a:gd name="T6" fmla="*/ 0 w 860"/>
                <a:gd name="T7" fmla="*/ 1199 h 1199"/>
                <a:gd name="T8" fmla="*/ 0 w 860"/>
                <a:gd name="T9" fmla="*/ 0 h 1199"/>
                <a:gd name="T10" fmla="*/ 406 w 860"/>
                <a:gd name="T11" fmla="*/ 0 h 1199"/>
                <a:gd name="T12" fmla="*/ 860 w 860"/>
                <a:gd name="T13" fmla="*/ 396 h 1199"/>
                <a:gd name="T14" fmla="*/ 406 w 860"/>
                <a:gd name="T15" fmla="*/ 791 h 1199"/>
                <a:gd name="T16" fmla="*/ 394 w 860"/>
                <a:gd name="T17" fmla="*/ 194 h 1199"/>
                <a:gd name="T18" fmla="*/ 227 w 860"/>
                <a:gd name="T19" fmla="*/ 194 h 1199"/>
                <a:gd name="T20" fmla="*/ 227 w 860"/>
                <a:gd name="T21" fmla="*/ 598 h 1199"/>
                <a:gd name="T22" fmla="*/ 394 w 860"/>
                <a:gd name="T23" fmla="*/ 598 h 1199"/>
                <a:gd name="T24" fmla="*/ 621 w 860"/>
                <a:gd name="T25" fmla="*/ 396 h 1199"/>
                <a:gd name="T26" fmla="*/ 394 w 860"/>
                <a:gd name="T27" fmla="*/ 194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60" h="1199">
                  <a:moveTo>
                    <a:pt x="406" y="791"/>
                  </a:moveTo>
                  <a:cubicBezTo>
                    <a:pt x="227" y="791"/>
                    <a:pt x="227" y="791"/>
                    <a:pt x="227" y="791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06" y="0"/>
                    <a:pt x="406" y="0"/>
                    <a:pt x="406" y="0"/>
                  </a:cubicBezTo>
                  <a:cubicBezTo>
                    <a:pt x="661" y="0"/>
                    <a:pt x="860" y="116"/>
                    <a:pt x="860" y="396"/>
                  </a:cubicBezTo>
                  <a:cubicBezTo>
                    <a:pt x="860" y="671"/>
                    <a:pt x="659" y="791"/>
                    <a:pt x="406" y="791"/>
                  </a:cubicBezTo>
                  <a:moveTo>
                    <a:pt x="394" y="194"/>
                  </a:moveTo>
                  <a:cubicBezTo>
                    <a:pt x="227" y="194"/>
                    <a:pt x="227" y="194"/>
                    <a:pt x="227" y="194"/>
                  </a:cubicBezTo>
                  <a:cubicBezTo>
                    <a:pt x="227" y="598"/>
                    <a:pt x="227" y="598"/>
                    <a:pt x="227" y="598"/>
                  </a:cubicBezTo>
                  <a:cubicBezTo>
                    <a:pt x="394" y="598"/>
                    <a:pt x="394" y="598"/>
                    <a:pt x="394" y="598"/>
                  </a:cubicBezTo>
                  <a:cubicBezTo>
                    <a:pt x="525" y="598"/>
                    <a:pt x="621" y="534"/>
                    <a:pt x="621" y="396"/>
                  </a:cubicBezTo>
                  <a:cubicBezTo>
                    <a:pt x="621" y="252"/>
                    <a:pt x="525" y="194"/>
                    <a:pt x="394" y="19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0" name="Freeform 11">
              <a:extLst>
                <a:ext uri="{FF2B5EF4-FFF2-40B4-BE49-F238E27FC236}">
                  <a16:creationId xmlns:a16="http://schemas.microsoft.com/office/drawing/2014/main" id="{0AD6D1E9-D44F-9A59-4CB4-033C25A77DA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45" y="3473"/>
              <a:ext cx="1720" cy="1694"/>
            </a:xfrm>
            <a:custGeom>
              <a:avLst/>
              <a:gdLst>
                <a:gd name="T0" fmla="*/ 1265 w 1720"/>
                <a:gd name="T1" fmla="*/ 0 h 1694"/>
                <a:gd name="T2" fmla="*/ 860 w 1720"/>
                <a:gd name="T3" fmla="*/ 996 h 1694"/>
                <a:gd name="T4" fmla="*/ 456 w 1720"/>
                <a:gd name="T5" fmla="*/ 0 h 1694"/>
                <a:gd name="T6" fmla="*/ 0 w 1720"/>
                <a:gd name="T7" fmla="*/ 0 h 1694"/>
                <a:gd name="T8" fmla="*/ 0 w 1720"/>
                <a:gd name="T9" fmla="*/ 1694 h 1694"/>
                <a:gd name="T10" fmla="*/ 303 w 1720"/>
                <a:gd name="T11" fmla="*/ 1694 h 1694"/>
                <a:gd name="T12" fmla="*/ 303 w 1720"/>
                <a:gd name="T13" fmla="*/ 428 h 1694"/>
                <a:gd name="T14" fmla="*/ 692 w 1720"/>
                <a:gd name="T15" fmla="*/ 1321 h 1694"/>
                <a:gd name="T16" fmla="*/ 709 w 1720"/>
                <a:gd name="T17" fmla="*/ 1321 h 1694"/>
                <a:gd name="T18" fmla="*/ 1012 w 1720"/>
                <a:gd name="T19" fmla="*/ 1321 h 1694"/>
                <a:gd name="T20" fmla="*/ 1029 w 1720"/>
                <a:gd name="T21" fmla="*/ 1321 h 1694"/>
                <a:gd name="T22" fmla="*/ 1416 w 1720"/>
                <a:gd name="T23" fmla="*/ 428 h 1694"/>
                <a:gd name="T24" fmla="*/ 1416 w 1720"/>
                <a:gd name="T25" fmla="*/ 1694 h 1694"/>
                <a:gd name="T26" fmla="*/ 1720 w 1720"/>
                <a:gd name="T27" fmla="*/ 1694 h 1694"/>
                <a:gd name="T28" fmla="*/ 1720 w 1720"/>
                <a:gd name="T29" fmla="*/ 0 h 1694"/>
                <a:gd name="T30" fmla="*/ 1265 w 1720"/>
                <a:gd name="T31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20" h="1694">
                  <a:moveTo>
                    <a:pt x="1265" y="0"/>
                  </a:moveTo>
                  <a:lnTo>
                    <a:pt x="860" y="996"/>
                  </a:lnTo>
                  <a:lnTo>
                    <a:pt x="456" y="0"/>
                  </a:lnTo>
                  <a:lnTo>
                    <a:pt x="0" y="0"/>
                  </a:lnTo>
                  <a:lnTo>
                    <a:pt x="0" y="1694"/>
                  </a:lnTo>
                  <a:lnTo>
                    <a:pt x="303" y="1694"/>
                  </a:lnTo>
                  <a:lnTo>
                    <a:pt x="303" y="428"/>
                  </a:lnTo>
                  <a:lnTo>
                    <a:pt x="692" y="1321"/>
                  </a:lnTo>
                  <a:lnTo>
                    <a:pt x="709" y="1321"/>
                  </a:lnTo>
                  <a:lnTo>
                    <a:pt x="1012" y="1321"/>
                  </a:lnTo>
                  <a:lnTo>
                    <a:pt x="1029" y="1321"/>
                  </a:lnTo>
                  <a:lnTo>
                    <a:pt x="1416" y="428"/>
                  </a:lnTo>
                  <a:lnTo>
                    <a:pt x="1416" y="1694"/>
                  </a:lnTo>
                  <a:lnTo>
                    <a:pt x="1720" y="1694"/>
                  </a:lnTo>
                  <a:lnTo>
                    <a:pt x="1720" y="0"/>
                  </a:lnTo>
                  <a:lnTo>
                    <a:pt x="126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1" name="Freeform 12">
              <a:extLst>
                <a:ext uri="{FF2B5EF4-FFF2-40B4-BE49-F238E27FC236}">
                  <a16:creationId xmlns:a16="http://schemas.microsoft.com/office/drawing/2014/main" id="{F58ED361-0E2C-77F6-2830-FBB60D74648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7 w 1113"/>
                <a:gd name="T5" fmla="*/ 297 h 1694"/>
                <a:gd name="T6" fmla="*/ 397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7 w 1113"/>
                <a:gd name="T17" fmla="*/ 1397 h 1694"/>
                <a:gd name="T18" fmla="*/ 717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7" y="297"/>
                  </a:lnTo>
                  <a:lnTo>
                    <a:pt x="397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7" y="1397"/>
                  </a:lnTo>
                  <a:lnTo>
                    <a:pt x="717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</p:grpSp>
      <p:sp>
        <p:nvSpPr>
          <p:cNvPr id="7" name="Text Placeholder 17">
            <a:extLst>
              <a:ext uri="{FF2B5EF4-FFF2-40B4-BE49-F238E27FC236}">
                <a16:creationId xmlns:a16="http://schemas.microsoft.com/office/drawing/2014/main" id="{6E1CB8A6-5DB1-3B99-A9F8-9597AF152C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0271" y="5789336"/>
            <a:ext cx="5579198" cy="740845"/>
          </a:xfrm>
        </p:spPr>
        <p:txBody>
          <a:bodyPr anchor="b"/>
          <a:lstStyle>
            <a:lvl1pPr>
              <a:defRPr sz="2000">
                <a:solidFill>
                  <a:schemeClr val="accent1"/>
                </a:solidFill>
                <a:latin typeface="Imperial Sans Text Medium" panose="020B0603020202020204" pitchFamily="34" charset="0"/>
                <a:ea typeface="Inter Medium" panose="02000503000000020004" pitchFamily="2" charset="0"/>
              </a:defRPr>
            </a:lvl1pPr>
            <a:lvl2pPr>
              <a:defRPr sz="2200">
                <a:solidFill>
                  <a:schemeClr val="accent1"/>
                </a:solidFill>
                <a:latin typeface="+mn-lt"/>
              </a:defRPr>
            </a:lvl2pPr>
            <a:lvl3pPr>
              <a:defRPr sz="220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3pPr>
            <a:lvl4pPr>
              <a:defRPr sz="220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4pPr>
            <a:lvl5pPr>
              <a:defRPr sz="220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5pPr>
            <a:lvl6pPr marL="1714412" indent="0">
              <a:buNone/>
              <a:defRPr>
                <a:latin typeface="+mn-lt"/>
              </a:defRPr>
            </a:lvl6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6181910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 Smok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31C1E3-6A7C-C21D-910D-C4B7DFFF52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0271" y="3338719"/>
            <a:ext cx="9144000" cy="1828406"/>
          </a:xfrm>
        </p:spPr>
        <p:txBody>
          <a:bodyPr anchor="t"/>
          <a:lstStyle>
            <a:lvl1pPr algn="l">
              <a:defRPr sz="6400"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grpSp>
        <p:nvGrpSpPr>
          <p:cNvPr id="3" name="Group 4">
            <a:extLst>
              <a:ext uri="{FF2B5EF4-FFF2-40B4-BE49-F238E27FC236}">
                <a16:creationId xmlns:a16="http://schemas.microsoft.com/office/drawing/2014/main" id="{B9815FA8-AE01-67BC-5B0D-996D4CDAD192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330271" y="327819"/>
            <a:ext cx="3972600" cy="438124"/>
            <a:chOff x="0" y="3473"/>
            <a:chExt cx="15360" cy="1694"/>
          </a:xfrm>
          <a:solidFill>
            <a:schemeClr val="accent1"/>
          </a:solidFill>
        </p:grpSpPr>
        <p:sp>
          <p:nvSpPr>
            <p:cNvPr id="4" name="Freeform 5">
              <a:extLst>
                <a:ext uri="{FF2B5EF4-FFF2-40B4-BE49-F238E27FC236}">
                  <a16:creationId xmlns:a16="http://schemas.microsoft.com/office/drawing/2014/main" id="{FB1AA775-4CCE-276F-2BCF-CDB5A9211FD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261" y="3473"/>
              <a:ext cx="1099" cy="1694"/>
            </a:xfrm>
            <a:custGeom>
              <a:avLst/>
              <a:gdLst>
                <a:gd name="T0" fmla="*/ 0 w 1099"/>
                <a:gd name="T1" fmla="*/ 0 h 1694"/>
                <a:gd name="T2" fmla="*/ 0 w 1099"/>
                <a:gd name="T3" fmla="*/ 1694 h 1694"/>
                <a:gd name="T4" fmla="*/ 1099 w 1099"/>
                <a:gd name="T5" fmla="*/ 1694 h 1694"/>
                <a:gd name="T6" fmla="*/ 1099 w 1099"/>
                <a:gd name="T7" fmla="*/ 1397 h 1694"/>
                <a:gd name="T8" fmla="*/ 319 w 1099"/>
                <a:gd name="T9" fmla="*/ 1397 h 1694"/>
                <a:gd name="T10" fmla="*/ 319 w 1099"/>
                <a:gd name="T11" fmla="*/ 0 h 1694"/>
                <a:gd name="T12" fmla="*/ 0 w 1099"/>
                <a:gd name="T13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9" h="1694">
                  <a:moveTo>
                    <a:pt x="0" y="0"/>
                  </a:moveTo>
                  <a:lnTo>
                    <a:pt x="0" y="1694"/>
                  </a:lnTo>
                  <a:lnTo>
                    <a:pt x="1099" y="1694"/>
                  </a:lnTo>
                  <a:lnTo>
                    <a:pt x="1099" y="1397"/>
                  </a:lnTo>
                  <a:lnTo>
                    <a:pt x="319" y="1397"/>
                  </a:lnTo>
                  <a:lnTo>
                    <a:pt x="319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5" name="Freeform 6">
              <a:extLst>
                <a:ext uri="{FF2B5EF4-FFF2-40B4-BE49-F238E27FC236}">
                  <a16:creationId xmlns:a16="http://schemas.microsoft.com/office/drawing/2014/main" id="{D0FDD9D0-D471-8D20-94AE-C3BC73F88F8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002" y="3473"/>
              <a:ext cx="1535" cy="1694"/>
            </a:xfrm>
            <a:custGeom>
              <a:avLst/>
              <a:gdLst>
                <a:gd name="T0" fmla="*/ 556 w 1535"/>
                <a:gd name="T1" fmla="*/ 0 h 1694"/>
                <a:gd name="T2" fmla="*/ 0 w 1535"/>
                <a:gd name="T3" fmla="*/ 1694 h 1694"/>
                <a:gd name="T4" fmla="*/ 337 w 1535"/>
                <a:gd name="T5" fmla="*/ 1694 h 1694"/>
                <a:gd name="T6" fmla="*/ 453 w 1535"/>
                <a:gd name="T7" fmla="*/ 1321 h 1694"/>
                <a:gd name="T8" fmla="*/ 1083 w 1535"/>
                <a:gd name="T9" fmla="*/ 1321 h 1694"/>
                <a:gd name="T10" fmla="*/ 1197 w 1535"/>
                <a:gd name="T11" fmla="*/ 1694 h 1694"/>
                <a:gd name="T12" fmla="*/ 1535 w 1535"/>
                <a:gd name="T13" fmla="*/ 1694 h 1694"/>
                <a:gd name="T14" fmla="*/ 978 w 1535"/>
                <a:gd name="T15" fmla="*/ 0 h 1694"/>
                <a:gd name="T16" fmla="*/ 556 w 1535"/>
                <a:gd name="T17" fmla="*/ 0 h 1694"/>
                <a:gd name="T18" fmla="*/ 768 w 1535"/>
                <a:gd name="T19" fmla="*/ 301 h 1694"/>
                <a:gd name="T20" fmla="*/ 998 w 1535"/>
                <a:gd name="T21" fmla="*/ 1048 h 1694"/>
                <a:gd name="T22" fmla="*/ 536 w 1535"/>
                <a:gd name="T23" fmla="*/ 1048 h 1694"/>
                <a:gd name="T24" fmla="*/ 768 w 1535"/>
                <a:gd name="T25" fmla="*/ 301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35" h="1694">
                  <a:moveTo>
                    <a:pt x="556" y="0"/>
                  </a:moveTo>
                  <a:lnTo>
                    <a:pt x="0" y="1694"/>
                  </a:lnTo>
                  <a:lnTo>
                    <a:pt x="337" y="1694"/>
                  </a:lnTo>
                  <a:lnTo>
                    <a:pt x="453" y="1321"/>
                  </a:lnTo>
                  <a:lnTo>
                    <a:pt x="1083" y="1321"/>
                  </a:lnTo>
                  <a:lnTo>
                    <a:pt x="1197" y="1694"/>
                  </a:lnTo>
                  <a:lnTo>
                    <a:pt x="1535" y="1694"/>
                  </a:lnTo>
                  <a:lnTo>
                    <a:pt x="978" y="0"/>
                  </a:lnTo>
                  <a:lnTo>
                    <a:pt x="556" y="0"/>
                  </a:lnTo>
                  <a:close/>
                  <a:moveTo>
                    <a:pt x="768" y="301"/>
                  </a:moveTo>
                  <a:lnTo>
                    <a:pt x="998" y="1048"/>
                  </a:lnTo>
                  <a:lnTo>
                    <a:pt x="536" y="1048"/>
                  </a:lnTo>
                  <a:lnTo>
                    <a:pt x="768" y="3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6" name="Freeform 7">
              <a:extLst>
                <a:ext uri="{FF2B5EF4-FFF2-40B4-BE49-F238E27FC236}">
                  <a16:creationId xmlns:a16="http://schemas.microsoft.com/office/drawing/2014/main" id="{CD6C2A08-9069-9582-5D59-A51210F8CB7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25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6 w 1113"/>
                <a:gd name="T5" fmla="*/ 297 h 1694"/>
                <a:gd name="T6" fmla="*/ 396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6 w 1113"/>
                <a:gd name="T17" fmla="*/ 1397 h 1694"/>
                <a:gd name="T18" fmla="*/ 716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6" y="297"/>
                  </a:lnTo>
                  <a:lnTo>
                    <a:pt x="396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6" y="1397"/>
                  </a:lnTo>
                  <a:lnTo>
                    <a:pt x="716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610C2D08-4FE4-C1FC-5226-E7A45B13D65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263" y="3473"/>
              <a:ext cx="1317" cy="1694"/>
            </a:xfrm>
            <a:custGeom>
              <a:avLst/>
              <a:gdLst>
                <a:gd name="T0" fmla="*/ 884 w 932"/>
                <a:gd name="T1" fmla="*/ 372 h 1199"/>
                <a:gd name="T2" fmla="*/ 442 w 932"/>
                <a:gd name="T3" fmla="*/ 0 h 1199"/>
                <a:gd name="T4" fmla="*/ 0 w 932"/>
                <a:gd name="T5" fmla="*/ 0 h 1199"/>
                <a:gd name="T6" fmla="*/ 0 w 932"/>
                <a:gd name="T7" fmla="*/ 1199 h 1199"/>
                <a:gd name="T8" fmla="*/ 227 w 932"/>
                <a:gd name="T9" fmla="*/ 1199 h 1199"/>
                <a:gd name="T10" fmla="*/ 227 w 932"/>
                <a:gd name="T11" fmla="*/ 755 h 1199"/>
                <a:gd name="T12" fmla="*/ 418 w 932"/>
                <a:gd name="T13" fmla="*/ 755 h 1199"/>
                <a:gd name="T14" fmla="*/ 450 w 932"/>
                <a:gd name="T15" fmla="*/ 755 h 1199"/>
                <a:gd name="T16" fmla="*/ 681 w 932"/>
                <a:gd name="T17" fmla="*/ 1199 h 1199"/>
                <a:gd name="T18" fmla="*/ 932 w 932"/>
                <a:gd name="T19" fmla="*/ 1199 h 1199"/>
                <a:gd name="T20" fmla="*/ 676 w 932"/>
                <a:gd name="T21" fmla="*/ 707 h 1199"/>
                <a:gd name="T22" fmla="*/ 884 w 932"/>
                <a:gd name="T23" fmla="*/ 372 h 1199"/>
                <a:gd name="T24" fmla="*/ 645 w 932"/>
                <a:gd name="T25" fmla="*/ 372 h 1199"/>
                <a:gd name="T26" fmla="*/ 418 w 932"/>
                <a:gd name="T27" fmla="*/ 562 h 1199"/>
                <a:gd name="T28" fmla="*/ 227 w 932"/>
                <a:gd name="T29" fmla="*/ 562 h 1199"/>
                <a:gd name="T30" fmla="*/ 227 w 932"/>
                <a:gd name="T31" fmla="*/ 194 h 1199"/>
                <a:gd name="T32" fmla="*/ 418 w 932"/>
                <a:gd name="T33" fmla="*/ 194 h 1199"/>
                <a:gd name="T34" fmla="*/ 645 w 932"/>
                <a:gd name="T35" fmla="*/ 372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32" h="1199">
                  <a:moveTo>
                    <a:pt x="884" y="372"/>
                  </a:moveTo>
                  <a:cubicBezTo>
                    <a:pt x="884" y="92"/>
                    <a:pt x="693" y="0"/>
                    <a:pt x="44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227" y="755"/>
                    <a:pt x="227" y="755"/>
                    <a:pt x="227" y="755"/>
                  </a:cubicBezTo>
                  <a:cubicBezTo>
                    <a:pt x="418" y="755"/>
                    <a:pt x="418" y="755"/>
                    <a:pt x="418" y="755"/>
                  </a:cubicBezTo>
                  <a:cubicBezTo>
                    <a:pt x="429" y="755"/>
                    <a:pt x="439" y="755"/>
                    <a:pt x="450" y="755"/>
                  </a:cubicBezTo>
                  <a:cubicBezTo>
                    <a:pt x="681" y="1199"/>
                    <a:pt x="681" y="1199"/>
                    <a:pt x="681" y="1199"/>
                  </a:cubicBezTo>
                  <a:cubicBezTo>
                    <a:pt x="932" y="1199"/>
                    <a:pt x="932" y="1199"/>
                    <a:pt x="932" y="1199"/>
                  </a:cubicBezTo>
                  <a:cubicBezTo>
                    <a:pt x="676" y="707"/>
                    <a:pt x="676" y="707"/>
                    <a:pt x="676" y="707"/>
                  </a:cubicBezTo>
                  <a:cubicBezTo>
                    <a:pt x="801" y="652"/>
                    <a:pt x="884" y="545"/>
                    <a:pt x="884" y="372"/>
                  </a:cubicBezTo>
                  <a:moveTo>
                    <a:pt x="645" y="372"/>
                  </a:moveTo>
                  <a:cubicBezTo>
                    <a:pt x="645" y="516"/>
                    <a:pt x="562" y="562"/>
                    <a:pt x="418" y="562"/>
                  </a:cubicBezTo>
                  <a:cubicBezTo>
                    <a:pt x="227" y="562"/>
                    <a:pt x="227" y="562"/>
                    <a:pt x="227" y="562"/>
                  </a:cubicBezTo>
                  <a:cubicBezTo>
                    <a:pt x="227" y="194"/>
                    <a:pt x="227" y="194"/>
                    <a:pt x="227" y="194"/>
                  </a:cubicBezTo>
                  <a:cubicBezTo>
                    <a:pt x="418" y="194"/>
                    <a:pt x="418" y="194"/>
                    <a:pt x="418" y="194"/>
                  </a:cubicBezTo>
                  <a:cubicBezTo>
                    <a:pt x="574" y="194"/>
                    <a:pt x="645" y="252"/>
                    <a:pt x="645" y="37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id="{8010D1AF-A77E-06AA-9B05-D1DD5EE8309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69" y="3473"/>
              <a:ext cx="1098" cy="1694"/>
            </a:xfrm>
            <a:custGeom>
              <a:avLst/>
              <a:gdLst>
                <a:gd name="T0" fmla="*/ 0 w 1098"/>
                <a:gd name="T1" fmla="*/ 0 h 1694"/>
                <a:gd name="T2" fmla="*/ 0 w 1098"/>
                <a:gd name="T3" fmla="*/ 1694 h 1694"/>
                <a:gd name="T4" fmla="*/ 1098 w 1098"/>
                <a:gd name="T5" fmla="*/ 1694 h 1694"/>
                <a:gd name="T6" fmla="*/ 1098 w 1098"/>
                <a:gd name="T7" fmla="*/ 1397 h 1694"/>
                <a:gd name="T8" fmla="*/ 321 w 1098"/>
                <a:gd name="T9" fmla="*/ 1397 h 1694"/>
                <a:gd name="T10" fmla="*/ 321 w 1098"/>
                <a:gd name="T11" fmla="*/ 973 h 1694"/>
                <a:gd name="T12" fmla="*/ 1030 w 1098"/>
                <a:gd name="T13" fmla="*/ 973 h 1694"/>
                <a:gd name="T14" fmla="*/ 1030 w 1098"/>
                <a:gd name="T15" fmla="*/ 687 h 1694"/>
                <a:gd name="T16" fmla="*/ 321 w 1098"/>
                <a:gd name="T17" fmla="*/ 687 h 1694"/>
                <a:gd name="T18" fmla="*/ 321 w 1098"/>
                <a:gd name="T19" fmla="*/ 297 h 1694"/>
                <a:gd name="T20" fmla="*/ 1098 w 1098"/>
                <a:gd name="T21" fmla="*/ 297 h 1694"/>
                <a:gd name="T22" fmla="*/ 1098 w 1098"/>
                <a:gd name="T23" fmla="*/ 0 h 1694"/>
                <a:gd name="T24" fmla="*/ 0 w 1098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98" h="1694">
                  <a:moveTo>
                    <a:pt x="0" y="0"/>
                  </a:moveTo>
                  <a:lnTo>
                    <a:pt x="0" y="1694"/>
                  </a:lnTo>
                  <a:lnTo>
                    <a:pt x="1098" y="1694"/>
                  </a:lnTo>
                  <a:lnTo>
                    <a:pt x="1098" y="1397"/>
                  </a:lnTo>
                  <a:lnTo>
                    <a:pt x="321" y="1397"/>
                  </a:lnTo>
                  <a:lnTo>
                    <a:pt x="321" y="973"/>
                  </a:lnTo>
                  <a:lnTo>
                    <a:pt x="1030" y="973"/>
                  </a:lnTo>
                  <a:lnTo>
                    <a:pt x="1030" y="687"/>
                  </a:lnTo>
                  <a:lnTo>
                    <a:pt x="321" y="687"/>
                  </a:lnTo>
                  <a:lnTo>
                    <a:pt x="321" y="297"/>
                  </a:lnTo>
                  <a:lnTo>
                    <a:pt x="1098" y="297"/>
                  </a:lnTo>
                  <a:lnTo>
                    <a:pt x="109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98B53AE0-4719-5655-6BA0-0E7E9ECB8EC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481" y="3473"/>
              <a:ext cx="1215" cy="1694"/>
            </a:xfrm>
            <a:custGeom>
              <a:avLst/>
              <a:gdLst>
                <a:gd name="T0" fmla="*/ 406 w 860"/>
                <a:gd name="T1" fmla="*/ 791 h 1199"/>
                <a:gd name="T2" fmla="*/ 227 w 860"/>
                <a:gd name="T3" fmla="*/ 791 h 1199"/>
                <a:gd name="T4" fmla="*/ 227 w 860"/>
                <a:gd name="T5" fmla="*/ 1199 h 1199"/>
                <a:gd name="T6" fmla="*/ 0 w 860"/>
                <a:gd name="T7" fmla="*/ 1199 h 1199"/>
                <a:gd name="T8" fmla="*/ 0 w 860"/>
                <a:gd name="T9" fmla="*/ 0 h 1199"/>
                <a:gd name="T10" fmla="*/ 406 w 860"/>
                <a:gd name="T11" fmla="*/ 0 h 1199"/>
                <a:gd name="T12" fmla="*/ 860 w 860"/>
                <a:gd name="T13" fmla="*/ 396 h 1199"/>
                <a:gd name="T14" fmla="*/ 406 w 860"/>
                <a:gd name="T15" fmla="*/ 791 h 1199"/>
                <a:gd name="T16" fmla="*/ 394 w 860"/>
                <a:gd name="T17" fmla="*/ 194 h 1199"/>
                <a:gd name="T18" fmla="*/ 227 w 860"/>
                <a:gd name="T19" fmla="*/ 194 h 1199"/>
                <a:gd name="T20" fmla="*/ 227 w 860"/>
                <a:gd name="T21" fmla="*/ 598 h 1199"/>
                <a:gd name="T22" fmla="*/ 394 w 860"/>
                <a:gd name="T23" fmla="*/ 598 h 1199"/>
                <a:gd name="T24" fmla="*/ 621 w 860"/>
                <a:gd name="T25" fmla="*/ 396 h 1199"/>
                <a:gd name="T26" fmla="*/ 394 w 860"/>
                <a:gd name="T27" fmla="*/ 194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60" h="1199">
                  <a:moveTo>
                    <a:pt x="406" y="791"/>
                  </a:moveTo>
                  <a:cubicBezTo>
                    <a:pt x="227" y="791"/>
                    <a:pt x="227" y="791"/>
                    <a:pt x="227" y="791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06" y="0"/>
                    <a:pt x="406" y="0"/>
                    <a:pt x="406" y="0"/>
                  </a:cubicBezTo>
                  <a:cubicBezTo>
                    <a:pt x="661" y="0"/>
                    <a:pt x="860" y="116"/>
                    <a:pt x="860" y="396"/>
                  </a:cubicBezTo>
                  <a:cubicBezTo>
                    <a:pt x="860" y="671"/>
                    <a:pt x="659" y="791"/>
                    <a:pt x="406" y="791"/>
                  </a:cubicBezTo>
                  <a:moveTo>
                    <a:pt x="394" y="194"/>
                  </a:moveTo>
                  <a:cubicBezTo>
                    <a:pt x="227" y="194"/>
                    <a:pt x="227" y="194"/>
                    <a:pt x="227" y="194"/>
                  </a:cubicBezTo>
                  <a:cubicBezTo>
                    <a:pt x="227" y="598"/>
                    <a:pt x="227" y="598"/>
                    <a:pt x="227" y="598"/>
                  </a:cubicBezTo>
                  <a:cubicBezTo>
                    <a:pt x="394" y="598"/>
                    <a:pt x="394" y="598"/>
                    <a:pt x="394" y="598"/>
                  </a:cubicBezTo>
                  <a:cubicBezTo>
                    <a:pt x="525" y="598"/>
                    <a:pt x="621" y="534"/>
                    <a:pt x="621" y="396"/>
                  </a:cubicBezTo>
                  <a:cubicBezTo>
                    <a:pt x="621" y="252"/>
                    <a:pt x="525" y="194"/>
                    <a:pt x="394" y="19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0" name="Freeform 11">
              <a:extLst>
                <a:ext uri="{FF2B5EF4-FFF2-40B4-BE49-F238E27FC236}">
                  <a16:creationId xmlns:a16="http://schemas.microsoft.com/office/drawing/2014/main" id="{0AD6D1E9-D44F-9A59-4CB4-033C25A77DA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45" y="3473"/>
              <a:ext cx="1720" cy="1694"/>
            </a:xfrm>
            <a:custGeom>
              <a:avLst/>
              <a:gdLst>
                <a:gd name="T0" fmla="*/ 1265 w 1720"/>
                <a:gd name="T1" fmla="*/ 0 h 1694"/>
                <a:gd name="T2" fmla="*/ 860 w 1720"/>
                <a:gd name="T3" fmla="*/ 996 h 1694"/>
                <a:gd name="T4" fmla="*/ 456 w 1720"/>
                <a:gd name="T5" fmla="*/ 0 h 1694"/>
                <a:gd name="T6" fmla="*/ 0 w 1720"/>
                <a:gd name="T7" fmla="*/ 0 h 1694"/>
                <a:gd name="T8" fmla="*/ 0 w 1720"/>
                <a:gd name="T9" fmla="*/ 1694 h 1694"/>
                <a:gd name="T10" fmla="*/ 303 w 1720"/>
                <a:gd name="T11" fmla="*/ 1694 h 1694"/>
                <a:gd name="T12" fmla="*/ 303 w 1720"/>
                <a:gd name="T13" fmla="*/ 428 h 1694"/>
                <a:gd name="T14" fmla="*/ 692 w 1720"/>
                <a:gd name="T15" fmla="*/ 1321 h 1694"/>
                <a:gd name="T16" fmla="*/ 709 w 1720"/>
                <a:gd name="T17" fmla="*/ 1321 h 1694"/>
                <a:gd name="T18" fmla="*/ 1012 w 1720"/>
                <a:gd name="T19" fmla="*/ 1321 h 1694"/>
                <a:gd name="T20" fmla="*/ 1029 w 1720"/>
                <a:gd name="T21" fmla="*/ 1321 h 1694"/>
                <a:gd name="T22" fmla="*/ 1416 w 1720"/>
                <a:gd name="T23" fmla="*/ 428 h 1694"/>
                <a:gd name="T24" fmla="*/ 1416 w 1720"/>
                <a:gd name="T25" fmla="*/ 1694 h 1694"/>
                <a:gd name="T26" fmla="*/ 1720 w 1720"/>
                <a:gd name="T27" fmla="*/ 1694 h 1694"/>
                <a:gd name="T28" fmla="*/ 1720 w 1720"/>
                <a:gd name="T29" fmla="*/ 0 h 1694"/>
                <a:gd name="T30" fmla="*/ 1265 w 1720"/>
                <a:gd name="T31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20" h="1694">
                  <a:moveTo>
                    <a:pt x="1265" y="0"/>
                  </a:moveTo>
                  <a:lnTo>
                    <a:pt x="860" y="996"/>
                  </a:lnTo>
                  <a:lnTo>
                    <a:pt x="456" y="0"/>
                  </a:lnTo>
                  <a:lnTo>
                    <a:pt x="0" y="0"/>
                  </a:lnTo>
                  <a:lnTo>
                    <a:pt x="0" y="1694"/>
                  </a:lnTo>
                  <a:lnTo>
                    <a:pt x="303" y="1694"/>
                  </a:lnTo>
                  <a:lnTo>
                    <a:pt x="303" y="428"/>
                  </a:lnTo>
                  <a:lnTo>
                    <a:pt x="692" y="1321"/>
                  </a:lnTo>
                  <a:lnTo>
                    <a:pt x="709" y="1321"/>
                  </a:lnTo>
                  <a:lnTo>
                    <a:pt x="1012" y="1321"/>
                  </a:lnTo>
                  <a:lnTo>
                    <a:pt x="1029" y="1321"/>
                  </a:lnTo>
                  <a:lnTo>
                    <a:pt x="1416" y="428"/>
                  </a:lnTo>
                  <a:lnTo>
                    <a:pt x="1416" y="1694"/>
                  </a:lnTo>
                  <a:lnTo>
                    <a:pt x="1720" y="1694"/>
                  </a:lnTo>
                  <a:lnTo>
                    <a:pt x="1720" y="0"/>
                  </a:lnTo>
                  <a:lnTo>
                    <a:pt x="126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1" name="Freeform 12">
              <a:extLst>
                <a:ext uri="{FF2B5EF4-FFF2-40B4-BE49-F238E27FC236}">
                  <a16:creationId xmlns:a16="http://schemas.microsoft.com/office/drawing/2014/main" id="{F58ED361-0E2C-77F6-2830-FBB60D74648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7 w 1113"/>
                <a:gd name="T5" fmla="*/ 297 h 1694"/>
                <a:gd name="T6" fmla="*/ 397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7 w 1113"/>
                <a:gd name="T17" fmla="*/ 1397 h 1694"/>
                <a:gd name="T18" fmla="*/ 717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7" y="297"/>
                  </a:lnTo>
                  <a:lnTo>
                    <a:pt x="397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7" y="1397"/>
                  </a:lnTo>
                  <a:lnTo>
                    <a:pt x="717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</p:grpSp>
      <p:sp>
        <p:nvSpPr>
          <p:cNvPr id="9" name="Text Placeholder 17">
            <a:extLst>
              <a:ext uri="{FF2B5EF4-FFF2-40B4-BE49-F238E27FC236}">
                <a16:creationId xmlns:a16="http://schemas.microsoft.com/office/drawing/2014/main" id="{FC459D86-11D8-7A68-1B53-2B86FE4F7E1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0271" y="5789336"/>
            <a:ext cx="5579198" cy="740845"/>
          </a:xfrm>
        </p:spPr>
        <p:txBody>
          <a:bodyPr anchor="b"/>
          <a:lstStyle>
            <a:lvl1pPr>
              <a:defRPr sz="2000">
                <a:solidFill>
                  <a:schemeClr val="accent1"/>
                </a:solidFill>
                <a:latin typeface="Imperial Sans Text Medium" panose="020B0603020202020204" pitchFamily="34" charset="0"/>
                <a:ea typeface="Inter Medium" panose="02000503000000020004" pitchFamily="2" charset="0"/>
              </a:defRPr>
            </a:lvl1pPr>
            <a:lvl2pPr>
              <a:defRPr sz="2200">
                <a:solidFill>
                  <a:schemeClr val="accent1"/>
                </a:solidFill>
                <a:latin typeface="+mn-lt"/>
              </a:defRPr>
            </a:lvl2pPr>
            <a:lvl3pPr>
              <a:defRPr sz="220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3pPr>
            <a:lvl4pPr>
              <a:defRPr sz="220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4pPr>
            <a:lvl5pPr>
              <a:defRPr sz="220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5pPr>
            <a:lvl6pPr marL="1714412" indent="0">
              <a:buNone/>
              <a:defRPr>
                <a:latin typeface="+mn-lt"/>
              </a:defRPr>
            </a:lvl6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0818450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 Khaki">
    <p:bg>
      <p:bgPr>
        <a:solidFill>
          <a:srgbClr val="FBF7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31C1E3-6A7C-C21D-910D-C4B7DFFF52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0271" y="3338719"/>
            <a:ext cx="9144000" cy="1828406"/>
          </a:xfrm>
        </p:spPr>
        <p:txBody>
          <a:bodyPr anchor="t"/>
          <a:lstStyle>
            <a:lvl1pPr algn="l">
              <a:defRPr sz="6400"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grpSp>
        <p:nvGrpSpPr>
          <p:cNvPr id="3" name="Group 4">
            <a:extLst>
              <a:ext uri="{FF2B5EF4-FFF2-40B4-BE49-F238E27FC236}">
                <a16:creationId xmlns:a16="http://schemas.microsoft.com/office/drawing/2014/main" id="{B9815FA8-AE01-67BC-5B0D-996D4CDAD192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330271" y="327819"/>
            <a:ext cx="3972600" cy="438124"/>
            <a:chOff x="0" y="3473"/>
            <a:chExt cx="15360" cy="1694"/>
          </a:xfrm>
          <a:solidFill>
            <a:schemeClr val="accent1"/>
          </a:solidFill>
        </p:grpSpPr>
        <p:sp>
          <p:nvSpPr>
            <p:cNvPr id="4" name="Freeform 5">
              <a:extLst>
                <a:ext uri="{FF2B5EF4-FFF2-40B4-BE49-F238E27FC236}">
                  <a16:creationId xmlns:a16="http://schemas.microsoft.com/office/drawing/2014/main" id="{FB1AA775-4CCE-276F-2BCF-CDB5A9211FD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261" y="3473"/>
              <a:ext cx="1099" cy="1694"/>
            </a:xfrm>
            <a:custGeom>
              <a:avLst/>
              <a:gdLst>
                <a:gd name="T0" fmla="*/ 0 w 1099"/>
                <a:gd name="T1" fmla="*/ 0 h 1694"/>
                <a:gd name="T2" fmla="*/ 0 w 1099"/>
                <a:gd name="T3" fmla="*/ 1694 h 1694"/>
                <a:gd name="T4" fmla="*/ 1099 w 1099"/>
                <a:gd name="T5" fmla="*/ 1694 h 1694"/>
                <a:gd name="T6" fmla="*/ 1099 w 1099"/>
                <a:gd name="T7" fmla="*/ 1397 h 1694"/>
                <a:gd name="T8" fmla="*/ 319 w 1099"/>
                <a:gd name="T9" fmla="*/ 1397 h 1694"/>
                <a:gd name="T10" fmla="*/ 319 w 1099"/>
                <a:gd name="T11" fmla="*/ 0 h 1694"/>
                <a:gd name="T12" fmla="*/ 0 w 1099"/>
                <a:gd name="T13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9" h="1694">
                  <a:moveTo>
                    <a:pt x="0" y="0"/>
                  </a:moveTo>
                  <a:lnTo>
                    <a:pt x="0" y="1694"/>
                  </a:lnTo>
                  <a:lnTo>
                    <a:pt x="1099" y="1694"/>
                  </a:lnTo>
                  <a:lnTo>
                    <a:pt x="1099" y="1397"/>
                  </a:lnTo>
                  <a:lnTo>
                    <a:pt x="319" y="1397"/>
                  </a:lnTo>
                  <a:lnTo>
                    <a:pt x="319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5" name="Freeform 6">
              <a:extLst>
                <a:ext uri="{FF2B5EF4-FFF2-40B4-BE49-F238E27FC236}">
                  <a16:creationId xmlns:a16="http://schemas.microsoft.com/office/drawing/2014/main" id="{D0FDD9D0-D471-8D20-94AE-C3BC73F88F8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002" y="3473"/>
              <a:ext cx="1535" cy="1694"/>
            </a:xfrm>
            <a:custGeom>
              <a:avLst/>
              <a:gdLst>
                <a:gd name="T0" fmla="*/ 556 w 1535"/>
                <a:gd name="T1" fmla="*/ 0 h 1694"/>
                <a:gd name="T2" fmla="*/ 0 w 1535"/>
                <a:gd name="T3" fmla="*/ 1694 h 1694"/>
                <a:gd name="T4" fmla="*/ 337 w 1535"/>
                <a:gd name="T5" fmla="*/ 1694 h 1694"/>
                <a:gd name="T6" fmla="*/ 453 w 1535"/>
                <a:gd name="T7" fmla="*/ 1321 h 1694"/>
                <a:gd name="T8" fmla="*/ 1083 w 1535"/>
                <a:gd name="T9" fmla="*/ 1321 h 1694"/>
                <a:gd name="T10" fmla="*/ 1197 w 1535"/>
                <a:gd name="T11" fmla="*/ 1694 h 1694"/>
                <a:gd name="T12" fmla="*/ 1535 w 1535"/>
                <a:gd name="T13" fmla="*/ 1694 h 1694"/>
                <a:gd name="T14" fmla="*/ 978 w 1535"/>
                <a:gd name="T15" fmla="*/ 0 h 1694"/>
                <a:gd name="T16" fmla="*/ 556 w 1535"/>
                <a:gd name="T17" fmla="*/ 0 h 1694"/>
                <a:gd name="T18" fmla="*/ 768 w 1535"/>
                <a:gd name="T19" fmla="*/ 301 h 1694"/>
                <a:gd name="T20" fmla="*/ 998 w 1535"/>
                <a:gd name="T21" fmla="*/ 1048 h 1694"/>
                <a:gd name="T22" fmla="*/ 536 w 1535"/>
                <a:gd name="T23" fmla="*/ 1048 h 1694"/>
                <a:gd name="T24" fmla="*/ 768 w 1535"/>
                <a:gd name="T25" fmla="*/ 301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35" h="1694">
                  <a:moveTo>
                    <a:pt x="556" y="0"/>
                  </a:moveTo>
                  <a:lnTo>
                    <a:pt x="0" y="1694"/>
                  </a:lnTo>
                  <a:lnTo>
                    <a:pt x="337" y="1694"/>
                  </a:lnTo>
                  <a:lnTo>
                    <a:pt x="453" y="1321"/>
                  </a:lnTo>
                  <a:lnTo>
                    <a:pt x="1083" y="1321"/>
                  </a:lnTo>
                  <a:lnTo>
                    <a:pt x="1197" y="1694"/>
                  </a:lnTo>
                  <a:lnTo>
                    <a:pt x="1535" y="1694"/>
                  </a:lnTo>
                  <a:lnTo>
                    <a:pt x="978" y="0"/>
                  </a:lnTo>
                  <a:lnTo>
                    <a:pt x="556" y="0"/>
                  </a:lnTo>
                  <a:close/>
                  <a:moveTo>
                    <a:pt x="768" y="301"/>
                  </a:moveTo>
                  <a:lnTo>
                    <a:pt x="998" y="1048"/>
                  </a:lnTo>
                  <a:lnTo>
                    <a:pt x="536" y="1048"/>
                  </a:lnTo>
                  <a:lnTo>
                    <a:pt x="768" y="3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6" name="Freeform 7">
              <a:extLst>
                <a:ext uri="{FF2B5EF4-FFF2-40B4-BE49-F238E27FC236}">
                  <a16:creationId xmlns:a16="http://schemas.microsoft.com/office/drawing/2014/main" id="{CD6C2A08-9069-9582-5D59-A51210F8CB7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25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6 w 1113"/>
                <a:gd name="T5" fmla="*/ 297 h 1694"/>
                <a:gd name="T6" fmla="*/ 396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6 w 1113"/>
                <a:gd name="T17" fmla="*/ 1397 h 1694"/>
                <a:gd name="T18" fmla="*/ 716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6" y="297"/>
                  </a:lnTo>
                  <a:lnTo>
                    <a:pt x="396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6" y="1397"/>
                  </a:lnTo>
                  <a:lnTo>
                    <a:pt x="716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610C2D08-4FE4-C1FC-5226-E7A45B13D65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263" y="3473"/>
              <a:ext cx="1317" cy="1694"/>
            </a:xfrm>
            <a:custGeom>
              <a:avLst/>
              <a:gdLst>
                <a:gd name="T0" fmla="*/ 884 w 932"/>
                <a:gd name="T1" fmla="*/ 372 h 1199"/>
                <a:gd name="T2" fmla="*/ 442 w 932"/>
                <a:gd name="T3" fmla="*/ 0 h 1199"/>
                <a:gd name="T4" fmla="*/ 0 w 932"/>
                <a:gd name="T5" fmla="*/ 0 h 1199"/>
                <a:gd name="T6" fmla="*/ 0 w 932"/>
                <a:gd name="T7" fmla="*/ 1199 h 1199"/>
                <a:gd name="T8" fmla="*/ 227 w 932"/>
                <a:gd name="T9" fmla="*/ 1199 h 1199"/>
                <a:gd name="T10" fmla="*/ 227 w 932"/>
                <a:gd name="T11" fmla="*/ 755 h 1199"/>
                <a:gd name="T12" fmla="*/ 418 w 932"/>
                <a:gd name="T13" fmla="*/ 755 h 1199"/>
                <a:gd name="T14" fmla="*/ 450 w 932"/>
                <a:gd name="T15" fmla="*/ 755 h 1199"/>
                <a:gd name="T16" fmla="*/ 681 w 932"/>
                <a:gd name="T17" fmla="*/ 1199 h 1199"/>
                <a:gd name="T18" fmla="*/ 932 w 932"/>
                <a:gd name="T19" fmla="*/ 1199 h 1199"/>
                <a:gd name="T20" fmla="*/ 676 w 932"/>
                <a:gd name="T21" fmla="*/ 707 h 1199"/>
                <a:gd name="T22" fmla="*/ 884 w 932"/>
                <a:gd name="T23" fmla="*/ 372 h 1199"/>
                <a:gd name="T24" fmla="*/ 645 w 932"/>
                <a:gd name="T25" fmla="*/ 372 h 1199"/>
                <a:gd name="T26" fmla="*/ 418 w 932"/>
                <a:gd name="T27" fmla="*/ 562 h 1199"/>
                <a:gd name="T28" fmla="*/ 227 w 932"/>
                <a:gd name="T29" fmla="*/ 562 h 1199"/>
                <a:gd name="T30" fmla="*/ 227 w 932"/>
                <a:gd name="T31" fmla="*/ 194 h 1199"/>
                <a:gd name="T32" fmla="*/ 418 w 932"/>
                <a:gd name="T33" fmla="*/ 194 h 1199"/>
                <a:gd name="T34" fmla="*/ 645 w 932"/>
                <a:gd name="T35" fmla="*/ 372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32" h="1199">
                  <a:moveTo>
                    <a:pt x="884" y="372"/>
                  </a:moveTo>
                  <a:cubicBezTo>
                    <a:pt x="884" y="92"/>
                    <a:pt x="693" y="0"/>
                    <a:pt x="44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227" y="755"/>
                    <a:pt x="227" y="755"/>
                    <a:pt x="227" y="755"/>
                  </a:cubicBezTo>
                  <a:cubicBezTo>
                    <a:pt x="418" y="755"/>
                    <a:pt x="418" y="755"/>
                    <a:pt x="418" y="755"/>
                  </a:cubicBezTo>
                  <a:cubicBezTo>
                    <a:pt x="429" y="755"/>
                    <a:pt x="439" y="755"/>
                    <a:pt x="450" y="755"/>
                  </a:cubicBezTo>
                  <a:cubicBezTo>
                    <a:pt x="681" y="1199"/>
                    <a:pt x="681" y="1199"/>
                    <a:pt x="681" y="1199"/>
                  </a:cubicBezTo>
                  <a:cubicBezTo>
                    <a:pt x="932" y="1199"/>
                    <a:pt x="932" y="1199"/>
                    <a:pt x="932" y="1199"/>
                  </a:cubicBezTo>
                  <a:cubicBezTo>
                    <a:pt x="676" y="707"/>
                    <a:pt x="676" y="707"/>
                    <a:pt x="676" y="707"/>
                  </a:cubicBezTo>
                  <a:cubicBezTo>
                    <a:pt x="801" y="652"/>
                    <a:pt x="884" y="545"/>
                    <a:pt x="884" y="372"/>
                  </a:cubicBezTo>
                  <a:moveTo>
                    <a:pt x="645" y="372"/>
                  </a:moveTo>
                  <a:cubicBezTo>
                    <a:pt x="645" y="516"/>
                    <a:pt x="562" y="562"/>
                    <a:pt x="418" y="562"/>
                  </a:cubicBezTo>
                  <a:cubicBezTo>
                    <a:pt x="227" y="562"/>
                    <a:pt x="227" y="562"/>
                    <a:pt x="227" y="562"/>
                  </a:cubicBezTo>
                  <a:cubicBezTo>
                    <a:pt x="227" y="194"/>
                    <a:pt x="227" y="194"/>
                    <a:pt x="227" y="194"/>
                  </a:cubicBezTo>
                  <a:cubicBezTo>
                    <a:pt x="418" y="194"/>
                    <a:pt x="418" y="194"/>
                    <a:pt x="418" y="194"/>
                  </a:cubicBezTo>
                  <a:cubicBezTo>
                    <a:pt x="574" y="194"/>
                    <a:pt x="645" y="252"/>
                    <a:pt x="645" y="37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id="{8010D1AF-A77E-06AA-9B05-D1DD5EE8309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69" y="3473"/>
              <a:ext cx="1098" cy="1694"/>
            </a:xfrm>
            <a:custGeom>
              <a:avLst/>
              <a:gdLst>
                <a:gd name="T0" fmla="*/ 0 w 1098"/>
                <a:gd name="T1" fmla="*/ 0 h 1694"/>
                <a:gd name="T2" fmla="*/ 0 w 1098"/>
                <a:gd name="T3" fmla="*/ 1694 h 1694"/>
                <a:gd name="T4" fmla="*/ 1098 w 1098"/>
                <a:gd name="T5" fmla="*/ 1694 h 1694"/>
                <a:gd name="T6" fmla="*/ 1098 w 1098"/>
                <a:gd name="T7" fmla="*/ 1397 h 1694"/>
                <a:gd name="T8" fmla="*/ 321 w 1098"/>
                <a:gd name="T9" fmla="*/ 1397 h 1694"/>
                <a:gd name="T10" fmla="*/ 321 w 1098"/>
                <a:gd name="T11" fmla="*/ 973 h 1694"/>
                <a:gd name="T12" fmla="*/ 1030 w 1098"/>
                <a:gd name="T13" fmla="*/ 973 h 1694"/>
                <a:gd name="T14" fmla="*/ 1030 w 1098"/>
                <a:gd name="T15" fmla="*/ 687 h 1694"/>
                <a:gd name="T16" fmla="*/ 321 w 1098"/>
                <a:gd name="T17" fmla="*/ 687 h 1694"/>
                <a:gd name="T18" fmla="*/ 321 w 1098"/>
                <a:gd name="T19" fmla="*/ 297 h 1694"/>
                <a:gd name="T20" fmla="*/ 1098 w 1098"/>
                <a:gd name="T21" fmla="*/ 297 h 1694"/>
                <a:gd name="T22" fmla="*/ 1098 w 1098"/>
                <a:gd name="T23" fmla="*/ 0 h 1694"/>
                <a:gd name="T24" fmla="*/ 0 w 1098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98" h="1694">
                  <a:moveTo>
                    <a:pt x="0" y="0"/>
                  </a:moveTo>
                  <a:lnTo>
                    <a:pt x="0" y="1694"/>
                  </a:lnTo>
                  <a:lnTo>
                    <a:pt x="1098" y="1694"/>
                  </a:lnTo>
                  <a:lnTo>
                    <a:pt x="1098" y="1397"/>
                  </a:lnTo>
                  <a:lnTo>
                    <a:pt x="321" y="1397"/>
                  </a:lnTo>
                  <a:lnTo>
                    <a:pt x="321" y="973"/>
                  </a:lnTo>
                  <a:lnTo>
                    <a:pt x="1030" y="973"/>
                  </a:lnTo>
                  <a:lnTo>
                    <a:pt x="1030" y="687"/>
                  </a:lnTo>
                  <a:lnTo>
                    <a:pt x="321" y="687"/>
                  </a:lnTo>
                  <a:lnTo>
                    <a:pt x="321" y="297"/>
                  </a:lnTo>
                  <a:lnTo>
                    <a:pt x="1098" y="297"/>
                  </a:lnTo>
                  <a:lnTo>
                    <a:pt x="109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98B53AE0-4719-5655-6BA0-0E7E9ECB8EC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481" y="3473"/>
              <a:ext cx="1215" cy="1694"/>
            </a:xfrm>
            <a:custGeom>
              <a:avLst/>
              <a:gdLst>
                <a:gd name="T0" fmla="*/ 406 w 860"/>
                <a:gd name="T1" fmla="*/ 791 h 1199"/>
                <a:gd name="T2" fmla="*/ 227 w 860"/>
                <a:gd name="T3" fmla="*/ 791 h 1199"/>
                <a:gd name="T4" fmla="*/ 227 w 860"/>
                <a:gd name="T5" fmla="*/ 1199 h 1199"/>
                <a:gd name="T6" fmla="*/ 0 w 860"/>
                <a:gd name="T7" fmla="*/ 1199 h 1199"/>
                <a:gd name="T8" fmla="*/ 0 w 860"/>
                <a:gd name="T9" fmla="*/ 0 h 1199"/>
                <a:gd name="T10" fmla="*/ 406 w 860"/>
                <a:gd name="T11" fmla="*/ 0 h 1199"/>
                <a:gd name="T12" fmla="*/ 860 w 860"/>
                <a:gd name="T13" fmla="*/ 396 h 1199"/>
                <a:gd name="T14" fmla="*/ 406 w 860"/>
                <a:gd name="T15" fmla="*/ 791 h 1199"/>
                <a:gd name="T16" fmla="*/ 394 w 860"/>
                <a:gd name="T17" fmla="*/ 194 h 1199"/>
                <a:gd name="T18" fmla="*/ 227 w 860"/>
                <a:gd name="T19" fmla="*/ 194 h 1199"/>
                <a:gd name="T20" fmla="*/ 227 w 860"/>
                <a:gd name="T21" fmla="*/ 598 h 1199"/>
                <a:gd name="T22" fmla="*/ 394 w 860"/>
                <a:gd name="T23" fmla="*/ 598 h 1199"/>
                <a:gd name="T24" fmla="*/ 621 w 860"/>
                <a:gd name="T25" fmla="*/ 396 h 1199"/>
                <a:gd name="T26" fmla="*/ 394 w 860"/>
                <a:gd name="T27" fmla="*/ 194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60" h="1199">
                  <a:moveTo>
                    <a:pt x="406" y="791"/>
                  </a:moveTo>
                  <a:cubicBezTo>
                    <a:pt x="227" y="791"/>
                    <a:pt x="227" y="791"/>
                    <a:pt x="227" y="791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06" y="0"/>
                    <a:pt x="406" y="0"/>
                    <a:pt x="406" y="0"/>
                  </a:cubicBezTo>
                  <a:cubicBezTo>
                    <a:pt x="661" y="0"/>
                    <a:pt x="860" y="116"/>
                    <a:pt x="860" y="396"/>
                  </a:cubicBezTo>
                  <a:cubicBezTo>
                    <a:pt x="860" y="671"/>
                    <a:pt x="659" y="791"/>
                    <a:pt x="406" y="791"/>
                  </a:cubicBezTo>
                  <a:moveTo>
                    <a:pt x="394" y="194"/>
                  </a:moveTo>
                  <a:cubicBezTo>
                    <a:pt x="227" y="194"/>
                    <a:pt x="227" y="194"/>
                    <a:pt x="227" y="194"/>
                  </a:cubicBezTo>
                  <a:cubicBezTo>
                    <a:pt x="227" y="598"/>
                    <a:pt x="227" y="598"/>
                    <a:pt x="227" y="598"/>
                  </a:cubicBezTo>
                  <a:cubicBezTo>
                    <a:pt x="394" y="598"/>
                    <a:pt x="394" y="598"/>
                    <a:pt x="394" y="598"/>
                  </a:cubicBezTo>
                  <a:cubicBezTo>
                    <a:pt x="525" y="598"/>
                    <a:pt x="621" y="534"/>
                    <a:pt x="621" y="396"/>
                  </a:cubicBezTo>
                  <a:cubicBezTo>
                    <a:pt x="621" y="252"/>
                    <a:pt x="525" y="194"/>
                    <a:pt x="394" y="19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0" name="Freeform 11">
              <a:extLst>
                <a:ext uri="{FF2B5EF4-FFF2-40B4-BE49-F238E27FC236}">
                  <a16:creationId xmlns:a16="http://schemas.microsoft.com/office/drawing/2014/main" id="{0AD6D1E9-D44F-9A59-4CB4-033C25A77DA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45" y="3473"/>
              <a:ext cx="1720" cy="1694"/>
            </a:xfrm>
            <a:custGeom>
              <a:avLst/>
              <a:gdLst>
                <a:gd name="T0" fmla="*/ 1265 w 1720"/>
                <a:gd name="T1" fmla="*/ 0 h 1694"/>
                <a:gd name="T2" fmla="*/ 860 w 1720"/>
                <a:gd name="T3" fmla="*/ 996 h 1694"/>
                <a:gd name="T4" fmla="*/ 456 w 1720"/>
                <a:gd name="T5" fmla="*/ 0 h 1694"/>
                <a:gd name="T6" fmla="*/ 0 w 1720"/>
                <a:gd name="T7" fmla="*/ 0 h 1694"/>
                <a:gd name="T8" fmla="*/ 0 w 1720"/>
                <a:gd name="T9" fmla="*/ 1694 h 1694"/>
                <a:gd name="T10" fmla="*/ 303 w 1720"/>
                <a:gd name="T11" fmla="*/ 1694 h 1694"/>
                <a:gd name="T12" fmla="*/ 303 w 1720"/>
                <a:gd name="T13" fmla="*/ 428 h 1694"/>
                <a:gd name="T14" fmla="*/ 692 w 1720"/>
                <a:gd name="T15" fmla="*/ 1321 h 1694"/>
                <a:gd name="T16" fmla="*/ 709 w 1720"/>
                <a:gd name="T17" fmla="*/ 1321 h 1694"/>
                <a:gd name="T18" fmla="*/ 1012 w 1720"/>
                <a:gd name="T19" fmla="*/ 1321 h 1694"/>
                <a:gd name="T20" fmla="*/ 1029 w 1720"/>
                <a:gd name="T21" fmla="*/ 1321 h 1694"/>
                <a:gd name="T22" fmla="*/ 1416 w 1720"/>
                <a:gd name="T23" fmla="*/ 428 h 1694"/>
                <a:gd name="T24" fmla="*/ 1416 w 1720"/>
                <a:gd name="T25" fmla="*/ 1694 h 1694"/>
                <a:gd name="T26" fmla="*/ 1720 w 1720"/>
                <a:gd name="T27" fmla="*/ 1694 h 1694"/>
                <a:gd name="T28" fmla="*/ 1720 w 1720"/>
                <a:gd name="T29" fmla="*/ 0 h 1694"/>
                <a:gd name="T30" fmla="*/ 1265 w 1720"/>
                <a:gd name="T31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20" h="1694">
                  <a:moveTo>
                    <a:pt x="1265" y="0"/>
                  </a:moveTo>
                  <a:lnTo>
                    <a:pt x="860" y="996"/>
                  </a:lnTo>
                  <a:lnTo>
                    <a:pt x="456" y="0"/>
                  </a:lnTo>
                  <a:lnTo>
                    <a:pt x="0" y="0"/>
                  </a:lnTo>
                  <a:lnTo>
                    <a:pt x="0" y="1694"/>
                  </a:lnTo>
                  <a:lnTo>
                    <a:pt x="303" y="1694"/>
                  </a:lnTo>
                  <a:lnTo>
                    <a:pt x="303" y="428"/>
                  </a:lnTo>
                  <a:lnTo>
                    <a:pt x="692" y="1321"/>
                  </a:lnTo>
                  <a:lnTo>
                    <a:pt x="709" y="1321"/>
                  </a:lnTo>
                  <a:lnTo>
                    <a:pt x="1012" y="1321"/>
                  </a:lnTo>
                  <a:lnTo>
                    <a:pt x="1029" y="1321"/>
                  </a:lnTo>
                  <a:lnTo>
                    <a:pt x="1416" y="428"/>
                  </a:lnTo>
                  <a:lnTo>
                    <a:pt x="1416" y="1694"/>
                  </a:lnTo>
                  <a:lnTo>
                    <a:pt x="1720" y="1694"/>
                  </a:lnTo>
                  <a:lnTo>
                    <a:pt x="1720" y="0"/>
                  </a:lnTo>
                  <a:lnTo>
                    <a:pt x="126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1" name="Freeform 12">
              <a:extLst>
                <a:ext uri="{FF2B5EF4-FFF2-40B4-BE49-F238E27FC236}">
                  <a16:creationId xmlns:a16="http://schemas.microsoft.com/office/drawing/2014/main" id="{F58ED361-0E2C-77F6-2830-FBB60D74648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7 w 1113"/>
                <a:gd name="T5" fmla="*/ 297 h 1694"/>
                <a:gd name="T6" fmla="*/ 397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7 w 1113"/>
                <a:gd name="T17" fmla="*/ 1397 h 1694"/>
                <a:gd name="T18" fmla="*/ 717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7" y="297"/>
                  </a:lnTo>
                  <a:lnTo>
                    <a:pt x="397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7" y="1397"/>
                  </a:lnTo>
                  <a:lnTo>
                    <a:pt x="717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</p:grpSp>
      <p:sp>
        <p:nvSpPr>
          <p:cNvPr id="7" name="Text Placeholder 17">
            <a:extLst>
              <a:ext uri="{FF2B5EF4-FFF2-40B4-BE49-F238E27FC236}">
                <a16:creationId xmlns:a16="http://schemas.microsoft.com/office/drawing/2014/main" id="{374EB628-65B8-A8C0-3304-77AF961E91F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0271" y="5789336"/>
            <a:ext cx="5579198" cy="740845"/>
          </a:xfrm>
        </p:spPr>
        <p:txBody>
          <a:bodyPr anchor="b"/>
          <a:lstStyle>
            <a:lvl1pPr>
              <a:defRPr sz="2000">
                <a:solidFill>
                  <a:schemeClr val="accent1"/>
                </a:solidFill>
                <a:latin typeface="Imperial Sans Text Medium" panose="020B0603020202020204" pitchFamily="34" charset="0"/>
                <a:ea typeface="Inter Medium" panose="02000503000000020004" pitchFamily="2" charset="0"/>
              </a:defRPr>
            </a:lvl1pPr>
            <a:lvl2pPr>
              <a:defRPr sz="2200">
                <a:solidFill>
                  <a:schemeClr val="accent1"/>
                </a:solidFill>
                <a:latin typeface="+mn-lt"/>
              </a:defRPr>
            </a:lvl2pPr>
            <a:lvl3pPr>
              <a:defRPr sz="220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3pPr>
            <a:lvl4pPr>
              <a:defRPr sz="220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4pPr>
            <a:lvl5pPr>
              <a:defRPr sz="220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5pPr>
            <a:lvl6pPr marL="1714412" indent="0">
              <a:buNone/>
              <a:defRPr>
                <a:latin typeface="+mn-lt"/>
              </a:defRPr>
            </a:lvl6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9517005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31C1E3-6A7C-C21D-910D-C4B7DFFF52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0271" y="3338719"/>
            <a:ext cx="9144000" cy="1828406"/>
          </a:xfrm>
        </p:spPr>
        <p:txBody>
          <a:bodyPr anchor="t"/>
          <a:lstStyle>
            <a:lvl1pPr algn="l">
              <a:defRPr sz="64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grpSp>
        <p:nvGrpSpPr>
          <p:cNvPr id="3" name="Group 4">
            <a:extLst>
              <a:ext uri="{FF2B5EF4-FFF2-40B4-BE49-F238E27FC236}">
                <a16:creationId xmlns:a16="http://schemas.microsoft.com/office/drawing/2014/main" id="{49CC1682-CCAA-5EE1-585E-F7C4434F1C5E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330271" y="327819"/>
            <a:ext cx="3972600" cy="438124"/>
            <a:chOff x="0" y="3473"/>
            <a:chExt cx="15360" cy="1694"/>
          </a:xfrm>
        </p:grpSpPr>
        <p:sp>
          <p:nvSpPr>
            <p:cNvPr id="4" name="Freeform 5">
              <a:extLst>
                <a:ext uri="{FF2B5EF4-FFF2-40B4-BE49-F238E27FC236}">
                  <a16:creationId xmlns:a16="http://schemas.microsoft.com/office/drawing/2014/main" id="{770403FB-3386-A0FE-3E9D-A2925EF0E8F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261" y="3473"/>
              <a:ext cx="1099" cy="1694"/>
            </a:xfrm>
            <a:custGeom>
              <a:avLst/>
              <a:gdLst>
                <a:gd name="T0" fmla="*/ 0 w 1099"/>
                <a:gd name="T1" fmla="*/ 0 h 1694"/>
                <a:gd name="T2" fmla="*/ 0 w 1099"/>
                <a:gd name="T3" fmla="*/ 1694 h 1694"/>
                <a:gd name="T4" fmla="*/ 1099 w 1099"/>
                <a:gd name="T5" fmla="*/ 1694 h 1694"/>
                <a:gd name="T6" fmla="*/ 1099 w 1099"/>
                <a:gd name="T7" fmla="*/ 1397 h 1694"/>
                <a:gd name="T8" fmla="*/ 319 w 1099"/>
                <a:gd name="T9" fmla="*/ 1397 h 1694"/>
                <a:gd name="T10" fmla="*/ 319 w 1099"/>
                <a:gd name="T11" fmla="*/ 0 h 1694"/>
                <a:gd name="T12" fmla="*/ 0 w 1099"/>
                <a:gd name="T13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9" h="1694">
                  <a:moveTo>
                    <a:pt x="0" y="0"/>
                  </a:moveTo>
                  <a:lnTo>
                    <a:pt x="0" y="1694"/>
                  </a:lnTo>
                  <a:lnTo>
                    <a:pt x="1099" y="1694"/>
                  </a:lnTo>
                  <a:lnTo>
                    <a:pt x="1099" y="1397"/>
                  </a:lnTo>
                  <a:lnTo>
                    <a:pt x="319" y="1397"/>
                  </a:lnTo>
                  <a:lnTo>
                    <a:pt x="31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5" name="Freeform 6">
              <a:extLst>
                <a:ext uri="{FF2B5EF4-FFF2-40B4-BE49-F238E27FC236}">
                  <a16:creationId xmlns:a16="http://schemas.microsoft.com/office/drawing/2014/main" id="{C2CDC1DE-179E-04D4-B493-BF069DE85D6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002" y="3473"/>
              <a:ext cx="1535" cy="1694"/>
            </a:xfrm>
            <a:custGeom>
              <a:avLst/>
              <a:gdLst>
                <a:gd name="T0" fmla="*/ 556 w 1535"/>
                <a:gd name="T1" fmla="*/ 0 h 1694"/>
                <a:gd name="T2" fmla="*/ 0 w 1535"/>
                <a:gd name="T3" fmla="*/ 1694 h 1694"/>
                <a:gd name="T4" fmla="*/ 337 w 1535"/>
                <a:gd name="T5" fmla="*/ 1694 h 1694"/>
                <a:gd name="T6" fmla="*/ 453 w 1535"/>
                <a:gd name="T7" fmla="*/ 1321 h 1694"/>
                <a:gd name="T8" fmla="*/ 1083 w 1535"/>
                <a:gd name="T9" fmla="*/ 1321 h 1694"/>
                <a:gd name="T10" fmla="*/ 1197 w 1535"/>
                <a:gd name="T11" fmla="*/ 1694 h 1694"/>
                <a:gd name="T12" fmla="*/ 1535 w 1535"/>
                <a:gd name="T13" fmla="*/ 1694 h 1694"/>
                <a:gd name="T14" fmla="*/ 978 w 1535"/>
                <a:gd name="T15" fmla="*/ 0 h 1694"/>
                <a:gd name="T16" fmla="*/ 556 w 1535"/>
                <a:gd name="T17" fmla="*/ 0 h 1694"/>
                <a:gd name="T18" fmla="*/ 768 w 1535"/>
                <a:gd name="T19" fmla="*/ 301 h 1694"/>
                <a:gd name="T20" fmla="*/ 998 w 1535"/>
                <a:gd name="T21" fmla="*/ 1048 h 1694"/>
                <a:gd name="T22" fmla="*/ 536 w 1535"/>
                <a:gd name="T23" fmla="*/ 1048 h 1694"/>
                <a:gd name="T24" fmla="*/ 768 w 1535"/>
                <a:gd name="T25" fmla="*/ 301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35" h="1694">
                  <a:moveTo>
                    <a:pt x="556" y="0"/>
                  </a:moveTo>
                  <a:lnTo>
                    <a:pt x="0" y="1694"/>
                  </a:lnTo>
                  <a:lnTo>
                    <a:pt x="337" y="1694"/>
                  </a:lnTo>
                  <a:lnTo>
                    <a:pt x="453" y="1321"/>
                  </a:lnTo>
                  <a:lnTo>
                    <a:pt x="1083" y="1321"/>
                  </a:lnTo>
                  <a:lnTo>
                    <a:pt x="1197" y="1694"/>
                  </a:lnTo>
                  <a:lnTo>
                    <a:pt x="1535" y="1694"/>
                  </a:lnTo>
                  <a:lnTo>
                    <a:pt x="978" y="0"/>
                  </a:lnTo>
                  <a:lnTo>
                    <a:pt x="556" y="0"/>
                  </a:lnTo>
                  <a:close/>
                  <a:moveTo>
                    <a:pt x="768" y="301"/>
                  </a:moveTo>
                  <a:lnTo>
                    <a:pt x="998" y="1048"/>
                  </a:lnTo>
                  <a:lnTo>
                    <a:pt x="536" y="1048"/>
                  </a:lnTo>
                  <a:lnTo>
                    <a:pt x="768" y="30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6" name="Freeform 7">
              <a:extLst>
                <a:ext uri="{FF2B5EF4-FFF2-40B4-BE49-F238E27FC236}">
                  <a16:creationId xmlns:a16="http://schemas.microsoft.com/office/drawing/2014/main" id="{B9A68412-C85B-6332-8B98-2635795BBA0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25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6 w 1113"/>
                <a:gd name="T5" fmla="*/ 297 h 1694"/>
                <a:gd name="T6" fmla="*/ 396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6 w 1113"/>
                <a:gd name="T17" fmla="*/ 1397 h 1694"/>
                <a:gd name="T18" fmla="*/ 716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6" y="297"/>
                  </a:lnTo>
                  <a:lnTo>
                    <a:pt x="396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6" y="1397"/>
                  </a:lnTo>
                  <a:lnTo>
                    <a:pt x="716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D9ECB875-34C4-65FF-6CDA-1356F6BC767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263" y="3473"/>
              <a:ext cx="1317" cy="1694"/>
            </a:xfrm>
            <a:custGeom>
              <a:avLst/>
              <a:gdLst>
                <a:gd name="T0" fmla="*/ 884 w 932"/>
                <a:gd name="T1" fmla="*/ 372 h 1199"/>
                <a:gd name="T2" fmla="*/ 442 w 932"/>
                <a:gd name="T3" fmla="*/ 0 h 1199"/>
                <a:gd name="T4" fmla="*/ 0 w 932"/>
                <a:gd name="T5" fmla="*/ 0 h 1199"/>
                <a:gd name="T6" fmla="*/ 0 w 932"/>
                <a:gd name="T7" fmla="*/ 1199 h 1199"/>
                <a:gd name="T8" fmla="*/ 227 w 932"/>
                <a:gd name="T9" fmla="*/ 1199 h 1199"/>
                <a:gd name="T10" fmla="*/ 227 w 932"/>
                <a:gd name="T11" fmla="*/ 755 h 1199"/>
                <a:gd name="T12" fmla="*/ 418 w 932"/>
                <a:gd name="T13" fmla="*/ 755 h 1199"/>
                <a:gd name="T14" fmla="*/ 450 w 932"/>
                <a:gd name="T15" fmla="*/ 755 h 1199"/>
                <a:gd name="T16" fmla="*/ 681 w 932"/>
                <a:gd name="T17" fmla="*/ 1199 h 1199"/>
                <a:gd name="T18" fmla="*/ 932 w 932"/>
                <a:gd name="T19" fmla="*/ 1199 h 1199"/>
                <a:gd name="T20" fmla="*/ 676 w 932"/>
                <a:gd name="T21" fmla="*/ 707 h 1199"/>
                <a:gd name="T22" fmla="*/ 884 w 932"/>
                <a:gd name="T23" fmla="*/ 372 h 1199"/>
                <a:gd name="T24" fmla="*/ 645 w 932"/>
                <a:gd name="T25" fmla="*/ 372 h 1199"/>
                <a:gd name="T26" fmla="*/ 418 w 932"/>
                <a:gd name="T27" fmla="*/ 562 h 1199"/>
                <a:gd name="T28" fmla="*/ 227 w 932"/>
                <a:gd name="T29" fmla="*/ 562 h 1199"/>
                <a:gd name="T30" fmla="*/ 227 w 932"/>
                <a:gd name="T31" fmla="*/ 194 h 1199"/>
                <a:gd name="T32" fmla="*/ 418 w 932"/>
                <a:gd name="T33" fmla="*/ 194 h 1199"/>
                <a:gd name="T34" fmla="*/ 645 w 932"/>
                <a:gd name="T35" fmla="*/ 372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32" h="1199">
                  <a:moveTo>
                    <a:pt x="884" y="372"/>
                  </a:moveTo>
                  <a:cubicBezTo>
                    <a:pt x="884" y="92"/>
                    <a:pt x="693" y="0"/>
                    <a:pt x="44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227" y="755"/>
                    <a:pt x="227" y="755"/>
                    <a:pt x="227" y="755"/>
                  </a:cubicBezTo>
                  <a:cubicBezTo>
                    <a:pt x="418" y="755"/>
                    <a:pt x="418" y="755"/>
                    <a:pt x="418" y="755"/>
                  </a:cubicBezTo>
                  <a:cubicBezTo>
                    <a:pt x="429" y="755"/>
                    <a:pt x="439" y="755"/>
                    <a:pt x="450" y="755"/>
                  </a:cubicBezTo>
                  <a:cubicBezTo>
                    <a:pt x="681" y="1199"/>
                    <a:pt x="681" y="1199"/>
                    <a:pt x="681" y="1199"/>
                  </a:cubicBezTo>
                  <a:cubicBezTo>
                    <a:pt x="932" y="1199"/>
                    <a:pt x="932" y="1199"/>
                    <a:pt x="932" y="1199"/>
                  </a:cubicBezTo>
                  <a:cubicBezTo>
                    <a:pt x="676" y="707"/>
                    <a:pt x="676" y="707"/>
                    <a:pt x="676" y="707"/>
                  </a:cubicBezTo>
                  <a:cubicBezTo>
                    <a:pt x="801" y="652"/>
                    <a:pt x="884" y="545"/>
                    <a:pt x="884" y="372"/>
                  </a:cubicBezTo>
                  <a:moveTo>
                    <a:pt x="645" y="372"/>
                  </a:moveTo>
                  <a:cubicBezTo>
                    <a:pt x="645" y="516"/>
                    <a:pt x="562" y="562"/>
                    <a:pt x="418" y="562"/>
                  </a:cubicBezTo>
                  <a:cubicBezTo>
                    <a:pt x="227" y="562"/>
                    <a:pt x="227" y="562"/>
                    <a:pt x="227" y="562"/>
                  </a:cubicBezTo>
                  <a:cubicBezTo>
                    <a:pt x="227" y="194"/>
                    <a:pt x="227" y="194"/>
                    <a:pt x="227" y="194"/>
                  </a:cubicBezTo>
                  <a:cubicBezTo>
                    <a:pt x="418" y="194"/>
                    <a:pt x="418" y="194"/>
                    <a:pt x="418" y="194"/>
                  </a:cubicBezTo>
                  <a:cubicBezTo>
                    <a:pt x="574" y="194"/>
                    <a:pt x="645" y="252"/>
                    <a:pt x="645" y="37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id="{D3B5B848-7A8D-931B-DFC2-C5B37B8DB6F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69" y="3473"/>
              <a:ext cx="1098" cy="1694"/>
            </a:xfrm>
            <a:custGeom>
              <a:avLst/>
              <a:gdLst>
                <a:gd name="T0" fmla="*/ 0 w 1098"/>
                <a:gd name="T1" fmla="*/ 0 h 1694"/>
                <a:gd name="T2" fmla="*/ 0 w 1098"/>
                <a:gd name="T3" fmla="*/ 1694 h 1694"/>
                <a:gd name="T4" fmla="*/ 1098 w 1098"/>
                <a:gd name="T5" fmla="*/ 1694 h 1694"/>
                <a:gd name="T6" fmla="*/ 1098 w 1098"/>
                <a:gd name="T7" fmla="*/ 1397 h 1694"/>
                <a:gd name="T8" fmla="*/ 321 w 1098"/>
                <a:gd name="T9" fmla="*/ 1397 h 1694"/>
                <a:gd name="T10" fmla="*/ 321 w 1098"/>
                <a:gd name="T11" fmla="*/ 973 h 1694"/>
                <a:gd name="T12" fmla="*/ 1030 w 1098"/>
                <a:gd name="T13" fmla="*/ 973 h 1694"/>
                <a:gd name="T14" fmla="*/ 1030 w 1098"/>
                <a:gd name="T15" fmla="*/ 687 h 1694"/>
                <a:gd name="T16" fmla="*/ 321 w 1098"/>
                <a:gd name="T17" fmla="*/ 687 h 1694"/>
                <a:gd name="T18" fmla="*/ 321 w 1098"/>
                <a:gd name="T19" fmla="*/ 297 h 1694"/>
                <a:gd name="T20" fmla="*/ 1098 w 1098"/>
                <a:gd name="T21" fmla="*/ 297 h 1694"/>
                <a:gd name="T22" fmla="*/ 1098 w 1098"/>
                <a:gd name="T23" fmla="*/ 0 h 1694"/>
                <a:gd name="T24" fmla="*/ 0 w 1098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98" h="1694">
                  <a:moveTo>
                    <a:pt x="0" y="0"/>
                  </a:moveTo>
                  <a:lnTo>
                    <a:pt x="0" y="1694"/>
                  </a:lnTo>
                  <a:lnTo>
                    <a:pt x="1098" y="1694"/>
                  </a:lnTo>
                  <a:lnTo>
                    <a:pt x="1098" y="1397"/>
                  </a:lnTo>
                  <a:lnTo>
                    <a:pt x="321" y="1397"/>
                  </a:lnTo>
                  <a:lnTo>
                    <a:pt x="321" y="973"/>
                  </a:lnTo>
                  <a:lnTo>
                    <a:pt x="1030" y="973"/>
                  </a:lnTo>
                  <a:lnTo>
                    <a:pt x="1030" y="687"/>
                  </a:lnTo>
                  <a:lnTo>
                    <a:pt x="321" y="687"/>
                  </a:lnTo>
                  <a:lnTo>
                    <a:pt x="321" y="297"/>
                  </a:lnTo>
                  <a:lnTo>
                    <a:pt x="1098" y="297"/>
                  </a:lnTo>
                  <a:lnTo>
                    <a:pt x="109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361AABDF-9542-DBC6-6388-ABE2035BE7B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481" y="3473"/>
              <a:ext cx="1215" cy="1694"/>
            </a:xfrm>
            <a:custGeom>
              <a:avLst/>
              <a:gdLst>
                <a:gd name="T0" fmla="*/ 406 w 860"/>
                <a:gd name="T1" fmla="*/ 791 h 1199"/>
                <a:gd name="T2" fmla="*/ 227 w 860"/>
                <a:gd name="T3" fmla="*/ 791 h 1199"/>
                <a:gd name="T4" fmla="*/ 227 w 860"/>
                <a:gd name="T5" fmla="*/ 1199 h 1199"/>
                <a:gd name="T6" fmla="*/ 0 w 860"/>
                <a:gd name="T7" fmla="*/ 1199 h 1199"/>
                <a:gd name="T8" fmla="*/ 0 w 860"/>
                <a:gd name="T9" fmla="*/ 0 h 1199"/>
                <a:gd name="T10" fmla="*/ 406 w 860"/>
                <a:gd name="T11" fmla="*/ 0 h 1199"/>
                <a:gd name="T12" fmla="*/ 860 w 860"/>
                <a:gd name="T13" fmla="*/ 396 h 1199"/>
                <a:gd name="T14" fmla="*/ 406 w 860"/>
                <a:gd name="T15" fmla="*/ 791 h 1199"/>
                <a:gd name="T16" fmla="*/ 394 w 860"/>
                <a:gd name="T17" fmla="*/ 194 h 1199"/>
                <a:gd name="T18" fmla="*/ 227 w 860"/>
                <a:gd name="T19" fmla="*/ 194 h 1199"/>
                <a:gd name="T20" fmla="*/ 227 w 860"/>
                <a:gd name="T21" fmla="*/ 598 h 1199"/>
                <a:gd name="T22" fmla="*/ 394 w 860"/>
                <a:gd name="T23" fmla="*/ 598 h 1199"/>
                <a:gd name="T24" fmla="*/ 621 w 860"/>
                <a:gd name="T25" fmla="*/ 396 h 1199"/>
                <a:gd name="T26" fmla="*/ 394 w 860"/>
                <a:gd name="T27" fmla="*/ 194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60" h="1199">
                  <a:moveTo>
                    <a:pt x="406" y="791"/>
                  </a:moveTo>
                  <a:cubicBezTo>
                    <a:pt x="227" y="791"/>
                    <a:pt x="227" y="791"/>
                    <a:pt x="227" y="791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06" y="0"/>
                    <a:pt x="406" y="0"/>
                    <a:pt x="406" y="0"/>
                  </a:cubicBezTo>
                  <a:cubicBezTo>
                    <a:pt x="661" y="0"/>
                    <a:pt x="860" y="116"/>
                    <a:pt x="860" y="396"/>
                  </a:cubicBezTo>
                  <a:cubicBezTo>
                    <a:pt x="860" y="671"/>
                    <a:pt x="659" y="791"/>
                    <a:pt x="406" y="791"/>
                  </a:cubicBezTo>
                  <a:moveTo>
                    <a:pt x="394" y="194"/>
                  </a:moveTo>
                  <a:cubicBezTo>
                    <a:pt x="227" y="194"/>
                    <a:pt x="227" y="194"/>
                    <a:pt x="227" y="194"/>
                  </a:cubicBezTo>
                  <a:cubicBezTo>
                    <a:pt x="227" y="598"/>
                    <a:pt x="227" y="598"/>
                    <a:pt x="227" y="598"/>
                  </a:cubicBezTo>
                  <a:cubicBezTo>
                    <a:pt x="394" y="598"/>
                    <a:pt x="394" y="598"/>
                    <a:pt x="394" y="598"/>
                  </a:cubicBezTo>
                  <a:cubicBezTo>
                    <a:pt x="525" y="598"/>
                    <a:pt x="621" y="534"/>
                    <a:pt x="621" y="396"/>
                  </a:cubicBezTo>
                  <a:cubicBezTo>
                    <a:pt x="621" y="252"/>
                    <a:pt x="525" y="194"/>
                    <a:pt x="394" y="19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0" name="Freeform 11">
              <a:extLst>
                <a:ext uri="{FF2B5EF4-FFF2-40B4-BE49-F238E27FC236}">
                  <a16:creationId xmlns:a16="http://schemas.microsoft.com/office/drawing/2014/main" id="{057C10C3-A39D-D1F6-3C50-91EC9A5E76E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45" y="3473"/>
              <a:ext cx="1720" cy="1694"/>
            </a:xfrm>
            <a:custGeom>
              <a:avLst/>
              <a:gdLst>
                <a:gd name="T0" fmla="*/ 1265 w 1720"/>
                <a:gd name="T1" fmla="*/ 0 h 1694"/>
                <a:gd name="T2" fmla="*/ 860 w 1720"/>
                <a:gd name="T3" fmla="*/ 996 h 1694"/>
                <a:gd name="T4" fmla="*/ 456 w 1720"/>
                <a:gd name="T5" fmla="*/ 0 h 1694"/>
                <a:gd name="T6" fmla="*/ 0 w 1720"/>
                <a:gd name="T7" fmla="*/ 0 h 1694"/>
                <a:gd name="T8" fmla="*/ 0 w 1720"/>
                <a:gd name="T9" fmla="*/ 1694 h 1694"/>
                <a:gd name="T10" fmla="*/ 303 w 1720"/>
                <a:gd name="T11" fmla="*/ 1694 h 1694"/>
                <a:gd name="T12" fmla="*/ 303 w 1720"/>
                <a:gd name="T13" fmla="*/ 428 h 1694"/>
                <a:gd name="T14" fmla="*/ 692 w 1720"/>
                <a:gd name="T15" fmla="*/ 1321 h 1694"/>
                <a:gd name="T16" fmla="*/ 709 w 1720"/>
                <a:gd name="T17" fmla="*/ 1321 h 1694"/>
                <a:gd name="T18" fmla="*/ 1012 w 1720"/>
                <a:gd name="T19" fmla="*/ 1321 h 1694"/>
                <a:gd name="T20" fmla="*/ 1029 w 1720"/>
                <a:gd name="T21" fmla="*/ 1321 h 1694"/>
                <a:gd name="T22" fmla="*/ 1416 w 1720"/>
                <a:gd name="T23" fmla="*/ 428 h 1694"/>
                <a:gd name="T24" fmla="*/ 1416 w 1720"/>
                <a:gd name="T25" fmla="*/ 1694 h 1694"/>
                <a:gd name="T26" fmla="*/ 1720 w 1720"/>
                <a:gd name="T27" fmla="*/ 1694 h 1694"/>
                <a:gd name="T28" fmla="*/ 1720 w 1720"/>
                <a:gd name="T29" fmla="*/ 0 h 1694"/>
                <a:gd name="T30" fmla="*/ 1265 w 1720"/>
                <a:gd name="T31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20" h="1694">
                  <a:moveTo>
                    <a:pt x="1265" y="0"/>
                  </a:moveTo>
                  <a:lnTo>
                    <a:pt x="860" y="996"/>
                  </a:lnTo>
                  <a:lnTo>
                    <a:pt x="456" y="0"/>
                  </a:lnTo>
                  <a:lnTo>
                    <a:pt x="0" y="0"/>
                  </a:lnTo>
                  <a:lnTo>
                    <a:pt x="0" y="1694"/>
                  </a:lnTo>
                  <a:lnTo>
                    <a:pt x="303" y="1694"/>
                  </a:lnTo>
                  <a:lnTo>
                    <a:pt x="303" y="428"/>
                  </a:lnTo>
                  <a:lnTo>
                    <a:pt x="692" y="1321"/>
                  </a:lnTo>
                  <a:lnTo>
                    <a:pt x="709" y="1321"/>
                  </a:lnTo>
                  <a:lnTo>
                    <a:pt x="1012" y="1321"/>
                  </a:lnTo>
                  <a:lnTo>
                    <a:pt x="1029" y="1321"/>
                  </a:lnTo>
                  <a:lnTo>
                    <a:pt x="1416" y="428"/>
                  </a:lnTo>
                  <a:lnTo>
                    <a:pt x="1416" y="1694"/>
                  </a:lnTo>
                  <a:lnTo>
                    <a:pt x="1720" y="1694"/>
                  </a:lnTo>
                  <a:lnTo>
                    <a:pt x="1720" y="0"/>
                  </a:lnTo>
                  <a:lnTo>
                    <a:pt x="126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1" name="Freeform 12">
              <a:extLst>
                <a:ext uri="{FF2B5EF4-FFF2-40B4-BE49-F238E27FC236}">
                  <a16:creationId xmlns:a16="http://schemas.microsoft.com/office/drawing/2014/main" id="{E4DD9B4A-92B0-0B9A-755B-A13B032A85A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7 w 1113"/>
                <a:gd name="T5" fmla="*/ 297 h 1694"/>
                <a:gd name="T6" fmla="*/ 397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7 w 1113"/>
                <a:gd name="T17" fmla="*/ 1397 h 1694"/>
                <a:gd name="T18" fmla="*/ 717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7" y="297"/>
                  </a:lnTo>
                  <a:lnTo>
                    <a:pt x="397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7" y="1397"/>
                  </a:lnTo>
                  <a:lnTo>
                    <a:pt x="717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</p:grpSp>
      <p:sp>
        <p:nvSpPr>
          <p:cNvPr id="7" name="Text Placeholder 17">
            <a:extLst>
              <a:ext uri="{FF2B5EF4-FFF2-40B4-BE49-F238E27FC236}">
                <a16:creationId xmlns:a16="http://schemas.microsoft.com/office/drawing/2014/main" id="{67F605DF-643C-8B14-6DAD-2EA5E33ACE6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0271" y="5789336"/>
            <a:ext cx="5579198" cy="740845"/>
          </a:xfrm>
        </p:spPr>
        <p:txBody>
          <a:bodyPr anchor="b"/>
          <a:lstStyle>
            <a:lvl1pPr>
              <a:defRPr sz="2000">
                <a:solidFill>
                  <a:schemeClr val="bg1"/>
                </a:solidFill>
                <a:latin typeface="Imperial Sans Text Medium" panose="020B0603020202020204" pitchFamily="34" charset="0"/>
                <a:ea typeface="Inter Medium" panose="02000503000000020004" pitchFamily="2" charset="0"/>
              </a:defRPr>
            </a:lvl1pPr>
            <a:lvl2pPr>
              <a:defRPr sz="2200">
                <a:solidFill>
                  <a:schemeClr val="accent1"/>
                </a:solidFill>
                <a:latin typeface="+mn-lt"/>
              </a:defRPr>
            </a:lvl2pPr>
            <a:lvl3pPr>
              <a:defRPr sz="220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3pPr>
            <a:lvl4pPr>
              <a:defRPr sz="220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4pPr>
            <a:lvl5pPr>
              <a:defRPr sz="220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5pPr>
            <a:lvl6pPr marL="1714412" indent="0">
              <a:buNone/>
              <a:defRPr>
                <a:latin typeface="+mn-lt"/>
              </a:defRPr>
            </a:lvl6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0092682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F36668-9440-2FC4-1A20-CEA2160E17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AA156BD-F388-30EA-2720-04061953B8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29/04/2026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3FDBFEE-0509-16B7-5DAE-5E0DB02DD7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LhARA Collaboration Meeting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AB126A-2C1E-4241-BBEB-C3AA6FE622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t>‹#›</a:t>
            </a:fld>
            <a:endParaRPr lang="en-GB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42358139-EACE-E729-C3E3-AD890A6D0F80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11540763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1181825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Smok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F36668-9440-2FC4-1A20-CEA2160E17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AA156BD-F388-30EA-2720-04061953B8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29/04/2026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3FDBFEE-0509-16B7-5DAE-5E0DB02DD7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LhARA Collaboration Meeting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AB126A-2C1E-4241-BBEB-C3AA6FE622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t>‹#›</a:t>
            </a:fld>
            <a:endParaRPr lang="en-GB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42358139-EACE-E729-C3E3-AD890A6D0F80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11540763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4370150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319FE4-6876-B5B6-E975-473C9AD4B5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494" y="327819"/>
            <a:ext cx="5163243" cy="3101181"/>
          </a:xfrm>
        </p:spPr>
        <p:txBody>
          <a:bodyPr/>
          <a:lstStyle>
            <a:lvl1pPr>
              <a:defRPr sz="64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89A3DB1-810F-A8E3-C248-4835CAA99D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29/04/2026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6B777E5-A94F-F8C3-D5F7-C4C35810FF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LhARA Collaboration Meeting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089025-7C4D-C600-55FE-4CBA1AECC5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F3EA03B-C9D6-61A6-148F-9BF74F07D9B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096001" y="327025"/>
            <a:ext cx="5777508" cy="3101977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8481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Khaki">
    <p:bg>
      <p:bgPr>
        <a:solidFill>
          <a:srgbClr val="FBF7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F36668-9440-2FC4-1A20-CEA2160E17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AA156BD-F388-30EA-2720-04061953B8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29/04/2026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3FDBFEE-0509-16B7-5DAE-5E0DB02DD7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LhARA Collaboration Meeting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AB126A-2C1E-4241-BBEB-C3AA6FE622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t>‹#›</a:t>
            </a:fld>
            <a:endParaRPr lang="en-GB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42358139-EACE-E729-C3E3-AD890A6D0F80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11540763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5890986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0B01DE9-7247-71C2-3301-8F43BD9470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29/04/2026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0F1F649-B08E-D628-15EF-6CAEE9855C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LhARA Collaboration Meeting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0EDFB5-B3BA-ADA8-4600-FCDAFA1A85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446497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mok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0B01DE9-7247-71C2-3301-8F43BD9470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29/04/2026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0F1F649-B08E-D628-15EF-6CAEE9855C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LhARA Collaboration Meeting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0EDFB5-B3BA-ADA8-4600-FCDAFA1A85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716822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Khaki">
    <p:bg>
      <p:bgPr>
        <a:solidFill>
          <a:srgbClr val="FBF7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0B01DE9-7247-71C2-3301-8F43BD9470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29/04/2026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0F1F649-B08E-D628-15EF-6CAEE9855C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LhARA Collaboration Meeting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0EDFB5-B3BA-ADA8-4600-FCDAFA1A85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811291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29/04/2026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LhARA Collaboration Meeting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8072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Smok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319FE4-6876-B5B6-E975-473C9AD4B5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494" y="327819"/>
            <a:ext cx="5163243" cy="3101181"/>
          </a:xfrm>
        </p:spPr>
        <p:txBody>
          <a:bodyPr/>
          <a:lstStyle>
            <a:lvl1pPr>
              <a:defRPr sz="64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89A3DB1-810F-A8E3-C248-4835CAA99D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29/04/2026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6B777E5-A94F-F8C3-D5F7-C4C35810FF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LhARA Collaboration Meeting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089025-7C4D-C600-55FE-4CBA1AECC5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F3EA03B-C9D6-61A6-148F-9BF74F07D9B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096001" y="327025"/>
            <a:ext cx="5777508" cy="3101977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2202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Khaki">
    <p:bg>
      <p:bgPr>
        <a:solidFill>
          <a:srgbClr val="FBF7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319FE4-6876-B5B6-E975-473C9AD4B5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494" y="327819"/>
            <a:ext cx="5163243" cy="3101181"/>
          </a:xfrm>
        </p:spPr>
        <p:txBody>
          <a:bodyPr/>
          <a:lstStyle>
            <a:lvl1pPr>
              <a:defRPr sz="64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89A3DB1-810F-A8E3-C248-4835CAA99D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29/04/2026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6B777E5-A94F-F8C3-D5F7-C4C35810FF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LhARA Collaboration Meeting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089025-7C4D-C600-55FE-4CBA1AECC5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F3EA03B-C9D6-61A6-148F-9BF74F07D9B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096001" y="327025"/>
            <a:ext cx="5777508" cy="3101977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8320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319FE4-6876-B5B6-E975-473C9AD4B5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494" y="238870"/>
            <a:ext cx="5163243" cy="3190130"/>
          </a:xfrm>
        </p:spPr>
        <p:txBody>
          <a:bodyPr/>
          <a:lstStyle>
            <a:lvl1pPr>
              <a:defRPr sz="64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89A3DB1-810F-A8E3-C248-4835CAA99D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29/04/2026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6B777E5-A94F-F8C3-D5F7-C4C35810FF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LhARA Collaboration Meeting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089025-7C4D-C600-55FE-4CBA1AECC5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F3EA03B-C9D6-61A6-148F-9BF74F07D9B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096001" y="327819"/>
            <a:ext cx="5777508" cy="310118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9C35426-417C-E41E-5A03-5974D3C79A08}"/>
              </a:ext>
            </a:extLst>
          </p:cNvPr>
          <p:cNvSpPr txBox="1"/>
          <p:nvPr userDrawn="1"/>
        </p:nvSpPr>
        <p:spPr>
          <a:xfrm>
            <a:off x="326232" y="6393702"/>
            <a:ext cx="1417500" cy="137272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 algn="l"/>
            <a:r>
              <a:rPr lang="en-US" sz="850" b="0">
                <a:solidFill>
                  <a:schemeClr val="bg1"/>
                </a:solidFill>
                <a:latin typeface="+mj-lt"/>
              </a:rPr>
              <a:t>Imperial College London</a:t>
            </a:r>
          </a:p>
        </p:txBody>
      </p:sp>
    </p:spTree>
    <p:extLst>
      <p:ext uri="{BB962C8B-B14F-4D97-AF65-F5344CB8AC3E}">
        <p14:creationId xmlns:p14="http://schemas.microsoft.com/office/powerpoint/2010/main" val="7516182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6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00F4440-CEDC-0D92-E0D5-5C1E3B59B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800" y="252000"/>
            <a:ext cx="11540763" cy="37804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CA021F-8558-9528-DA3D-486CCDBEB5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6232" y="1394619"/>
            <a:ext cx="11541025" cy="486648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D1A8F0-AC4B-E4A0-94D0-99C4BFD973A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641349" y="6393702"/>
            <a:ext cx="1233647" cy="137270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r">
              <a:defRPr sz="850">
                <a:solidFill>
                  <a:schemeClr val="accent1"/>
                </a:solidFill>
              </a:defRPr>
            </a:lvl1pPr>
          </a:lstStyle>
          <a:p>
            <a:r>
              <a:rPr lang="en-GB"/>
              <a:t>29/04/2026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C0FC7A-298A-77A0-6596-56B0B3FD8C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65261" y="6393702"/>
            <a:ext cx="3423452" cy="137272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>
              <a:defRPr sz="850">
                <a:solidFill>
                  <a:schemeClr val="accent1"/>
                </a:solidFill>
              </a:defRPr>
            </a:lvl1pPr>
          </a:lstStyle>
          <a:p>
            <a:r>
              <a:rPr lang="en-GB"/>
              <a:t>LhARA Collaboration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517C40-7EB7-0CFD-6F6C-54AE57DE17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936755" y="6393702"/>
            <a:ext cx="318491" cy="137272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ctr">
              <a:defRPr sz="850" b="1">
                <a:solidFill>
                  <a:schemeClr val="accent1"/>
                </a:solidFill>
              </a:defRPr>
            </a:lvl1pPr>
          </a:lstStyle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296CDD9-97E9-735B-8549-0F3AE3CCAC58}"/>
              </a:ext>
            </a:extLst>
          </p:cNvPr>
          <p:cNvSpPr txBox="1"/>
          <p:nvPr userDrawn="1"/>
        </p:nvSpPr>
        <p:spPr>
          <a:xfrm>
            <a:off x="326232" y="6393702"/>
            <a:ext cx="1417500" cy="137272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 algn="l"/>
            <a:r>
              <a:rPr lang="en-US" sz="850" b="0">
                <a:solidFill>
                  <a:schemeClr val="accent1"/>
                </a:solidFill>
                <a:latin typeface="+mj-lt"/>
              </a:rPr>
              <a:t>Imperial College London</a:t>
            </a:r>
          </a:p>
        </p:txBody>
      </p:sp>
    </p:spTree>
    <p:extLst>
      <p:ext uri="{BB962C8B-B14F-4D97-AF65-F5344CB8AC3E}">
        <p14:creationId xmlns:p14="http://schemas.microsoft.com/office/powerpoint/2010/main" val="11450821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79" r:id="rId2"/>
    <p:sldLayoutId id="2147483680" r:id="rId3"/>
    <p:sldLayoutId id="2147483649" r:id="rId4"/>
    <p:sldLayoutId id="2147483657" r:id="rId5"/>
    <p:sldLayoutId id="2147483658" r:id="rId6"/>
    <p:sldLayoutId id="2147483681" r:id="rId7"/>
    <p:sldLayoutId id="2147483682" r:id="rId8"/>
    <p:sldLayoutId id="2147483675" r:id="rId9"/>
    <p:sldLayoutId id="2147483650" r:id="rId10"/>
    <p:sldLayoutId id="2147483683" r:id="rId11"/>
    <p:sldLayoutId id="2147483684" r:id="rId12"/>
    <p:sldLayoutId id="2147483652" r:id="rId13"/>
    <p:sldLayoutId id="2147483685" r:id="rId14"/>
    <p:sldLayoutId id="2147483686" r:id="rId15"/>
    <p:sldLayoutId id="2147483659" r:id="rId16"/>
    <p:sldLayoutId id="2147483687" r:id="rId17"/>
    <p:sldLayoutId id="2147483688" r:id="rId18"/>
    <p:sldLayoutId id="2147483660" r:id="rId19"/>
    <p:sldLayoutId id="2147483689" r:id="rId20"/>
    <p:sldLayoutId id="2147483690" r:id="rId21"/>
    <p:sldLayoutId id="2147483677" r:id="rId22"/>
    <p:sldLayoutId id="2147483691" r:id="rId23"/>
    <p:sldLayoutId id="2147483692" r:id="rId24"/>
    <p:sldLayoutId id="2147483676" r:id="rId25"/>
    <p:sldLayoutId id="2147483667" r:id="rId26"/>
    <p:sldLayoutId id="2147483693" r:id="rId27"/>
    <p:sldLayoutId id="2147483694" r:id="rId28"/>
    <p:sldLayoutId id="2147483666" r:id="rId29"/>
    <p:sldLayoutId id="2147483661" r:id="rId30"/>
    <p:sldLayoutId id="2147483695" r:id="rId31"/>
    <p:sldLayoutId id="2147483696" r:id="rId32"/>
    <p:sldLayoutId id="2147483669" r:id="rId33"/>
    <p:sldLayoutId id="2147483697" r:id="rId34"/>
    <p:sldLayoutId id="2147483698" r:id="rId35"/>
    <p:sldLayoutId id="2147483678" r:id="rId36"/>
    <p:sldLayoutId id="2147483699" r:id="rId37"/>
    <p:sldLayoutId id="2147483700" r:id="rId38"/>
    <p:sldLayoutId id="2147483662" r:id="rId39"/>
    <p:sldLayoutId id="2147483701" r:id="rId40"/>
    <p:sldLayoutId id="2147483702" r:id="rId41"/>
    <p:sldLayoutId id="2147483663" r:id="rId42"/>
    <p:sldLayoutId id="2147483703" r:id="rId43"/>
    <p:sldLayoutId id="2147483704" r:id="rId44"/>
    <p:sldLayoutId id="2147483664" r:id="rId45"/>
    <p:sldLayoutId id="2147483705" r:id="rId46"/>
    <p:sldLayoutId id="2147483706" r:id="rId47"/>
    <p:sldLayoutId id="2147483665" r:id="rId48"/>
    <p:sldLayoutId id="2147483671" r:id="rId49"/>
    <p:sldLayoutId id="2147483707" r:id="rId50"/>
    <p:sldLayoutId id="2147483708" r:id="rId51"/>
    <p:sldLayoutId id="2147483670" r:id="rId52"/>
    <p:sldLayoutId id="2147483672" r:id="rId53"/>
    <p:sldLayoutId id="2147483674" r:id="rId54"/>
    <p:sldLayoutId id="2147483709" r:id="rId55"/>
    <p:sldLayoutId id="2147483710" r:id="rId56"/>
    <p:sldLayoutId id="2147483673" r:id="rId57"/>
    <p:sldLayoutId id="2147483654" r:id="rId58"/>
    <p:sldLayoutId id="2147483711" r:id="rId59"/>
    <p:sldLayoutId id="2147483712" r:id="rId60"/>
    <p:sldLayoutId id="2147483655" r:id="rId61"/>
    <p:sldLayoutId id="2147483713" r:id="rId62"/>
    <p:sldLayoutId id="2147483714" r:id="rId63"/>
    <p:sldLayoutId id="2147483715" r:id="rId64"/>
  </p:sldLayoutIdLst>
  <p:hf hdr="0"/>
  <p:txStyles>
    <p:titleStyle>
      <a:lvl1pPr algn="l" defTabSz="685765" rtl="0" eaLnBrk="1" latinLnBrk="0" hangingPunct="1">
        <a:lnSpc>
          <a:spcPct val="90000"/>
        </a:lnSpc>
        <a:spcBef>
          <a:spcPct val="0"/>
        </a:spcBef>
        <a:buNone/>
        <a:defRPr sz="2600" b="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685765" rtl="0" eaLnBrk="1" latinLnBrk="0" hangingPunct="1">
        <a:lnSpc>
          <a:spcPct val="105000"/>
        </a:lnSpc>
        <a:spcBef>
          <a:spcPts val="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685765" rtl="0" eaLnBrk="1" latinLnBrk="0" hangingPunct="1">
        <a:lnSpc>
          <a:spcPct val="105000"/>
        </a:lnSpc>
        <a:spcBef>
          <a:spcPts val="0"/>
        </a:spcBef>
        <a:buFont typeface="Arial" panose="020B0604020202020204" pitchFamily="34" charset="0"/>
        <a:buNone/>
        <a:defRPr sz="2000" b="0" kern="1200">
          <a:solidFill>
            <a:schemeClr val="tx1"/>
          </a:solidFill>
          <a:latin typeface="+mj-lt"/>
          <a:ea typeface="+mn-ea"/>
          <a:cs typeface="+mn-cs"/>
        </a:defRPr>
      </a:lvl2pPr>
      <a:lvl3pPr marL="161991" indent="-161991" algn="l" defTabSz="685765" rtl="0" eaLnBrk="1" latinLnBrk="0" hangingPunct="1">
        <a:lnSpc>
          <a:spcPct val="105000"/>
        </a:lnSpc>
        <a:spcBef>
          <a:spcPts val="0"/>
        </a:spcBef>
        <a:buClr>
          <a:schemeClr val="accent1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323984" indent="-161991" algn="l" defTabSz="685765" rtl="0" eaLnBrk="1" latinLnBrk="0" hangingPunct="1">
        <a:lnSpc>
          <a:spcPct val="105000"/>
        </a:lnSpc>
        <a:spcBef>
          <a:spcPts val="0"/>
        </a:spcBef>
        <a:buClr>
          <a:schemeClr val="accent1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485975" indent="-161991" algn="l" defTabSz="685765" rtl="0" eaLnBrk="1" latinLnBrk="0" hangingPunct="1">
        <a:lnSpc>
          <a:spcPct val="105000"/>
        </a:lnSpc>
        <a:spcBef>
          <a:spcPts val="0"/>
        </a:spcBef>
        <a:buClr>
          <a:schemeClr val="accent1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853" indent="-171441" algn="l" defTabSz="68576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36" indent="-171441" algn="l" defTabSz="68576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18" indent="-171441" algn="l" defTabSz="68576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01" indent="-171441" algn="l" defTabSz="68576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6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82" algn="l" defTabSz="68576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65" algn="l" defTabSz="68576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47" algn="l" defTabSz="68576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30" algn="l" defTabSz="68576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12" algn="l" defTabSz="68576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295" algn="l" defTabSz="68576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177" algn="l" defTabSz="68576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060" algn="l" defTabSz="68576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  <p15:guide id="3" pos="206" userDrawn="1">
          <p15:clr>
            <a:srgbClr val="F26B43"/>
          </p15:clr>
        </p15:guide>
        <p15:guide id="4" pos="7475" userDrawn="1">
          <p15:clr>
            <a:srgbClr val="F26B43"/>
          </p15:clr>
        </p15:guide>
        <p15:guide id="5" orient="horz" pos="207" userDrawn="1">
          <p15:clr>
            <a:srgbClr val="F26B43"/>
          </p15:clr>
        </p15:guide>
        <p15:guide id="6" orient="horz" pos="4114" userDrawn="1">
          <p15:clr>
            <a:srgbClr val="F26B43"/>
          </p15:clr>
        </p15:guide>
        <p15:guide id="7" orient="horz" pos="3944" userDrawn="1">
          <p15:clr>
            <a:srgbClr val="F26B43"/>
          </p15:clr>
        </p15:guide>
        <p15:guide id="8" orient="horz" pos="879" userDrawn="1">
          <p15:clr>
            <a:srgbClr val="F26B43"/>
          </p15:clr>
        </p15:guide>
        <p15:guide id="9" pos="3723" userDrawn="1">
          <p15:clr>
            <a:srgbClr val="F26B43"/>
          </p15:clr>
        </p15:guide>
        <p15:guide id="10" pos="395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2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674FCE-6139-584B-8939-66E7666A49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F7F6C5-7663-81E3-7A6D-28EB77EE07F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Plasma Trap Simulations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47E46DE-3D3C-51AF-CB9E-605A9158267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2200" dirty="0"/>
              <a:t>Presenter: Calvin Dyson</a:t>
            </a:r>
          </a:p>
          <a:p>
            <a:endParaRPr lang="en-US" sz="2200" dirty="0"/>
          </a:p>
          <a:p>
            <a:r>
              <a:rPr lang="en-GB" sz="2200" dirty="0"/>
              <a:t>29</a:t>
            </a:r>
            <a:r>
              <a:rPr lang="en-GB" sz="2200" baseline="30000" dirty="0"/>
              <a:t>th</a:t>
            </a:r>
            <a:r>
              <a:rPr lang="en-GB" sz="2200" dirty="0"/>
              <a:t> April 2026</a:t>
            </a:r>
          </a:p>
          <a:p>
            <a:r>
              <a:rPr lang="en-GB" sz="2200" dirty="0"/>
              <a:t>LhARA 9</a:t>
            </a:r>
            <a:r>
              <a:rPr lang="en-GB" sz="2200" baseline="30000" dirty="0"/>
              <a:t>th</a:t>
            </a:r>
            <a:r>
              <a:rPr lang="en-GB" sz="2200" dirty="0"/>
              <a:t> Collaboration Meeting, </a:t>
            </a:r>
            <a:endParaRPr lang="en-US" sz="2200" dirty="0"/>
          </a:p>
          <a:p>
            <a:endParaRPr lang="en-US" dirty="0"/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CE32B987-86B4-FA53-851D-66509E37CF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30719" y="0"/>
            <a:ext cx="6061561" cy="2045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25651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701D15-DD3E-E427-8B34-5036944976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557684-4DD3-898A-3ADF-D2825344A2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Sampling Plasma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8BD7FC-DE2F-5D2E-D263-15F7834EC9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29/04/2026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92ED74-AB69-5818-2890-AAF602126E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LhARA Collaboration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8400F8-E54E-3F15-AE46-903EEB5054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t>10</a:t>
            </a:fld>
            <a:endParaRPr lang="en-GB"/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BDFCD740-17F5-CFA0-6E99-19BBD9939E08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US" dirty="0"/>
              <a:t>Diagnostics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EA3300F2-A46E-527F-C9C8-1614E414C5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6313" y="607759"/>
            <a:ext cx="9459887" cy="5630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9944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D72FC3-B497-7A00-7837-6C53F6D313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PIC Simulation</a:t>
            </a:r>
          </a:p>
        </p:txBody>
      </p:sp>
      <p:pic>
        <p:nvPicPr>
          <p:cNvPr id="8" name="z_distribution">
            <a:hlinkClick r:id="" action="ppaction://media"/>
            <a:extLst>
              <a:ext uri="{FF2B5EF4-FFF2-40B4-BE49-F238E27FC236}">
                <a16:creationId xmlns:a16="http://schemas.microsoft.com/office/drawing/2014/main" id="{BF348AC0-C294-9C30-9DB2-EFC937DB9088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14991" y="1359959"/>
            <a:ext cx="6387418" cy="4257815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292EE6-D6E1-85CE-1AB6-A4F2F9BB26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29/04/2026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8C4A9B-D64C-BDA5-98B3-29B199F015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LhARA Collaboration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7EEF18-FEF3-A355-8AD4-FAE7AC08DB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t>11</a:t>
            </a:fld>
            <a:endParaRPr lang="en-GB"/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9913E13F-78C1-51ED-E8CD-B5320441CA0E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US" dirty="0"/>
              <a:t>Example of mistaken electrode voltage</a:t>
            </a:r>
          </a:p>
        </p:txBody>
      </p:sp>
    </p:spTree>
    <p:extLst>
      <p:ext uri="{BB962C8B-B14F-4D97-AF65-F5344CB8AC3E}">
        <p14:creationId xmlns:p14="http://schemas.microsoft.com/office/powerpoint/2010/main" val="615234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2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F29CC7-55F4-897B-708D-A429F1624C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C8039D-9B95-6223-9412-B7DF6E5D6D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PIC Simulation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357DF9-E7E4-CF18-EBA4-A9B4CBB3FA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29/04/2026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E93E1C-DB0C-2C35-4E27-CA503E6A6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LhARA Collaboration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333E73-FF1B-AF59-B659-E07967F2E2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t>12</a:t>
            </a:fld>
            <a:endParaRPr lang="en-GB"/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C711686C-6D1E-93D8-1C9D-B64B5C9AE17D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US" dirty="0"/>
              <a:t>Step-by-step</a:t>
            </a:r>
          </a:p>
        </p:txBody>
      </p:sp>
      <p:pic>
        <p:nvPicPr>
          <p:cNvPr id="8" name="Content Placeholder 8">
            <a:extLst>
              <a:ext uri="{FF2B5EF4-FFF2-40B4-BE49-F238E27FC236}">
                <a16:creationId xmlns:a16="http://schemas.microsoft.com/office/drawing/2014/main" id="{31C75EB1-9D0D-3BED-F5EE-3D7BB98E2A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990" y="1411649"/>
            <a:ext cx="5792569" cy="4320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6F17514-E607-952B-C2D5-1C5243C109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5246" y="1411649"/>
            <a:ext cx="5792568" cy="4320000"/>
          </a:xfrm>
          <a:prstGeom prst="rect">
            <a:avLst/>
          </a:prstGeom>
        </p:spPr>
      </p:pic>
      <p:pic>
        <p:nvPicPr>
          <p:cNvPr id="14" name="z_distribution">
            <a:hlinkClick r:id="" action="ppaction://media"/>
            <a:extLst>
              <a:ext uri="{FF2B5EF4-FFF2-40B4-BE49-F238E27FC236}">
                <a16:creationId xmlns:a16="http://schemas.microsoft.com/office/drawing/2014/main" id="{12710EE0-46FF-7853-5465-8CFEE5FD598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25800" y="1773368"/>
            <a:ext cx="5937422" cy="395828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2172CDA-F673-4241-007D-90E6235FEFEB}"/>
              </a:ext>
            </a:extLst>
          </p:cNvPr>
          <p:cNvSpPr txBox="1"/>
          <p:nvPr/>
        </p:nvSpPr>
        <p:spPr>
          <a:xfrm>
            <a:off x="2800687" y="998240"/>
            <a:ext cx="1549400" cy="41988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>
              <a:lnSpc>
                <a:spcPct val="105000"/>
              </a:lnSpc>
            </a:pPr>
            <a:r>
              <a:rPr lang="en-US" sz="2400" dirty="0">
                <a:solidFill>
                  <a:schemeClr val="tx1"/>
                </a:solidFill>
              </a:rPr>
              <a:t>0-5𝜇s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45489EC-98BA-375B-D70A-9CCD40A49AC4}"/>
              </a:ext>
            </a:extLst>
          </p:cNvPr>
          <p:cNvSpPr txBox="1"/>
          <p:nvPr/>
        </p:nvSpPr>
        <p:spPr>
          <a:xfrm>
            <a:off x="8730913" y="991763"/>
            <a:ext cx="1549400" cy="41988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>
              <a:lnSpc>
                <a:spcPct val="105000"/>
              </a:lnSpc>
            </a:pPr>
            <a:r>
              <a:rPr lang="en-US" sz="2400" dirty="0"/>
              <a:t>5-10</a:t>
            </a:r>
            <a:r>
              <a:rPr lang="en-US" sz="2400" dirty="0">
                <a:solidFill>
                  <a:schemeClr val="tx1"/>
                </a:solidFill>
              </a:rPr>
              <a:t>𝜇s</a:t>
            </a:r>
          </a:p>
        </p:txBody>
      </p:sp>
    </p:spTree>
    <p:extLst>
      <p:ext uri="{BB962C8B-B14F-4D97-AF65-F5344CB8AC3E}">
        <p14:creationId xmlns:p14="http://schemas.microsoft.com/office/powerpoint/2010/main" val="60486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1709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64D778-93CF-4260-825A-7217D3E5D4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7BAC81-773C-DED8-349B-DE3C367ED5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PIC Simulation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285939-0FFB-7DB4-92A9-9C3CB2E453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29/04/2026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6C50EE-BE9B-B7DC-DDA5-50999DE9D6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LhARA Collaboration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6A4802-B944-8C6A-81C8-A96FA6807B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t>13</a:t>
            </a:fld>
            <a:endParaRPr lang="en-GB"/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7786DC20-78D8-1CAD-D05D-87B36B5B91F5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US" dirty="0"/>
              <a:t>Start and End Comparison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C9CEB86-1EA3-03A0-5C04-3EAFEABF9D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722" y="3873702"/>
            <a:ext cx="3780001" cy="2520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8A7B564-C5C7-F107-BC80-47BEDBFDE4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712" y="1353702"/>
            <a:ext cx="3780001" cy="2520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AA097C9-C33F-0E70-D73C-57A1EF31D6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1349" y="3873702"/>
            <a:ext cx="3780000" cy="2520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8CFF600-923A-191A-F427-BBC05AB16C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1349" y="1353702"/>
            <a:ext cx="3780000" cy="25200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5A0DE2A-BECF-0D40-A343-98A6A9214B7D}"/>
              </a:ext>
            </a:extLst>
          </p:cNvPr>
          <p:cNvSpPr txBox="1"/>
          <p:nvPr/>
        </p:nvSpPr>
        <p:spPr>
          <a:xfrm>
            <a:off x="2635587" y="921029"/>
            <a:ext cx="1549400" cy="41988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>
              <a:lnSpc>
                <a:spcPct val="105000"/>
              </a:lnSpc>
            </a:pPr>
            <a:r>
              <a:rPr lang="en-US" sz="2400" dirty="0">
                <a:solidFill>
                  <a:schemeClr val="tx1"/>
                </a:solidFill>
              </a:rPr>
              <a:t>0-5𝜇s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B9B4297-594B-194A-73FE-F6E023EB1129}"/>
              </a:ext>
            </a:extLst>
          </p:cNvPr>
          <p:cNvSpPr txBox="1"/>
          <p:nvPr/>
        </p:nvSpPr>
        <p:spPr>
          <a:xfrm>
            <a:off x="8375313" y="933816"/>
            <a:ext cx="1549400" cy="41988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>
              <a:lnSpc>
                <a:spcPct val="105000"/>
              </a:lnSpc>
            </a:pPr>
            <a:r>
              <a:rPr lang="en-US" sz="2400" dirty="0"/>
              <a:t>5-10</a:t>
            </a:r>
            <a:r>
              <a:rPr lang="en-US" sz="2400" dirty="0">
                <a:solidFill>
                  <a:schemeClr val="tx1"/>
                </a:solidFill>
              </a:rPr>
              <a:t>𝜇s</a:t>
            </a:r>
          </a:p>
        </p:txBody>
      </p:sp>
    </p:spTree>
    <p:extLst>
      <p:ext uri="{BB962C8B-B14F-4D97-AF65-F5344CB8AC3E}">
        <p14:creationId xmlns:p14="http://schemas.microsoft.com/office/powerpoint/2010/main" val="28825281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51AFF7-A595-76A7-793A-097D6B16AB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Running for 10us</a:t>
            </a:r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80459D47-B784-DBF8-E591-F669072033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6754" y="3777916"/>
            <a:ext cx="8099999" cy="2160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D03300-70E1-346C-3CB6-0BDD268807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29/04/2026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CDFADB-8DA0-690A-F43E-2303725201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LhARA Collaboration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73AFCF-DD01-0211-4878-84A85A70CF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t>14</a:t>
            </a:fld>
            <a:endParaRPr lang="en-GB"/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5C8C926E-DE8C-9718-EEE5-A9778B989E3B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US" dirty="0"/>
              <a:t>Profile Checks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0DC575D-87FB-47CE-4E64-8D56061E63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6754" y="1138247"/>
            <a:ext cx="8100001" cy="2160000"/>
          </a:xfrm>
          <a:prstGeom prst="rect">
            <a:avLst/>
          </a:prstGeom>
        </p:spPr>
      </p:pic>
      <p:pic>
        <p:nvPicPr>
          <p:cNvPr id="3" name="xy_profile">
            <a:hlinkClick r:id="" action="ppaction://media"/>
            <a:extLst>
              <a:ext uri="{FF2B5EF4-FFF2-40B4-BE49-F238E27FC236}">
                <a16:creationId xmlns:a16="http://schemas.microsoft.com/office/drawing/2014/main" id="{F7574ECD-97DA-A2E3-9C34-416780719DF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676987" y="1434695"/>
            <a:ext cx="4230656" cy="423065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03BC83D-0D3C-83C0-1B9E-FE7B6D505BF1}"/>
              </a:ext>
            </a:extLst>
          </p:cNvPr>
          <p:cNvSpPr txBox="1"/>
          <p:nvPr/>
        </p:nvSpPr>
        <p:spPr>
          <a:xfrm>
            <a:off x="655845" y="2038263"/>
            <a:ext cx="1549400" cy="41988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>
              <a:lnSpc>
                <a:spcPct val="105000"/>
              </a:lnSpc>
            </a:pPr>
            <a:r>
              <a:rPr lang="en-US" sz="2400" dirty="0">
                <a:solidFill>
                  <a:schemeClr val="tx1"/>
                </a:solidFill>
              </a:rPr>
              <a:t>0-5𝜇s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52444D3-F688-8958-3E51-3E7B6A097F12}"/>
              </a:ext>
            </a:extLst>
          </p:cNvPr>
          <p:cNvSpPr txBox="1"/>
          <p:nvPr/>
        </p:nvSpPr>
        <p:spPr>
          <a:xfrm>
            <a:off x="551646" y="4647973"/>
            <a:ext cx="1549400" cy="41988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>
              <a:lnSpc>
                <a:spcPct val="105000"/>
              </a:lnSpc>
            </a:pPr>
            <a:r>
              <a:rPr lang="en-US" sz="2400" dirty="0"/>
              <a:t>5-10</a:t>
            </a:r>
            <a:r>
              <a:rPr lang="en-US" sz="2400" dirty="0">
                <a:solidFill>
                  <a:schemeClr val="tx1"/>
                </a:solidFill>
              </a:rPr>
              <a:t>𝜇s</a:t>
            </a:r>
          </a:p>
        </p:txBody>
      </p:sp>
    </p:spTree>
    <p:extLst>
      <p:ext uri="{BB962C8B-B14F-4D97-AF65-F5344CB8AC3E}">
        <p14:creationId xmlns:p14="http://schemas.microsoft.com/office/powerpoint/2010/main" val="3789961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170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12" grpId="0"/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3EE134-A6DE-E825-D420-1F4DFB3EC7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Computer Troubles and Next Steps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1F05AA-6FA5-136C-5DE4-8E8698B56A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Local Laptop – 8GB RAM 4 Cores. Takes 37 hours to run 5us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Imperial HPC (CX3) – 32 CPUs uses 15GB RAM. Takes 5 hours to run 5us.</a:t>
            </a:r>
          </a:p>
          <a:p>
            <a:pPr marL="504891" lvl="2" indent="-342900"/>
            <a:r>
              <a:rPr lang="en-US" dirty="0"/>
              <a:t>HPC </a:t>
            </a:r>
            <a:r>
              <a:rPr lang="en-US" dirty="0" err="1"/>
              <a:t>WarpX</a:t>
            </a:r>
            <a:r>
              <a:rPr lang="en-US" dirty="0"/>
              <a:t> has a bug that left the electrode potential undefined. Led to extreme particle loss.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Future Systems</a:t>
            </a:r>
          </a:p>
          <a:p>
            <a:pPr marL="504891" lvl="2" indent="-342900"/>
            <a:r>
              <a:rPr lang="en-US" dirty="0"/>
              <a:t>Imperial HPC (CX3) has GPUs – </a:t>
            </a:r>
            <a:r>
              <a:rPr lang="en-US" dirty="0" err="1"/>
              <a:t>WarpX</a:t>
            </a:r>
            <a:r>
              <a:rPr lang="en-US" dirty="0"/>
              <a:t> is highly compatible with GPUs.</a:t>
            </a:r>
          </a:p>
          <a:p>
            <a:pPr marL="504891" lvl="2" indent="-342900"/>
            <a:r>
              <a:rPr lang="en-US" dirty="0"/>
              <a:t>Imperial HPC (HX1) has improved GPUs – Further speed increase</a:t>
            </a:r>
          </a:p>
          <a:p>
            <a:endParaRPr lang="en-US" dirty="0"/>
          </a:p>
          <a:p>
            <a:pPr lvl="2" indent="0">
              <a:buNone/>
            </a:pP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A047B4-B985-591E-C9E5-0E8E060205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29/04/2026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386F7C-A19F-9D78-51DC-46C5E5205F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LhARA Collaboration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D73AFF-290F-EA69-517B-6F2B894DA2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t>15</a:t>
            </a:fld>
            <a:endParaRPr lang="en-GB"/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D047D041-5A8A-137A-45E8-BD0AE848F0F7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US" dirty="0"/>
              <a:t>Computer Systems</a:t>
            </a:r>
          </a:p>
        </p:txBody>
      </p:sp>
    </p:spTree>
    <p:extLst>
      <p:ext uri="{BB962C8B-B14F-4D97-AF65-F5344CB8AC3E}">
        <p14:creationId xmlns:p14="http://schemas.microsoft.com/office/powerpoint/2010/main" val="4356733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8BEEAE-7C18-FF44-84E1-21B7E7C84D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1CCF8C-4E90-86AF-D5FA-25F10E1CD0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Computer Troubles and Next Steps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74DC13-C423-8A53-D60B-2793A02DA0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Aim to better understand the temperature measurement and how the plasma evolves from the trap to the phosphor screen</a:t>
            </a:r>
          </a:p>
          <a:p>
            <a:pPr marL="504891" lvl="2" indent="-342900"/>
            <a:r>
              <a:rPr lang="en-US" dirty="0"/>
              <a:t>Requires more time per simulation (Opening of electrode potential takes 10us)</a:t>
            </a:r>
          </a:p>
          <a:p>
            <a:pPr marL="504891" lvl="2" indent="-342900"/>
            <a:r>
              <a:rPr lang="en-US" dirty="0"/>
              <a:t>Multiple initial temperatures means lots of simulations</a:t>
            </a:r>
          </a:p>
          <a:p>
            <a:pPr marL="504891" lvl="2" indent="-342900"/>
            <a:r>
              <a:rPr lang="en-US" dirty="0"/>
              <a:t>Do this at 140V and at 400V</a:t>
            </a:r>
          </a:p>
          <a:p>
            <a:pPr marL="666884" lvl="3" indent="-342900"/>
            <a:r>
              <a:rPr lang="en-US" dirty="0"/>
              <a:t>400V increases the max density and grid resolution, which increases simulation time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Other improvements that increase simulation time</a:t>
            </a:r>
          </a:p>
          <a:p>
            <a:pPr marL="504891" lvl="2" indent="-342900"/>
            <a:r>
              <a:rPr lang="en-US" dirty="0"/>
              <a:t>Reduce weighting – more particles per cell</a:t>
            </a:r>
          </a:p>
          <a:p>
            <a:pPr marL="504891" lvl="2" indent="-342900"/>
            <a:r>
              <a:rPr lang="en-US" dirty="0"/>
              <a:t>Higher-order particle shape – Less noise</a:t>
            </a:r>
          </a:p>
          <a:p>
            <a:pPr marL="504891" lvl="2" indent="-342900"/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lvl="2" indent="0">
              <a:buNone/>
            </a:pP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18EBAC-8D17-EF12-9BCD-F953C8B8CD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29/04/2026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32FEC3-FBE5-4DAA-AC64-B80B36D3E5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LhARA Collaboration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AED1D7-3CE1-E40E-9F3E-CA2DE46FEE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t>16</a:t>
            </a:fld>
            <a:endParaRPr lang="en-GB"/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35F675B1-21BF-84ED-2182-2A728C614FCE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US" dirty="0"/>
              <a:t>Aims for Simulation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78E796B-2B1E-9861-E564-D24C5B1166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1907" y="3359485"/>
            <a:ext cx="4980546" cy="2878319"/>
          </a:xfrm>
          <a:prstGeom prst="rect">
            <a:avLst/>
          </a:prstGeom>
        </p:spPr>
      </p:pic>
      <p:sp>
        <p:nvSpPr>
          <p:cNvPr id="10" name="Right Arrow 9">
            <a:extLst>
              <a:ext uri="{FF2B5EF4-FFF2-40B4-BE49-F238E27FC236}">
                <a16:creationId xmlns:a16="http://schemas.microsoft.com/office/drawing/2014/main" id="{F52B5E14-85FD-DD5C-4F2A-FD8AD2FE0920}"/>
              </a:ext>
            </a:extLst>
          </p:cNvPr>
          <p:cNvSpPr/>
          <p:nvPr/>
        </p:nvSpPr>
        <p:spPr>
          <a:xfrm>
            <a:off x="9385300" y="4660900"/>
            <a:ext cx="1092200" cy="558800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60532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A33FD5-8F84-09E1-F53E-FFAB74652F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89C886-44C3-30D2-31BD-CE950FD85B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0271" y="2417400"/>
            <a:ext cx="9144000" cy="1847942"/>
          </a:xfrm>
        </p:spPr>
        <p:txBody>
          <a:bodyPr anchor="b">
            <a:normAutofit/>
          </a:bodyPr>
          <a:lstStyle/>
          <a:p>
            <a:r>
              <a:rPr lang="en-US"/>
              <a:t>Thank you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F8CF55B4-AAD6-7281-2FE6-8948F74493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0271" y="4383000"/>
            <a:ext cx="9144000" cy="1322348"/>
          </a:xfrm>
        </p:spPr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AAA909-91C7-235E-6BF9-DDB1D7761A7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0271" y="5789336"/>
            <a:ext cx="5579198" cy="740845"/>
          </a:xfrm>
        </p:spPr>
        <p:txBody>
          <a:bodyPr anchor="b">
            <a:normAutofit/>
          </a:bodyPr>
          <a:lstStyle/>
          <a:p>
            <a:pPr>
              <a:lnSpc>
                <a:spcPct val="95000"/>
              </a:lnSpc>
              <a:spcAft>
                <a:spcPts val="600"/>
              </a:spcAft>
            </a:pPr>
            <a:r>
              <a:rPr lang="en-GB" dirty="0"/>
              <a:t>Plasma Trap Simulations</a:t>
            </a:r>
          </a:p>
          <a:p>
            <a:pPr>
              <a:lnSpc>
                <a:spcPct val="95000"/>
              </a:lnSpc>
              <a:spcAft>
                <a:spcPts val="600"/>
              </a:spcAft>
            </a:pPr>
            <a:r>
              <a:rPr lang="en-US" dirty="0"/>
              <a:t>29/04/2026</a:t>
            </a:r>
          </a:p>
        </p:txBody>
      </p:sp>
    </p:spTree>
    <p:extLst>
      <p:ext uri="{BB962C8B-B14F-4D97-AF65-F5344CB8AC3E}">
        <p14:creationId xmlns:p14="http://schemas.microsoft.com/office/powerpoint/2010/main" val="8435435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CA0ABE-4A82-EC90-1619-73107AB457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PIC Simulations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018E04-ED89-139C-A432-6ABD93DAFD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29/04/2026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9554BA-3434-8FB2-72A4-DFB1ACE6C6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LhARA Collaboration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8C9902-9207-A6D9-BB9B-93A3FC041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t>2</a:t>
            </a:fld>
            <a:endParaRPr lang="en-GB"/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BD3FCBDD-D5B7-3469-8825-92A4E212741C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graphicFrame>
        <p:nvGraphicFramePr>
          <p:cNvPr id="40" name="Diagram 39">
            <a:extLst>
              <a:ext uri="{FF2B5EF4-FFF2-40B4-BE49-F238E27FC236}">
                <a16:creationId xmlns:a16="http://schemas.microsoft.com/office/drawing/2014/main" id="{2AD8C820-7898-864B-0A50-0D1A5E734F5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97975501"/>
              </p:ext>
            </p:extLst>
          </p:nvPr>
        </p:nvGraphicFramePr>
        <p:xfrm>
          <a:off x="3756624" y="32702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2" name="TextBox 41">
            <a:extLst>
              <a:ext uri="{FF2B5EF4-FFF2-40B4-BE49-F238E27FC236}">
                <a16:creationId xmlns:a16="http://schemas.microsoft.com/office/drawing/2014/main" id="{CA4A4256-973B-BC60-2DC7-D8296E3D95BF}"/>
              </a:ext>
            </a:extLst>
          </p:cNvPr>
          <p:cNvSpPr txBox="1"/>
          <p:nvPr/>
        </p:nvSpPr>
        <p:spPr>
          <a:xfrm>
            <a:off x="307376" y="1391001"/>
            <a:ext cx="4544024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Simulating a real plasma has too many degrees of freedom (too many particles)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The computational cost is reduced by grouping particles into macroparticles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Allows study of collective plasma </a:t>
            </a:r>
            <a:r>
              <a:rPr lang="en-US" dirty="0" err="1"/>
              <a:t>behaviour</a:t>
            </a:r>
            <a:endParaRPr lang="en-US" dirty="0"/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D7051AC7-F98C-063B-D04C-E01B752C90C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785" y="3575216"/>
            <a:ext cx="3001205" cy="2437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1584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ECD0C8-5317-F5E1-C839-5AF842A191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85E052-51C2-9E82-0FB0-78339DF442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PIC Simulations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4176658-902F-27C8-BBEE-7774E7E6896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b="1" dirty="0"/>
                  <a:t>WarpX</a:t>
                </a:r>
              </a:p>
              <a:p>
                <a:pPr marL="504891" lvl="2" indent="-342900"/>
                <a:r>
                  <a:rPr lang="en-US" dirty="0"/>
                  <a:t>Open-source, GPU-compatible, ran using the Python PICMI interface and outputted into </a:t>
                </a:r>
                <a:r>
                  <a:rPr lang="en-US" dirty="0" err="1"/>
                  <a:t>openPMD</a:t>
                </a:r>
                <a:r>
                  <a:rPr lang="en-US" dirty="0"/>
                  <a:t>/HDF5 format</a:t>
                </a:r>
              </a:p>
              <a:p>
                <a:pPr marL="342900" lvl="1" indent="-342900">
                  <a:buFont typeface="Arial" panose="020B0604020202020204" pitchFamily="34" charset="0"/>
                  <a:buChar char="•"/>
                </a:pPr>
                <a:r>
                  <a:rPr lang="en-US" dirty="0"/>
                  <a:t>Input Conditions</a:t>
                </a:r>
              </a:p>
              <a:p>
                <a:pPr marL="504891" lvl="2" indent="-342900"/>
                <a:r>
                  <a:rPr lang="en-US" dirty="0"/>
                  <a:t>Time step: ∆t &lt; T</a:t>
                </a:r>
                <a:r>
                  <a:rPr lang="en-US" baseline="-25000" dirty="0"/>
                  <a:t>C</a:t>
                </a:r>
                <a:r>
                  <a:rPr lang="en-US" dirty="0"/>
                  <a:t> &amp;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dirty="0"/>
                  <a:t> &amp;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𝑡h</m:t>
                            </m:r>
                          </m:sub>
                        </m:sSub>
                        <m:rad>
                          <m:radPr>
                            <m:degHide m:val="on"/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f>
                              <m:fPr>
                                <m:ctrlPr>
                                  <a:rPr lang="en-US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GB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num>
                              <m:den>
                                <m:sSup>
                                  <m:sSupPr>
                                    <m:ctrlPr>
                                      <a:rPr lang="en-US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d>
                                      <m:dPr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∆</m:t>
                                        </m:r>
                                        <m:r>
                                          <a:rPr lang="en-GB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</m:d>
                                  </m:e>
                                  <m:sup>
                                    <m:r>
                                      <a:rPr lang="en-GB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den>
                            </m:f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f>
                              <m:f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GB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num>
                              <m:den>
                                <m:sSup>
                                  <m:sSup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d>
                                      <m:dPr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∆</m:t>
                                        </m:r>
                                        <m:r>
                                          <a:rPr lang="en-GB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e>
                                    </m:d>
                                  </m:e>
                                  <m:sup>
                                    <m:r>
                                      <a:rPr lang="en-GB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den>
                            </m:f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f>
                              <m:f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GB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num>
                              <m:den>
                                <m:sSup>
                                  <m:sSup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d>
                                      <m:dPr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∆</m:t>
                                        </m:r>
                                        <m:r>
                                          <a:rPr lang="en-GB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𝑧</m:t>
                                        </m:r>
                                      </m:e>
                                    </m:d>
                                  </m:e>
                                  <m:sup>
                                    <m:r>
                                      <a:rPr lang="en-GB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den>
                            </m:f>
                          </m:e>
                        </m:rad>
                      </m:den>
                    </m:f>
                  </m:oMath>
                </a14:m>
                <a:endParaRPr lang="en-US" dirty="0"/>
              </a:p>
              <a:p>
                <a:pPr marL="504891" lvl="2" indent="-342900"/>
                <a:r>
                  <a:rPr lang="en-US" dirty="0"/>
                  <a:t>Grid Resolution: cell size must resolve a Debye length and much less than the plasma radius to resolve the density profile.</a:t>
                </a:r>
              </a:p>
              <a:p>
                <a:pPr marL="504891" lvl="2" indent="-342900"/>
                <a:r>
                  <a:rPr lang="en-US" dirty="0"/>
                  <a:t>Particle Shape: Macroparticles are not point charges; they are given a shape “Cloud-in-Cell” to spread the charge over </a:t>
                </a:r>
                <a:r>
                  <a:rPr lang="en-US" dirty="0" err="1"/>
                  <a:t>neighbouring</a:t>
                </a:r>
                <a:r>
                  <a:rPr lang="en-US" dirty="0"/>
                  <a:t> grid cells, reducing the numerical noise from discrete sampling, </a:t>
                </a:r>
                <a:r>
                  <a:rPr lang="en-US" dirty="0" err="1"/>
                  <a:t>e.g</a:t>
                </a:r>
                <a:r>
                  <a:rPr lang="en-US" dirty="0"/>
                  <a:t>, linear, quadratic…</a:t>
                </a:r>
              </a:p>
              <a:p>
                <a:pPr marL="504891" lvl="2" indent="-342900"/>
                <a:r>
                  <a:rPr lang="en-US" dirty="0"/>
                  <a:t>A properly </a:t>
                </a:r>
                <a:r>
                  <a:rPr lang="en-US" dirty="0" err="1"/>
                  <a:t>initialised</a:t>
                </a:r>
                <a:r>
                  <a:rPr lang="en-US" dirty="0"/>
                  <a:t> plasma: A naïve initial plasma can cause rapid expansion or other effects that make the subsequent </a:t>
                </a:r>
                <a:r>
                  <a:rPr lang="en-US" dirty="0" err="1"/>
                  <a:t>behaviour</a:t>
                </a:r>
                <a:r>
                  <a:rPr lang="en-US" dirty="0"/>
                  <a:t> of the plasma hard to interpret</a:t>
                </a:r>
              </a:p>
              <a:p>
                <a:pPr marL="504891" lvl="2" indent="-342900"/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4176658-902F-27C8-BBEE-7774E7E6896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209" t="-13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C3E404-AE54-EAA3-6C51-FAB5E2DE63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29/04/2026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438544-E7DF-46E8-66FF-6970AF3078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LhARA Collaboration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2D01B8-6205-1749-A454-333D8B8298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t>3</a:t>
            </a:fld>
            <a:endParaRPr lang="en-GB"/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A7CE1027-AC4C-ABD4-064B-52BABF995153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US" dirty="0"/>
              <a:t>Key information</a:t>
            </a:r>
          </a:p>
        </p:txBody>
      </p:sp>
      <p:pic>
        <p:nvPicPr>
          <p:cNvPr id="2052" name="Picture 4" descr="WarpX – High Performance Software Foundation (HPSF)">
            <a:extLst>
              <a:ext uri="{FF2B5EF4-FFF2-40B4-BE49-F238E27FC236}">
                <a16:creationId xmlns:a16="http://schemas.microsoft.com/office/drawing/2014/main" id="{211F826E-0437-CB74-413E-CFE600E031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12229"/>
            <a:ext cx="5105400" cy="158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32866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1267F8-BEA1-99CA-BD16-A911799C9E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Initialising</a:t>
            </a:r>
            <a:r>
              <a:rPr lang="en-US" dirty="0"/>
              <a:t> a stable plasma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EC664C-FEDB-5A7B-C4E5-243AD20802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29/04/2026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C9DF8E-97DF-AF33-3E48-9F0B90C46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LhARA Collaboration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495675-8197-9816-6F98-E02591166E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t>4</a:t>
            </a:fld>
            <a:endParaRPr lang="en-GB"/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BEE75069-8A9C-6E86-A6BD-64055797F76C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US" dirty="0"/>
              <a:t>Method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7">
                <a:extLst>
                  <a:ext uri="{FF2B5EF4-FFF2-40B4-BE49-F238E27FC236}">
                    <a16:creationId xmlns:a16="http://schemas.microsoft.com/office/drawing/2014/main" id="{9C87ED1D-52AE-37C4-8774-36D017898C0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The aim is to obtain a self-consistent density n(</a:t>
                </a:r>
                <a:r>
                  <a:rPr lang="en-US" dirty="0" err="1"/>
                  <a:t>r,z</a:t>
                </a:r>
                <a:r>
                  <a:rPr lang="en-US" dirty="0"/>
                  <a:t>) and potential 𝜙(r, z) that satisfies the Boltzmann distribution in the rotating frame and Poisson’s equation simultaneously. 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𝑛</m:t>
                    </m:r>
                    <m:d>
                      <m:d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d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𝑞</m:t>
                            </m:r>
                            <m: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𝜙</m:t>
                            </m:r>
                            <m:d>
                              <m:dPr>
                                <m:ctrlPr>
                                  <a:rPr lang="en-GB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GB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𝑟</m:t>
                                </m:r>
                                <m:r>
                                  <a:rPr lang="en-GB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GB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𝑧</m:t>
                                </m:r>
                              </m:e>
                            </m:d>
                          </m:num>
                          <m:den>
                            <m:sSub>
                              <m:sSubPr>
                                <m:ctrlPr>
                                  <a:rPr lang="en-GB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b="0" i="1" smtClean="0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e>
                              <m:sub>
                                <m:r>
                                  <a:rPr lang="en-GB" b="0" i="1" smtClean="0"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</m:sub>
                            </m:sSub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den>
                        </m:f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 − 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  <m:sSup>
                          <m:sSupPr>
                            <m:ctrlP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𝑟</m:t>
                            </m:r>
                          </m:e>
                          <m:sup>
                            <m: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sup>
                    </m:sSup>
                  </m:oMath>
                </a14:m>
                <a:endParaRPr lang="en-US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∇</m:t>
                        </m:r>
                      </m:e>
                      <m:sup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  <m:d>
                      <m:dPr>
                        <m:ctrlP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 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𝑧</m:t>
                        </m:r>
                      </m:e>
                    </m:d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=−</m:t>
                    </m:r>
                    <m:f>
                      <m:fPr>
                        <m:ctrlP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𝑒𝑛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𝑧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num>
                      <m:den>
                        <m:sSub>
                          <m:sSubPr>
                            <m:ctrlP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𝜀</m:t>
                            </m:r>
                          </m:e>
                          <m:sub>
                            <m: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den>
                    </m:f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endParaRPr lang="en-US" dirty="0"/>
              </a:p>
              <a:p>
                <a:r>
                  <a:rPr lang="en-US" b="1" dirty="0"/>
                  <a:t>Solver Algorithm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dirty="0"/>
                  <a:t>Guess an initial density </a:t>
                </a:r>
                <a:r>
                  <a:rPr lang="en-US" dirty="0" err="1"/>
                  <a:t>disitribution</a:t>
                </a:r>
                <a:r>
                  <a:rPr lang="en-US" dirty="0"/>
                  <a:t>, n</a:t>
                </a:r>
                <a:r>
                  <a:rPr lang="en-US" baseline="-25000" dirty="0"/>
                  <a:t>0</a:t>
                </a:r>
                <a:r>
                  <a:rPr lang="en-US" dirty="0"/>
                  <a:t>(</a:t>
                </a:r>
                <a:r>
                  <a:rPr lang="en-US" dirty="0" err="1"/>
                  <a:t>r,z</a:t>
                </a:r>
                <a:r>
                  <a:rPr lang="en-US" dirty="0"/>
                  <a:t>)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dirty="0"/>
                  <a:t>Solve Poisson’s equation using Discrete Sine Transforms (DST), approximating derivatives as finite grid differences and applying electrode and half-density radius boundary conditions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dirty="0"/>
                  <a:t>Reconstruct potential from DST solution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dirty="0"/>
                  <a:t>Compute the corresponding density distribution, n</a:t>
                </a:r>
                <a:r>
                  <a:rPr lang="en-US" baseline="-25000" dirty="0"/>
                  <a:t>0.5</a:t>
                </a:r>
                <a:r>
                  <a:rPr lang="en-US" dirty="0"/>
                  <a:t>(</a:t>
                </a:r>
                <a:r>
                  <a:rPr lang="en-US" dirty="0" err="1"/>
                  <a:t>r,z</a:t>
                </a:r>
                <a:r>
                  <a:rPr lang="en-US" dirty="0"/>
                  <a:t>)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dirty="0"/>
                  <a:t>Compute the new density distribution, n</a:t>
                </a:r>
                <a:r>
                  <a:rPr lang="en-US" baseline="-25000" dirty="0"/>
                  <a:t>1</a:t>
                </a:r>
                <a:r>
                  <a:rPr lang="en-US" dirty="0"/>
                  <a:t>(</a:t>
                </a:r>
                <a:r>
                  <a:rPr lang="en-US" dirty="0" err="1"/>
                  <a:t>r,z</a:t>
                </a:r>
                <a:r>
                  <a:rPr lang="en-US" dirty="0"/>
                  <a:t>) = (1-f)n</a:t>
                </a:r>
                <a:r>
                  <a:rPr lang="en-US" baseline="-25000" dirty="0"/>
                  <a:t>0</a:t>
                </a:r>
                <a:r>
                  <a:rPr lang="en-US" dirty="0"/>
                  <a:t>(</a:t>
                </a:r>
                <a:r>
                  <a:rPr lang="en-US" dirty="0" err="1"/>
                  <a:t>r,z</a:t>
                </a:r>
                <a:r>
                  <a:rPr lang="en-US" dirty="0"/>
                  <a:t>) + fn</a:t>
                </a:r>
                <a:r>
                  <a:rPr lang="en-US" baseline="-25000" dirty="0"/>
                  <a:t>0.5</a:t>
                </a:r>
                <a:r>
                  <a:rPr lang="en-US" dirty="0"/>
                  <a:t>(</a:t>
                </a:r>
                <a:r>
                  <a:rPr lang="en-US" dirty="0" err="1"/>
                  <a:t>r,z</a:t>
                </a:r>
                <a:r>
                  <a:rPr lang="en-US" dirty="0"/>
                  <a:t>)</a:t>
                </a:r>
              </a:p>
              <a:p>
                <a:pPr marL="504891" lvl="2" indent="-342900"/>
                <a:r>
                  <a:rPr lang="en-US" dirty="0"/>
                  <a:t>f </a:t>
                </a:r>
                <a:r>
                  <a:rPr lang="en-US" dirty="0" err="1"/>
                  <a:t>stabilises</a:t>
                </a:r>
                <a:r>
                  <a:rPr lang="en-US" dirty="0"/>
                  <a:t> the convergence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dirty="0"/>
                  <a:t>Repeat until the change in density distributions is below the set tolerance</a:t>
                </a:r>
                <a:endParaRPr lang="en-US" sz="1600" dirty="0"/>
              </a:p>
              <a:p>
                <a:pPr marL="504891" lvl="2" indent="-342900"/>
                <a:endParaRPr lang="en-US" sz="1600" dirty="0"/>
              </a:p>
            </p:txBody>
          </p:sp>
        </mc:Choice>
        <mc:Fallback xmlns="">
          <p:sp>
            <p:nvSpPr>
              <p:cNvPr id="8" name="Content Placeholder 7">
                <a:extLst>
                  <a:ext uri="{FF2B5EF4-FFF2-40B4-BE49-F238E27FC236}">
                    <a16:creationId xmlns:a16="http://schemas.microsoft.com/office/drawing/2014/main" id="{9C87ED1D-52AE-37C4-8774-36D017898C0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319" t="-15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928041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538C20-7A2F-6207-D46D-D36A5810B2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Inputs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4CB3C1-2998-D868-4033-4F800A85F4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5800" y="1394619"/>
            <a:ext cx="5610955" cy="4866481"/>
          </a:xfrm>
        </p:spPr>
        <p:txBody>
          <a:bodyPr/>
          <a:lstStyle/>
          <a:p>
            <a:r>
              <a:rPr lang="en-US" dirty="0"/>
              <a:t>Trap Setup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Trap Radius: 2.1cm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Gap between Electrodes: 28cm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Length of Full Simulation: 60cm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B-Field: 0.04T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Electrode Voltage: -140V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dirty="0"/>
              <a:t>Plasma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Max Density: 8e13 m</a:t>
            </a:r>
            <a:r>
              <a:rPr lang="en-US" baseline="30000" dirty="0"/>
              <a:t>-3</a:t>
            </a: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Temperature: 31000K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E2AD19-E1D9-E8AB-0F96-C9410E5527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29/04/2026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344166-B5D2-5467-1EC1-E3081D8D86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LhARA Collaboration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6ABF8B-AC26-7FA3-E92A-503954A162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t>5</a:t>
            </a:fld>
            <a:endParaRPr lang="en-GB"/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1E740DBE-06D0-8A65-AEB6-CE1247AF4F44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US" dirty="0"/>
              <a:t>Simple 140V Version of Poram’s Trap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FC8EB3C-9473-01B7-CB43-CB5188998DF0}"/>
              </a:ext>
            </a:extLst>
          </p:cNvPr>
          <p:cNvSpPr txBox="1">
            <a:spLocks/>
          </p:cNvSpPr>
          <p:nvPr/>
        </p:nvSpPr>
        <p:spPr>
          <a:xfrm>
            <a:off x="5936755" y="1394619"/>
            <a:ext cx="5610955" cy="486648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685765" rtl="0" eaLnBrk="1" latinLnBrk="0" hangingPunct="1">
              <a:lnSpc>
                <a:spcPct val="105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685765" rtl="0" eaLnBrk="1" latinLnBrk="0" hangingPunct="1">
              <a:lnSpc>
                <a:spcPct val="105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61991" indent="-161991" algn="l" defTabSz="685765" rtl="0" eaLnBrk="1" latinLnBrk="0" hangingPunct="1">
              <a:lnSpc>
                <a:spcPct val="105000"/>
              </a:lnSpc>
              <a:spcBef>
                <a:spcPts val="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3984" indent="-161991" algn="l" defTabSz="685765" rtl="0" eaLnBrk="1" latinLnBrk="0" hangingPunct="1">
              <a:lnSpc>
                <a:spcPct val="105000"/>
              </a:lnSpc>
              <a:spcBef>
                <a:spcPts val="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85975" indent="-161991" algn="l" defTabSz="685765" rtl="0" eaLnBrk="1" latinLnBrk="0" hangingPunct="1">
              <a:lnSpc>
                <a:spcPct val="105000"/>
              </a:lnSpc>
              <a:spcBef>
                <a:spcPts val="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853" indent="-171441" algn="l" defTabSz="68576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6" indent="-171441" algn="l" defTabSz="68576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18" indent="-171441" algn="l" defTabSz="68576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1" indent="-171441" algn="l" defTabSz="68576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Simulation Parameters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Time Step: 10ps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Grid: 64x64x1024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Particle Shape: Linear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Macroparticles: 255,214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Particle Weight: 5000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66977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A0C254-52F2-F04A-A96A-73F0F297E3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CD8483-89A8-5342-F8E8-20452B26C7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Initialising</a:t>
            </a:r>
            <a:r>
              <a:rPr lang="en-US" dirty="0"/>
              <a:t> a stable plasma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3995DC-01C1-F829-6898-E0860E7134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29/04/2026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9CA686-3BD8-9067-324E-CDFEF4FA1A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LhARA Collaboration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092778-8C7D-BA2D-1B02-43469ECAB8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t>6</a:t>
            </a:fld>
            <a:endParaRPr lang="en-GB"/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0BCE92F8-D332-4AE4-F62B-38E9240A5BDE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US" dirty="0"/>
              <a:t>Results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7A80A5A-B1A6-9547-F2C6-D5A37E6E7E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CE5E25D-30BA-3C66-278E-B4466582DF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494" y="1450230"/>
            <a:ext cx="12051506" cy="4304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6294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0BB256-EF9B-64DB-6B07-6E42E36B45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C018D4-D698-1D3A-6CAB-4BBB013F3E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Sampling Plasma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2A6D26-393E-9332-336F-47B6B66179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29/04/2026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3297DF-FCF2-AA61-A66F-6C970C9902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LhARA Collaboration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1DA0B6-CB80-B66C-B1C0-6F7A93994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t>7</a:t>
            </a:fld>
            <a:endParaRPr lang="en-GB"/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1AEF7FA6-D2E4-0670-17D3-F71A0CFDF717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US" dirty="0"/>
              <a:t>Method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7">
                <a:extLst>
                  <a:ext uri="{FF2B5EF4-FFF2-40B4-BE49-F238E27FC236}">
                    <a16:creationId xmlns:a16="http://schemas.microsoft.com/office/drawing/2014/main" id="{9FA133CF-5619-500A-C425-7C8AEB2C589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dirty="0"/>
                  <a:t>Rejection sampling from a density distribution</a:t>
                </a:r>
              </a:p>
              <a:p>
                <a:pPr marL="504891" lvl="2" indent="-342900"/>
                <a:r>
                  <a:rPr lang="en-US" dirty="0"/>
                  <a:t>Candidates are drawn uniformly over the domain and accepted with the probability n(</a:t>
                </a:r>
                <a:r>
                  <a:rPr lang="en-US" dirty="0" err="1"/>
                  <a:t>r,z</a:t>
                </a:r>
                <a:r>
                  <a:rPr lang="en-US" dirty="0"/>
                  <a:t>) / </a:t>
                </a:r>
                <a:r>
                  <a:rPr lang="en-US" dirty="0" err="1"/>
                  <a:t>n</a:t>
                </a:r>
                <a:r>
                  <a:rPr lang="en-US" baseline="-25000" dirty="0" err="1"/>
                  <a:t>max</a:t>
                </a:r>
                <a:endParaRPr lang="en-US" baseline="-2500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dirty="0"/>
                  <a:t>Bulk Rotation</a:t>
                </a:r>
              </a:p>
              <a:p>
                <a:pPr marL="504891" lvl="2" indent="-342900"/>
                <a:r>
                  <a:rPr lang="en-US" dirty="0"/>
                  <a:t>Each particle is assigned an azimuthal drift velocity</a:t>
                </a:r>
              </a:p>
              <a:p>
                <a:pPr marL="666884" lvl="3" indent="-342900"/>
                <a:r>
                  <a:rPr lang="en-US" dirty="0" err="1"/>
                  <a:t>u</a:t>
                </a:r>
                <a:r>
                  <a:rPr lang="en-US" baseline="-25000" dirty="0" err="1"/>
                  <a:t>x</a:t>
                </a:r>
                <a:r>
                  <a:rPr lang="en-US" dirty="0"/>
                  <a:t> = -</a:t>
                </a:r>
                <a:r>
                  <a:rPr lang="en-US" dirty="0" err="1"/>
                  <a:t>ω</a:t>
                </a:r>
                <a:r>
                  <a:rPr lang="en-US" baseline="-25000" dirty="0" err="1"/>
                  <a:t>r</a:t>
                </a:r>
                <a:r>
                  <a:rPr lang="en-US" dirty="0" err="1"/>
                  <a:t>x</a:t>
                </a:r>
                <a:endParaRPr lang="en-US" dirty="0"/>
              </a:p>
              <a:p>
                <a:pPr marL="666884" lvl="3" indent="-342900"/>
                <a:r>
                  <a:rPr lang="en-US" dirty="0" err="1"/>
                  <a:t>u</a:t>
                </a:r>
                <a:r>
                  <a:rPr lang="en-US" baseline="-25000" dirty="0" err="1"/>
                  <a:t>y</a:t>
                </a:r>
                <a:r>
                  <a:rPr lang="en-US" dirty="0"/>
                  <a:t> = </a:t>
                </a:r>
                <a:r>
                  <a:rPr lang="en-US" dirty="0" err="1"/>
                  <a:t>ω</a:t>
                </a:r>
                <a:r>
                  <a:rPr lang="en-US" baseline="-25000" dirty="0" err="1"/>
                  <a:t>r</a:t>
                </a:r>
                <a:r>
                  <a:rPr lang="en-US" dirty="0" err="1"/>
                  <a:t>y</a:t>
                </a:r>
                <a:endParaRPr lang="en-US" dirty="0"/>
              </a:p>
              <a:p>
                <a:pPr marL="666884" lvl="3" indent="-342900"/>
                <a:r>
                  <a:rPr lang="en-US" dirty="0" err="1"/>
                  <a:t>ω</a:t>
                </a:r>
                <a:r>
                  <a:rPr lang="en-US" baseline="-25000" dirty="0" err="1"/>
                  <a:t>r</a:t>
                </a:r>
                <a:r>
                  <a:rPr lang="en-US" baseline="-25000" dirty="0"/>
                  <a:t> </a:t>
                </a:r>
                <a:r>
                  <a:rPr lang="en-US" dirty="0"/>
                  <a:t> is calculated from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sub>
                    </m:sSub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𝑐</m:t>
                            </m:r>
                          </m:sub>
                        </m:sSub>
                      </m:num>
                      <m:den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den>
                    </m:f>
                    <m:d>
                      <m:dPr>
                        <m:ctrlP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1−</m:t>
                        </m:r>
                        <m:rad>
                          <m:radPr>
                            <m:degHide m:val="on"/>
                            <m:ctrlP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1 −2</m:t>
                            </m:r>
                            <m:f>
                              <m:fPr>
                                <m:ctrlP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bSup>
                                  <m:sSubSupPr>
                                    <m:ctrlPr>
                                      <a:rPr lang="en-GB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GB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𝜔</m:t>
                                    </m:r>
                                  </m:e>
                                  <m:sub>
                                    <m:r>
                                      <a:rPr lang="en-GB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𝑝</m:t>
                                    </m:r>
                                  </m:sub>
                                  <m:sup>
                                    <m:r>
                                      <a:rPr lang="en-GB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</m:num>
                              <m:den>
                                <m:sSub>
                                  <m:sSubPr>
                                    <m:ctrlPr>
                                      <a:rPr lang="en-GB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𝜔</m:t>
                                    </m:r>
                                  </m:e>
                                  <m:sub>
                                    <m:r>
                                      <a:rPr lang="en-GB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𝑐</m:t>
                                    </m:r>
                                  </m:sub>
                                </m:sSub>
                              </m:den>
                            </m:f>
                          </m:e>
                        </m:rad>
                      </m:e>
                    </m:d>
                  </m:oMath>
                </a14:m>
                <a:endParaRPr lang="en-GB" b="0" dirty="0">
                  <a:ea typeface="Cambria Math" panose="02040503050406030204" pitchFamily="18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dirty="0"/>
                  <a:t>Thermal Velocities</a:t>
                </a:r>
              </a:p>
              <a:p>
                <a:pPr marL="504891" lvl="2" indent="-342900"/>
                <a:r>
                  <a:rPr lang="en-US" dirty="0"/>
                  <a:t>u</a:t>
                </a:r>
                <a:r>
                  <a:rPr lang="en-US" baseline="-25000" dirty="0" err="1"/>
                  <a:t>z</a:t>
                </a:r>
                <a:r>
                  <a:rPr lang="en-US" baseline="-25000" dirty="0"/>
                  <a:t> </a:t>
                </a:r>
                <a:r>
                  <a:rPr lang="en-US" dirty="0"/>
                  <a:t>is from a normal distribution with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Maxwellian</m:t>
                    </m:r>
                    <m:r>
                      <a:rPr lang="en-GB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GB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width</m:t>
                    </m:r>
                    <m:r>
                      <a:rPr lang="en-GB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 </m:t>
                    </m:r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𝑡h</m:t>
                        </m:r>
                      </m:sub>
                    </m:sSub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 </m:t>
                    </m:r>
                    <m:rad>
                      <m:radPr>
                        <m:degHide m:val="on"/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𝑘</m:t>
                                </m:r>
                              </m:e>
                              <m:sub>
                                <m: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𝐵</m:t>
                                </m:r>
                              </m:sub>
                            </m:sSub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𝑇</m:t>
                            </m:r>
                          </m:num>
                          <m:den>
                            <m:sSub>
                              <m:sSubPr>
                                <m:ctrlP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𝑚</m:t>
                                </m:r>
                              </m:e>
                              <m:sub>
                                <m: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𝑒</m:t>
                                </m:r>
                              </m:sub>
                            </m:sSub>
                          </m:den>
                        </m:f>
                      </m:e>
                    </m:rad>
                  </m:oMath>
                </a14:m>
                <a:endParaRPr lang="en-US" dirty="0"/>
              </a:p>
              <a:p>
                <a:pPr marL="504891" lvl="2" indent="-342900"/>
                <a:r>
                  <a:rPr lang="en-US" dirty="0"/>
                  <a:t>No initial thermal velocities given in x or y</a:t>
                </a:r>
              </a:p>
            </p:txBody>
          </p:sp>
        </mc:Choice>
        <mc:Fallback xmlns="">
          <p:sp>
            <p:nvSpPr>
              <p:cNvPr id="8" name="Content Placeholder 7">
                <a:extLst>
                  <a:ext uri="{FF2B5EF4-FFF2-40B4-BE49-F238E27FC236}">
                    <a16:creationId xmlns:a16="http://schemas.microsoft.com/office/drawing/2014/main" id="{9FA133CF-5619-500A-C425-7C8AEB2C589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209" t="-13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067416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EF82B2-8233-F79D-015C-1F7565D3FF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7C78BC-845E-150B-F65C-F4EEA1BDEB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Sampling Plasma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5C2C40-DF24-929A-98BA-CCCF673151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29/04/2026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EB8E6F-03DF-E3AF-2CF3-E506BA43DB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LhARA Collaboration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19FB39-88A9-71BF-E8C4-DB4D33A05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t>8</a:t>
            </a:fld>
            <a:endParaRPr lang="en-GB"/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FCD7256C-D295-11C5-9D53-F3B381E572B7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US" dirty="0"/>
              <a:t>Results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42AB6E8-814D-9676-DC39-49C400F160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47" r="33944"/>
          <a:stretch>
            <a:fillRect/>
          </a:stretch>
        </p:blipFill>
        <p:spPr>
          <a:xfrm>
            <a:off x="8001000" y="3204328"/>
            <a:ext cx="3423452" cy="303347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AA8B9E6-7A28-27B1-8884-4C7C809A2D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491"/>
          <a:stretch>
            <a:fillRect/>
          </a:stretch>
        </p:blipFill>
        <p:spPr>
          <a:xfrm>
            <a:off x="8051800" y="65754"/>
            <a:ext cx="3423452" cy="303347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36C4BB5-FAD7-B31C-D5D0-9112CF5238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" t="885" r="48989" b="-885"/>
          <a:stretch>
            <a:fillRect/>
          </a:stretch>
        </p:blipFill>
        <p:spPr>
          <a:xfrm>
            <a:off x="1797050" y="739727"/>
            <a:ext cx="5568949" cy="4929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8832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03D4E40A-CBFE-3C77-149E-5C2F80FB43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F5D12E-73BE-6A3D-BAA3-AAC4B64D13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Sampling Plasma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B9163D-12A3-6662-EB24-BB57CB0756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29/04/2026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E5A099-D769-2C73-A8E1-718B99DB64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LhARA Collaboration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99B7AA-A6C0-EC15-87B2-5E9EDD9029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t>9</a:t>
            </a:fld>
            <a:endParaRPr lang="en-GB"/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4A39F357-B575-26CE-44FA-353569AD8C4C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US" dirty="0"/>
              <a:t>Results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DA51B3D-A481-1CB1-411A-1ABAAB9223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47" r="33944"/>
          <a:stretch>
            <a:fillRect/>
          </a:stretch>
        </p:blipFill>
        <p:spPr>
          <a:xfrm>
            <a:off x="8001000" y="3204328"/>
            <a:ext cx="3423452" cy="303347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0030AC1-5A70-AD8A-1E33-CCE5A8728A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491"/>
          <a:stretch>
            <a:fillRect/>
          </a:stretch>
        </p:blipFill>
        <p:spPr>
          <a:xfrm>
            <a:off x="8051800" y="65754"/>
            <a:ext cx="3423452" cy="303347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C1C3BD2-2E2F-FACB-E0E4-504A2E753F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" t="885" r="1" b="-885"/>
          <a:stretch>
            <a:fillRect/>
          </a:stretch>
        </p:blipFill>
        <p:spPr>
          <a:xfrm>
            <a:off x="0" y="1560547"/>
            <a:ext cx="7861648" cy="3540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341091"/>
      </p:ext>
    </p:extLst>
  </p:cSld>
  <p:clrMapOvr>
    <a:masterClrMapping/>
  </p:clrMapOvr>
</p:sld>
</file>

<file path=ppt/theme/theme1.xml><?xml version="1.0" encoding="utf-8"?>
<a:theme xmlns:a="http://schemas.openxmlformats.org/drawingml/2006/main" name="ICL PPT Theme">
  <a:themeElements>
    <a:clrScheme name="Imperial colour theme">
      <a:dk1>
        <a:sysClr val="windowText" lastClr="000000"/>
      </a:dk1>
      <a:lt1>
        <a:sysClr val="window" lastClr="FFFFFF"/>
      </a:lt1>
      <a:dk2>
        <a:srgbClr val="000080"/>
      </a:dk2>
      <a:lt2>
        <a:srgbClr val="F5F5F5"/>
      </a:lt2>
      <a:accent1>
        <a:srgbClr val="0000CD"/>
      </a:accent1>
      <a:accent2>
        <a:srgbClr val="C71585"/>
      </a:accent2>
      <a:accent3>
        <a:srgbClr val="7B68EE"/>
      </a:accent3>
      <a:accent4>
        <a:srgbClr val="FF0000"/>
      </a:accent4>
      <a:accent5>
        <a:srgbClr val="FF4500"/>
      </a:accent5>
      <a:accent6>
        <a:srgbClr val="006400"/>
      </a:accent6>
      <a:hlink>
        <a:srgbClr val="000080"/>
      </a:hlink>
      <a:folHlink>
        <a:srgbClr val="C71585"/>
      </a:folHlink>
    </a:clrScheme>
    <a:fontScheme name="Imperial Sans font theme">
      <a:majorFont>
        <a:latin typeface="Imperial Sans Text Semibold"/>
        <a:ea typeface=""/>
        <a:cs typeface=""/>
      </a:majorFont>
      <a:minorFont>
        <a:latin typeface="Imperial Sans Tex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sz="160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noAutofit/>
      </a:bodyPr>
      <a:lstStyle>
        <a:defPPr algn="l">
          <a:lnSpc>
            <a:spcPct val="105000"/>
          </a:lnSpc>
          <a:defRPr sz="1600" dirty="0">
            <a:solidFill>
              <a:schemeClr val="tx1"/>
            </a:solidFill>
          </a:defRPr>
        </a:defPPr>
      </a:lstStyle>
    </a:txDef>
  </a:objectDefaults>
  <a:extraClrSchemeLst/>
  <a:custClrLst>
    <a:custClr name="Dark">
      <a:srgbClr val="232333"/>
    </a:custClr>
    <a:custClr name="Navy">
      <a:srgbClr val="000080"/>
    </a:custClr>
    <a:custClr name="Saddle Brown">
      <a:srgbClr val="8B4513"/>
    </a:custClr>
    <a:custClr name="Teal">
      <a:srgbClr val="008080"/>
    </a:custClr>
    <a:custClr name="Medium Violet Red">
      <a:srgbClr val="C71585"/>
    </a:custClr>
    <a:custClr name="Indigo">
      <a:srgbClr val="4B0082"/>
    </a:custClr>
    <a:custClr name="Crimson">
      <a:srgbClr val="DC143C"/>
    </a:custClr>
    <a:custClr name="Orange Red">
      <a:srgbClr val="FF4500"/>
    </a:custClr>
    <a:custClr name="Dark Green">
      <a:srgbClr val="006400"/>
    </a:custClr>
    <a:custClr>
      <a:srgbClr val="FFFFFF"/>
    </a:custClr>
    <a:custClr name="Slate Grey">
      <a:srgbClr val="708090"/>
    </a:custClr>
    <a:custClr name="Imperial Blue">
      <a:srgbClr val="0000CD"/>
    </a:custClr>
    <a:custClr name="Yellow">
      <a:srgbClr val="FFFF00"/>
    </a:custClr>
    <a:custClr name="Turquoise">
      <a:srgbClr val="40E0D0"/>
    </a:custClr>
    <a:custClr name="Violet">
      <a:srgbClr val="EE82EE"/>
    </a:custClr>
    <a:custClr name="Medium Blue Slate">
      <a:srgbClr val="7B68EE"/>
    </a:custClr>
    <a:custClr name="Red">
      <a:srgbClr val="FF0000"/>
    </a:custClr>
    <a:custClr name="Dark Orange">
      <a:srgbClr val="FF8C00"/>
    </a:custClr>
    <a:custClr name="Spring Green">
      <a:srgbClr val="00FF7F"/>
    </a:custClr>
    <a:custClr>
      <a:srgbClr val="FFFFFF"/>
    </a:custClr>
    <a:custClr name="White Smoke">
      <a:srgbClr val="F5F5F5"/>
    </a:custClr>
    <a:custClr name="Deep Sky Blue">
      <a:srgbClr val="00BFFF"/>
    </a:custClr>
    <a:custClr name="Khaki">
      <a:srgbClr val="F0E68C"/>
    </a:custClr>
    <a:custClr name="Pale Turquoise">
      <a:srgbClr val="AFEEEE"/>
    </a:custClr>
    <a:custClr name="Light Pink">
      <a:srgbClr val="FFB6C1"/>
    </a:custClr>
    <a:custClr name="Lavender">
      <a:srgbClr val="E6E6FA"/>
    </a:custClr>
    <a:custClr name="Salmon">
      <a:srgbClr val="FA8072"/>
    </a:custClr>
    <a:custClr name="Orange">
      <a:srgbClr val="FFA500"/>
    </a:custClr>
    <a:custClr name="Pale Green">
      <a:srgbClr val="98FB98"/>
    </a:custClr>
  </a:custClrLst>
  <a:extLst>
    <a:ext uri="{05A4C25C-085E-4340-85A3-A5531E510DB2}">
      <thm15:themeFamily xmlns:thm15="http://schemas.microsoft.com/office/thememl/2012/main" name="ICL_PowerPoint 16_9 template.potx" id="{9379B5C2-89E2-4436-AAC2-A0EB58951E1D}" vid="{86F68850-0020-4398-8624-9E789855663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Dark">
      <a:srgbClr val="232333"/>
    </a:custClr>
    <a:custClr name="Navy">
      <a:srgbClr val="000080"/>
    </a:custClr>
    <a:custClr name="Saddle Brown">
      <a:srgbClr val="8B4513"/>
    </a:custClr>
    <a:custClr name="Teal">
      <a:srgbClr val="008080"/>
    </a:custClr>
    <a:custClr name="Medium Violet Red">
      <a:srgbClr val="C71585"/>
    </a:custClr>
    <a:custClr name="Indigo">
      <a:srgbClr val="4B0082"/>
    </a:custClr>
    <a:custClr name="Crimson">
      <a:srgbClr val="DC143C"/>
    </a:custClr>
    <a:custClr name="Orange Red">
      <a:srgbClr val="FF4500"/>
    </a:custClr>
    <a:custClr name="Dark Green">
      <a:srgbClr val="006400"/>
    </a:custClr>
    <a:custClr>
      <a:srgbClr val="FFFFFF"/>
    </a:custClr>
    <a:custClr name="Slate Grey">
      <a:srgbClr val="708090"/>
    </a:custClr>
    <a:custClr name="Imperial Blue">
      <a:srgbClr val="0000CD"/>
    </a:custClr>
    <a:custClr name="Yellow">
      <a:srgbClr val="FFFF00"/>
    </a:custClr>
    <a:custClr name="Turquoise">
      <a:srgbClr val="40E0D0"/>
    </a:custClr>
    <a:custClr name="Violet">
      <a:srgbClr val="EE82EE"/>
    </a:custClr>
    <a:custClr name="Medium Blue Slate">
      <a:srgbClr val="7B68EE"/>
    </a:custClr>
    <a:custClr name="Red">
      <a:srgbClr val="FF0000"/>
    </a:custClr>
    <a:custClr name="Dark Orange">
      <a:srgbClr val="FF8C00"/>
    </a:custClr>
    <a:custClr name="Spring Green">
      <a:srgbClr val="00FF7F"/>
    </a:custClr>
    <a:custClr>
      <a:srgbClr val="FFFFFF"/>
    </a:custClr>
    <a:custClr name="White Smoke">
      <a:srgbClr val="F5F5F5"/>
    </a:custClr>
    <a:custClr name="Deep Sky Blue">
      <a:srgbClr val="00BFFF"/>
    </a:custClr>
    <a:custClr name="Khaki">
      <a:srgbClr val="F0E68C"/>
    </a:custClr>
    <a:custClr name="Pale Turquoise">
      <a:srgbClr val="AFEEEE"/>
    </a:custClr>
    <a:custClr name="Light Pink">
      <a:srgbClr val="FFB6C1"/>
    </a:custClr>
    <a:custClr name="Lavender">
      <a:srgbClr val="E6E6FA"/>
    </a:custClr>
    <a:custClr name="Salmon">
      <a:srgbClr val="FA8072"/>
    </a:custClr>
    <a:custClr name="Orange">
      <a:srgbClr val="FFA500"/>
    </a:custClr>
    <a:custClr name="Pale Green">
      <a:srgbClr val="98FB98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ICL PPT Theme</Template>
  <TotalTime>8245</TotalTime>
  <Words>888</Words>
  <Application>Microsoft Macintosh PowerPoint</Application>
  <PresentationFormat>Widescreen</PresentationFormat>
  <Paragraphs>167</Paragraphs>
  <Slides>17</Slides>
  <Notes>5</Notes>
  <HiddenSlides>1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Imperial Sans Text</vt:lpstr>
      <vt:lpstr>Imperial Sans Text Semibold</vt:lpstr>
      <vt:lpstr>Imperial Sans Text Medium</vt:lpstr>
      <vt:lpstr>Arial</vt:lpstr>
      <vt:lpstr>Cambria Math</vt:lpstr>
      <vt:lpstr>Calibri</vt:lpstr>
      <vt:lpstr>ICL PPT Theme</vt:lpstr>
      <vt:lpstr>Plasma Trap Simulations</vt:lpstr>
      <vt:lpstr>PIC Simulations</vt:lpstr>
      <vt:lpstr>PIC Simulations</vt:lpstr>
      <vt:lpstr>Initialising a stable plasma</vt:lpstr>
      <vt:lpstr>Inputs</vt:lpstr>
      <vt:lpstr>Initialising a stable plasma</vt:lpstr>
      <vt:lpstr>Sampling Plasma</vt:lpstr>
      <vt:lpstr>Sampling Plasma</vt:lpstr>
      <vt:lpstr>Sampling Plasma</vt:lpstr>
      <vt:lpstr>Sampling Plasma</vt:lpstr>
      <vt:lpstr>PIC Simulation</vt:lpstr>
      <vt:lpstr>PIC Simulation</vt:lpstr>
      <vt:lpstr>PIC Simulation</vt:lpstr>
      <vt:lpstr>Running for 10us</vt:lpstr>
      <vt:lpstr>Computer Troubles and Next Steps</vt:lpstr>
      <vt:lpstr>Computer Troubles and Next Steps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Sadur, Zaynab</dc:creator>
  <cp:lastModifiedBy>Calvin Dyson</cp:lastModifiedBy>
  <cp:revision>34</cp:revision>
  <dcterms:created xsi:type="dcterms:W3CDTF">2025-03-20T14:00:52Z</dcterms:created>
  <dcterms:modified xsi:type="dcterms:W3CDTF">2026-04-29T13:18:21Z</dcterms:modified>
</cp:coreProperties>
</file>