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68" r:id="rId5"/>
    <p:sldId id="259" r:id="rId6"/>
    <p:sldId id="277" r:id="rId7"/>
    <p:sldId id="270" r:id="rId8"/>
    <p:sldId id="260" r:id="rId9"/>
    <p:sldId id="273" r:id="rId10"/>
    <p:sldId id="261" r:id="rId11"/>
    <p:sldId id="274" r:id="rId12"/>
    <p:sldId id="276" r:id="rId13"/>
    <p:sldId id="275" r:id="rId14"/>
    <p:sldId id="272" r:id="rId15"/>
    <p:sldId id="262" r:id="rId16"/>
    <p:sldId id="263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215C6-2BCF-42D9-A981-10C19DE6767D}" v="839" dt="2025-12-09T20:37:19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91"/>
  </p:normalViewPr>
  <p:slideViewPr>
    <p:cSldViewPr snapToGrid="0" snapToObjects="1">
      <p:cViewPr varScale="1">
        <p:scale>
          <a:sx n="90" d="100"/>
          <a:sy n="90" d="100"/>
        </p:scale>
        <p:origin x="137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ott (staff)" userId="a3946651-57f1-4791-80c0-4d6f1a839827" providerId="ADAL" clId="{53E49129-5E38-4A84-AAEE-2A4E6CA56B17}"/>
    <pc:docChg chg="undo custSel addSld delSld modSld sldOrd">
      <pc:chgData name="David Scott (staff)" userId="a3946651-57f1-4791-80c0-4d6f1a839827" providerId="ADAL" clId="{53E49129-5E38-4A84-AAEE-2A4E6CA56B17}" dt="2025-12-09T20:37:19.775" v="935" actId="20577"/>
      <pc:docMkLst>
        <pc:docMk/>
      </pc:docMkLst>
      <pc:sldChg chg="addSp delSp modSp mod delDesignElem">
        <pc:chgData name="David Scott (staff)" userId="a3946651-57f1-4791-80c0-4d6f1a839827" providerId="ADAL" clId="{53E49129-5E38-4A84-AAEE-2A4E6CA56B17}" dt="2025-12-09T20:19:53.048" v="847" actId="1076"/>
        <pc:sldMkLst>
          <pc:docMk/>
          <pc:sldMk cId="0" sldId="256"/>
        </pc:sldMkLst>
        <pc:spChg chg="add del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56"/>
            <ac:spMk id="15" creationId="{A4AC5506-6312-4701-8D3C-40187889A947}"/>
          </ac:spMkLst>
        </pc:spChg>
        <pc:picChg chg="mod">
          <ac:chgData name="David Scott (staff)" userId="a3946651-57f1-4791-80c0-4d6f1a839827" providerId="ADAL" clId="{53E49129-5E38-4A84-AAEE-2A4E6CA56B17}" dt="2025-12-09T20:19:53.048" v="847" actId="1076"/>
          <ac:picMkLst>
            <pc:docMk/>
            <pc:sldMk cId="0" sldId="256"/>
            <ac:picMk id="6" creationId="{9110DC95-FF05-CB7F-15AB-FB71135A3D0A}"/>
          </ac:picMkLst>
        </pc:picChg>
      </pc:sldChg>
      <pc:sldChg chg="modSp mod">
        <pc:chgData name="David Scott (staff)" userId="a3946651-57f1-4791-80c0-4d6f1a839827" providerId="ADAL" clId="{53E49129-5E38-4A84-AAEE-2A4E6CA56B17}" dt="2025-12-09T13:22:28.406" v="110"/>
        <pc:sldMkLst>
          <pc:docMk/>
          <pc:sldMk cId="0" sldId="257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10:58:09.220" v="0" actId="1076"/>
          <ac:spMkLst>
            <pc:docMk/>
            <pc:sldMk cId="0" sldId="257"/>
            <ac:spMk id="3" creationId="{00000000-0000-0000-0000-000000000000}"/>
          </ac:spMkLst>
        </pc:spChg>
      </pc:sldChg>
      <pc:sldChg chg="modSp del mod">
        <pc:chgData name="David Scott (staff)" userId="a3946651-57f1-4791-80c0-4d6f1a839827" providerId="ADAL" clId="{53E49129-5E38-4A84-AAEE-2A4E6CA56B17}" dt="2025-12-09T20:24:51.291" v="850" actId="47"/>
        <pc:sldMkLst>
          <pc:docMk/>
          <pc:sldMk cId="0" sldId="258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24:43.139" v="849" actId="27636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">
        <pc:chgData name="David Scott (staff)" userId="a3946651-57f1-4791-80c0-4d6f1a839827" providerId="ADAL" clId="{53E49129-5E38-4A84-AAEE-2A4E6CA56B17}" dt="2025-12-09T20:25:45.177" v="862" actId="1076"/>
        <pc:sldMkLst>
          <pc:docMk/>
          <pc:sldMk cId="0" sldId="259"/>
        </pc:sldMkLst>
        <pc:spChg chg="mod">
          <ac:chgData name="David Scott (staff)" userId="a3946651-57f1-4791-80c0-4d6f1a839827" providerId="ADAL" clId="{53E49129-5E38-4A84-AAEE-2A4E6CA56B17}" dt="2025-12-09T15:27:46.485" v="335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25:42.746" v="861" actId="1076"/>
          <ac:spMkLst>
            <pc:docMk/>
            <pc:sldMk cId="0" sldId="259"/>
            <ac:spMk id="3" creationId="{00000000-0000-0000-0000-000000000000}"/>
          </ac:spMkLst>
        </pc:spChg>
        <pc:spChg chg="del">
          <ac:chgData name="David Scott (staff)" userId="a3946651-57f1-4791-80c0-4d6f1a839827" providerId="ADAL" clId="{53E49129-5E38-4A84-AAEE-2A4E6CA56B17}" dt="2025-12-09T11:04:22.378" v="91" actId="478"/>
          <ac:spMkLst>
            <pc:docMk/>
            <pc:sldMk cId="0" sldId="259"/>
            <ac:spMk id="4" creationId="{00000000-0000-0000-0000-000000000000}"/>
          </ac:spMkLst>
        </pc:spChg>
        <pc:picChg chg="add mod">
          <ac:chgData name="David Scott (staff)" userId="a3946651-57f1-4791-80c0-4d6f1a839827" providerId="ADAL" clId="{53E49129-5E38-4A84-AAEE-2A4E6CA56B17}" dt="2025-12-09T20:25:45.177" v="862" actId="1076"/>
          <ac:picMkLst>
            <pc:docMk/>
            <pc:sldMk cId="0" sldId="259"/>
            <ac:picMk id="11266" creationId="{EF547554-B152-C7D6-0844-2ACE89BE03B6}"/>
          </ac:picMkLst>
        </pc:picChg>
      </pc:sldChg>
      <pc:sldChg chg="addSp delSp modSp mod ord">
        <pc:chgData name="David Scott (staff)" userId="a3946651-57f1-4791-80c0-4d6f1a839827" providerId="ADAL" clId="{53E49129-5E38-4A84-AAEE-2A4E6CA56B17}" dt="2025-12-09T19:29:35.080" v="380" actId="1076"/>
        <pc:sldMkLst>
          <pc:docMk/>
          <pc:sldMk cId="0" sldId="260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David Scott (staff)" userId="a3946651-57f1-4791-80c0-4d6f1a839827" providerId="ADAL" clId="{53E49129-5E38-4A84-AAEE-2A4E6CA56B17}" dt="2025-12-09T19:29:19.026" v="376" actId="478"/>
          <ac:spMkLst>
            <pc:docMk/>
            <pc:sldMk cId="0" sldId="260"/>
            <ac:spMk id="3" creationId="{00000000-0000-0000-0000-000000000000}"/>
          </ac:spMkLst>
        </pc:spChg>
        <pc:spChg chg="del mod">
          <ac:chgData name="David Scott (staff)" userId="a3946651-57f1-4791-80c0-4d6f1a839827" providerId="ADAL" clId="{53E49129-5E38-4A84-AAEE-2A4E6CA56B17}" dt="2025-12-09T13:21:08.100" v="95" actId="478"/>
          <ac:spMkLst>
            <pc:docMk/>
            <pc:sldMk cId="0" sldId="260"/>
            <ac:spMk id="4" creationId="{00000000-0000-0000-0000-000000000000}"/>
          </ac:spMkLst>
        </pc:spChg>
        <pc:spChg chg="add del mod">
          <ac:chgData name="David Scott (staff)" userId="a3946651-57f1-4791-80c0-4d6f1a839827" providerId="ADAL" clId="{53E49129-5E38-4A84-AAEE-2A4E6CA56B17}" dt="2025-12-09T19:29:25.660" v="377" actId="478"/>
          <ac:spMkLst>
            <pc:docMk/>
            <pc:sldMk cId="0" sldId="260"/>
            <ac:spMk id="6" creationId="{94A2691B-BD1F-B888-F24B-3501D78971A6}"/>
          </ac:spMkLst>
        </pc:spChg>
        <pc:picChg chg="add mod">
          <ac:chgData name="David Scott (staff)" userId="a3946651-57f1-4791-80c0-4d6f1a839827" providerId="ADAL" clId="{53E49129-5E38-4A84-AAEE-2A4E6CA56B17}" dt="2025-12-09T19:29:35.080" v="380" actId="1076"/>
          <ac:picMkLst>
            <pc:docMk/>
            <pc:sldMk cId="0" sldId="260"/>
            <ac:picMk id="5122" creationId="{24F54371-C385-6BB0-E52F-1DA4921085D8}"/>
          </ac:picMkLst>
        </pc:picChg>
      </pc:sldChg>
      <pc:sldChg chg="addSp delSp modSp mod">
        <pc:chgData name="David Scott (staff)" userId="a3946651-57f1-4791-80c0-4d6f1a839827" providerId="ADAL" clId="{53E49129-5E38-4A84-AAEE-2A4E6CA56B17}" dt="2025-12-09T19:40:26.610" v="513" actId="1076"/>
        <pc:sldMkLst>
          <pc:docMk/>
          <pc:sldMk cId="0" sldId="261"/>
        </pc:sldMkLst>
        <pc:spChg chg="add del mod">
          <ac:chgData name="David Scott (staff)" userId="a3946651-57f1-4791-80c0-4d6f1a839827" providerId="ADAL" clId="{53E49129-5E38-4A84-AAEE-2A4E6CA56B17}" dt="2025-12-09T19:35:37.323" v="504" actId="20577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David Scott (staff)" userId="a3946651-57f1-4791-80c0-4d6f1a839827" providerId="ADAL" clId="{53E49129-5E38-4A84-AAEE-2A4E6CA56B17}" dt="2025-12-09T19:32:30.293" v="393" actId="21"/>
          <ac:spMkLst>
            <pc:docMk/>
            <pc:sldMk cId="0" sldId="261"/>
            <ac:spMk id="3" creationId="{00000000-0000-0000-0000-000000000000}"/>
          </ac:spMkLst>
        </pc:spChg>
        <pc:spChg chg="del">
          <ac:chgData name="David Scott (staff)" userId="a3946651-57f1-4791-80c0-4d6f1a839827" providerId="ADAL" clId="{53E49129-5E38-4A84-AAEE-2A4E6CA56B17}" dt="2025-12-09T19:29:52.727" v="383" actId="478"/>
          <ac:spMkLst>
            <pc:docMk/>
            <pc:sldMk cId="0" sldId="261"/>
            <ac:spMk id="4" creationId="{00000000-0000-0000-0000-000000000000}"/>
          </ac:spMkLst>
        </pc:spChg>
        <pc:spChg chg="add del mod">
          <ac:chgData name="David Scott (staff)" userId="a3946651-57f1-4791-80c0-4d6f1a839827" providerId="ADAL" clId="{53E49129-5E38-4A84-AAEE-2A4E6CA56B17}" dt="2025-12-09T19:33:46.636" v="408"/>
          <ac:spMkLst>
            <pc:docMk/>
            <pc:sldMk cId="0" sldId="261"/>
            <ac:spMk id="6" creationId="{140ACA40-E85D-15C2-4683-B4148DAB3D64}"/>
          </ac:spMkLst>
        </pc:spChg>
        <pc:spChg chg="add del mod">
          <ac:chgData name="David Scott (staff)" userId="a3946651-57f1-4791-80c0-4d6f1a839827" providerId="ADAL" clId="{53E49129-5E38-4A84-AAEE-2A4E6CA56B17}" dt="2025-12-09T19:35:33.383" v="501" actId="478"/>
          <ac:spMkLst>
            <pc:docMk/>
            <pc:sldMk cId="0" sldId="261"/>
            <ac:spMk id="8" creationId="{D1ECFA10-5744-CB97-2DAE-BBEECD3C875D}"/>
          </ac:spMkLst>
        </pc:spChg>
        <pc:picChg chg="add del mod">
          <ac:chgData name="David Scott (staff)" userId="a3946651-57f1-4791-80c0-4d6f1a839827" providerId="ADAL" clId="{53E49129-5E38-4A84-AAEE-2A4E6CA56B17}" dt="2025-12-09T19:34:31.130" v="486" actId="21"/>
          <ac:picMkLst>
            <pc:docMk/>
            <pc:sldMk cId="0" sldId="261"/>
            <ac:picMk id="4098" creationId="{24EB1E23-2034-E80B-74D4-B56291827556}"/>
          </ac:picMkLst>
        </pc:picChg>
        <pc:picChg chg="add del mod">
          <ac:chgData name="David Scott (staff)" userId="a3946651-57f1-4791-80c0-4d6f1a839827" providerId="ADAL" clId="{53E49129-5E38-4A84-AAEE-2A4E6CA56B17}" dt="2025-12-09T19:34:40.372" v="488" actId="21"/>
          <ac:picMkLst>
            <pc:docMk/>
            <pc:sldMk cId="0" sldId="261"/>
            <ac:picMk id="4100" creationId="{5F2C9290-061B-D857-B8F7-265D46C18BBD}"/>
          </ac:picMkLst>
        </pc:picChg>
        <pc:picChg chg="add mod">
          <ac:chgData name="David Scott (staff)" userId="a3946651-57f1-4791-80c0-4d6f1a839827" providerId="ADAL" clId="{53E49129-5E38-4A84-AAEE-2A4E6CA56B17}" dt="2025-12-09T19:39:40.912" v="510" actId="1076"/>
          <ac:picMkLst>
            <pc:docMk/>
            <pc:sldMk cId="0" sldId="261"/>
            <ac:picMk id="4102" creationId="{D811167E-1F27-B258-E835-3629885E3D3D}"/>
          </ac:picMkLst>
        </pc:picChg>
        <pc:picChg chg="add mod">
          <ac:chgData name="David Scott (staff)" userId="a3946651-57f1-4791-80c0-4d6f1a839827" providerId="ADAL" clId="{53E49129-5E38-4A84-AAEE-2A4E6CA56B17}" dt="2025-12-09T19:39:34.521" v="508" actId="1076"/>
          <ac:picMkLst>
            <pc:docMk/>
            <pc:sldMk cId="0" sldId="261"/>
            <ac:picMk id="4104" creationId="{7DC669CF-2F8F-12A8-826E-0EA858759A40}"/>
          </ac:picMkLst>
        </pc:picChg>
        <pc:picChg chg="add mod">
          <ac:chgData name="David Scott (staff)" userId="a3946651-57f1-4791-80c0-4d6f1a839827" providerId="ADAL" clId="{53E49129-5E38-4A84-AAEE-2A4E6CA56B17}" dt="2025-12-09T19:40:26.610" v="513" actId="1076"/>
          <ac:picMkLst>
            <pc:docMk/>
            <pc:sldMk cId="0" sldId="261"/>
            <ac:picMk id="4106" creationId="{35E70AF4-2690-259A-BC38-2B8450D4BE4D}"/>
          </ac:picMkLst>
        </pc:picChg>
      </pc:sldChg>
      <pc:sldChg chg="addSp delSp modSp mod">
        <pc:chgData name="David Scott (staff)" userId="a3946651-57f1-4791-80c0-4d6f1a839827" providerId="ADAL" clId="{53E49129-5E38-4A84-AAEE-2A4E6CA56B17}" dt="2025-12-09T20:37:19.775" v="935" actId="20577"/>
        <pc:sldMkLst>
          <pc:docMk/>
          <pc:sldMk cId="0" sldId="262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2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37:19.775" v="935" actId="20577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David Scott (staff)" userId="a3946651-57f1-4791-80c0-4d6f1a839827" providerId="ADAL" clId="{53E49129-5E38-4A84-AAEE-2A4E6CA56B17}" dt="2025-12-09T20:07:17.031" v="807" actId="22"/>
          <ac:spMkLst>
            <pc:docMk/>
            <pc:sldMk cId="0" sldId="262"/>
            <ac:spMk id="5" creationId="{9E51246F-E2C3-5E2F-69F3-1DB45DEB01D4}"/>
          </ac:spMkLst>
        </pc:spChg>
        <pc:spChg chg="add">
          <ac:chgData name="David Scott (staff)" userId="a3946651-57f1-4791-80c0-4d6f1a839827" providerId="ADAL" clId="{53E49129-5E38-4A84-AAEE-2A4E6CA56B17}" dt="2025-12-09T20:34:02.197" v="910"/>
          <ac:spMkLst>
            <pc:docMk/>
            <pc:sldMk cId="0" sldId="262"/>
            <ac:spMk id="6" creationId="{7220A3D6-5CA0-EA6E-88CF-80D10590E0E4}"/>
          </ac:spMkLst>
        </pc:spChg>
        <pc:spChg chg="add">
          <ac:chgData name="David Scott (staff)" userId="a3946651-57f1-4791-80c0-4d6f1a839827" providerId="ADAL" clId="{53E49129-5E38-4A84-AAEE-2A4E6CA56B17}" dt="2025-12-09T20:34:16.270" v="911"/>
          <ac:spMkLst>
            <pc:docMk/>
            <pc:sldMk cId="0" sldId="262"/>
            <ac:spMk id="7" creationId="{C3005711-3B6E-3229-E6CA-DC5C7599ED01}"/>
          </ac:spMkLst>
        </pc:spChg>
        <pc:spChg chg="add">
          <ac:chgData name="David Scott (staff)" userId="a3946651-57f1-4791-80c0-4d6f1a839827" providerId="ADAL" clId="{53E49129-5E38-4A84-AAEE-2A4E6CA56B17}" dt="2025-12-09T20:35:07.004" v="912"/>
          <ac:spMkLst>
            <pc:docMk/>
            <pc:sldMk cId="0" sldId="262"/>
            <ac:spMk id="8" creationId="{D61C787D-FE11-2E6E-CAF2-B80D2A03534F}"/>
          </ac:spMkLst>
        </pc:spChg>
        <pc:spChg chg="add del mod">
          <ac:chgData name="David Scott (staff)" userId="a3946651-57f1-4791-80c0-4d6f1a839827" providerId="ADAL" clId="{53E49129-5E38-4A84-AAEE-2A4E6CA56B17}" dt="2025-12-09T20:35:13.580" v="914" actId="478"/>
          <ac:spMkLst>
            <pc:docMk/>
            <pc:sldMk cId="0" sldId="262"/>
            <ac:spMk id="9" creationId="{2FC21CEE-EB6F-98EA-87B4-E529477ABB49}"/>
          </ac:spMkLst>
        </pc:spChg>
        <pc:spChg chg="add mod">
          <ac:chgData name="David Scott (staff)" userId="a3946651-57f1-4791-80c0-4d6f1a839827" providerId="ADAL" clId="{53E49129-5E38-4A84-AAEE-2A4E6CA56B17}" dt="2025-12-09T20:35:45.601" v="916" actId="14100"/>
          <ac:spMkLst>
            <pc:docMk/>
            <pc:sldMk cId="0" sldId="262"/>
            <ac:spMk id="10" creationId="{5924EF84-6A57-DDC7-67EF-F40E64F7A559}"/>
          </ac:spMkLst>
        </pc:spChg>
        <pc:picChg chg="add mod">
          <ac:chgData name="David Scott (staff)" userId="a3946651-57f1-4791-80c0-4d6f1a839827" providerId="ADAL" clId="{53E49129-5E38-4A84-AAEE-2A4E6CA56B17}" dt="2025-12-09T20:36:21.753" v="919" actId="1076"/>
          <ac:picMkLst>
            <pc:docMk/>
            <pc:sldMk cId="0" sldId="262"/>
            <ac:picMk id="12" creationId="{5265BD7F-3EA7-9C67-750B-B40BF7950C96}"/>
          </ac:picMkLst>
        </pc:picChg>
      </pc:sldChg>
      <pc:sldChg chg="addSp modSp mod">
        <pc:chgData name="David Scott (staff)" userId="a3946651-57f1-4791-80c0-4d6f1a839827" providerId="ADAL" clId="{53E49129-5E38-4A84-AAEE-2A4E6CA56B17}" dt="2025-12-09T20:33:17.739" v="907" actId="11529"/>
        <pc:sldMkLst>
          <pc:docMk/>
          <pc:sldMk cId="0" sldId="263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3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31:31.244" v="897" actId="27636"/>
          <ac:spMkLst>
            <pc:docMk/>
            <pc:sldMk cId="0" sldId="263"/>
            <ac:spMk id="3" creationId="{00000000-0000-0000-0000-000000000000}"/>
          </ac:spMkLst>
        </pc:spChg>
        <pc:spChg chg="add">
          <ac:chgData name="David Scott (staff)" userId="a3946651-57f1-4791-80c0-4d6f1a839827" providerId="ADAL" clId="{53E49129-5E38-4A84-AAEE-2A4E6CA56B17}" dt="2025-12-09T20:33:17.739" v="907" actId="11529"/>
          <ac:spMkLst>
            <pc:docMk/>
            <pc:sldMk cId="0" sldId="263"/>
            <ac:spMk id="4" creationId="{E56B5167-025B-FEE1-BFBD-90C82E426D23}"/>
          </ac:spMkLst>
        </pc:spChg>
        <pc:picChg chg="add mod">
          <ac:chgData name="David Scott (staff)" userId="a3946651-57f1-4791-80c0-4d6f1a839827" providerId="ADAL" clId="{53E49129-5E38-4A84-AAEE-2A4E6CA56B17}" dt="2025-12-09T20:31:42.505" v="901" actId="14100"/>
          <ac:picMkLst>
            <pc:docMk/>
            <pc:sldMk cId="0" sldId="263"/>
            <ac:picMk id="13314" creationId="{1FDD052F-F370-9423-E012-C971D38188C4}"/>
          </ac:picMkLst>
        </pc:picChg>
        <pc:picChg chg="add mod">
          <ac:chgData name="David Scott (staff)" userId="a3946651-57f1-4791-80c0-4d6f1a839827" providerId="ADAL" clId="{53E49129-5E38-4A84-AAEE-2A4E6CA56B17}" dt="2025-12-09T20:33:09.177" v="906" actId="1076"/>
          <ac:picMkLst>
            <pc:docMk/>
            <pc:sldMk cId="0" sldId="263"/>
            <ac:picMk id="13316" creationId="{850D56E4-8D47-9FA4-A258-C1B53658F8E9}"/>
          </ac:picMkLst>
        </pc:picChg>
      </pc:sldChg>
      <pc:sldChg chg="addSp delSp modSp del mod">
        <pc:chgData name="David Scott (staff)" userId="a3946651-57f1-4791-80c0-4d6f1a839827" providerId="ADAL" clId="{53E49129-5E38-4A84-AAEE-2A4E6CA56B17}" dt="2025-12-09T20:13:41.148" v="845" actId="47"/>
        <pc:sldMkLst>
          <pc:docMk/>
          <pc:sldMk cId="0" sldId="264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4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12:07.412" v="829" actId="20577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David Scott (staff)" userId="a3946651-57f1-4791-80c0-4d6f1a839827" providerId="ADAL" clId="{53E49129-5E38-4A84-AAEE-2A4E6CA56B17}" dt="2025-12-09T20:07:22.527" v="809" actId="22"/>
          <ac:spMkLst>
            <pc:docMk/>
            <pc:sldMk cId="0" sldId="264"/>
            <ac:spMk id="5" creationId="{60E0ED21-CE9E-B695-23CF-791C942F8EE7}"/>
          </ac:spMkLst>
        </pc:spChg>
      </pc:sldChg>
      <pc:sldChg chg="modSp mod ord">
        <pc:chgData name="David Scott (staff)" userId="a3946651-57f1-4791-80c0-4d6f1a839827" providerId="ADAL" clId="{53E49129-5E38-4A84-AAEE-2A4E6CA56B17}" dt="2025-12-09T20:12:33.344" v="837" actId="20577"/>
        <pc:sldMkLst>
          <pc:docMk/>
          <pc:sldMk cId="0" sldId="265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5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12:33.344" v="837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David Scott (staff)" userId="a3946651-57f1-4791-80c0-4d6f1a839827" providerId="ADAL" clId="{53E49129-5E38-4A84-AAEE-2A4E6CA56B17}" dt="2025-12-09T20:13:35.802" v="844" actId="1076"/>
        <pc:sldMkLst>
          <pc:docMk/>
          <pc:sldMk cId="0" sldId="266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6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20:13:35.802" v="844" actId="1076"/>
          <ac:spMkLst>
            <pc:docMk/>
            <pc:sldMk cId="0" sldId="266"/>
            <ac:spMk id="3" creationId="{00000000-0000-0000-0000-000000000000}"/>
          </ac:spMkLst>
        </pc:spChg>
      </pc:sldChg>
      <pc:sldChg chg="modSp del">
        <pc:chgData name="David Scott (staff)" userId="a3946651-57f1-4791-80c0-4d6f1a839827" providerId="ADAL" clId="{53E49129-5E38-4A84-AAEE-2A4E6CA56B17}" dt="2025-12-09T20:06:20.281" v="801" actId="47"/>
        <pc:sldMkLst>
          <pc:docMk/>
          <pc:sldMk cId="0" sldId="267"/>
        </pc:sldMkLst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7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3E49129-5E38-4A84-AAEE-2A4E6CA56B17}" dt="2025-12-09T13:22:28.406" v="110"/>
          <ac:spMkLst>
            <pc:docMk/>
            <pc:sldMk cId="0" sldId="267"/>
            <ac:spMk id="3" creationId="{00000000-0000-0000-0000-000000000000}"/>
          </ac:spMkLst>
        </pc:spChg>
      </pc:sldChg>
      <pc:sldChg chg="addSp delSp modSp new mod modClrScheme chgLayout">
        <pc:chgData name="David Scott (staff)" userId="a3946651-57f1-4791-80c0-4d6f1a839827" providerId="ADAL" clId="{53E49129-5E38-4A84-AAEE-2A4E6CA56B17}" dt="2025-12-09T13:22:28.406" v="110"/>
        <pc:sldMkLst>
          <pc:docMk/>
          <pc:sldMk cId="2125564019" sldId="268"/>
        </pc:sldMkLst>
        <pc:spChg chg="del mod ord">
          <ac:chgData name="David Scott (staff)" userId="a3946651-57f1-4791-80c0-4d6f1a839827" providerId="ADAL" clId="{53E49129-5E38-4A84-AAEE-2A4E6CA56B17}" dt="2025-12-09T10:58:23.798" v="2" actId="700"/>
          <ac:spMkLst>
            <pc:docMk/>
            <pc:sldMk cId="2125564019" sldId="268"/>
            <ac:spMk id="2" creationId="{43E1C7E8-1530-BAD6-06DD-528AF15A4AA2}"/>
          </ac:spMkLst>
        </pc:spChg>
        <pc:spChg chg="del">
          <ac:chgData name="David Scott (staff)" userId="a3946651-57f1-4791-80c0-4d6f1a839827" providerId="ADAL" clId="{53E49129-5E38-4A84-AAEE-2A4E6CA56B17}" dt="2025-12-09T10:58:23.798" v="2" actId="700"/>
          <ac:spMkLst>
            <pc:docMk/>
            <pc:sldMk cId="2125564019" sldId="268"/>
            <ac:spMk id="3" creationId="{6ECD4E99-985B-5768-720A-D0FE283FCE92}"/>
          </ac:spMkLst>
        </pc:spChg>
        <pc:spChg chg="add mod ord">
          <ac:chgData name="David Scott (staff)" userId="a3946651-57f1-4791-80c0-4d6f1a839827" providerId="ADAL" clId="{53E49129-5E38-4A84-AAEE-2A4E6CA56B17}" dt="2025-12-09T13:22:28.406" v="110"/>
          <ac:spMkLst>
            <pc:docMk/>
            <pc:sldMk cId="2125564019" sldId="268"/>
            <ac:spMk id="4" creationId="{0E998747-737C-5B75-0468-634F3824A15E}"/>
          </ac:spMkLst>
        </pc:spChg>
        <pc:picChg chg="add mod">
          <ac:chgData name="David Scott (staff)" userId="a3946651-57f1-4791-80c0-4d6f1a839827" providerId="ADAL" clId="{53E49129-5E38-4A84-AAEE-2A4E6CA56B17}" dt="2025-12-09T11:01:17.629" v="48" actId="1076"/>
          <ac:picMkLst>
            <pc:docMk/>
            <pc:sldMk cId="2125564019" sldId="268"/>
            <ac:picMk id="1026" creationId="{5185E365-29F5-D750-DA08-97A51B6E4829}"/>
          </ac:picMkLst>
        </pc:picChg>
      </pc:sldChg>
      <pc:sldChg chg="addSp delSp modSp new mod modClrScheme chgLayout">
        <pc:chgData name="David Scott (staff)" userId="a3946651-57f1-4791-80c0-4d6f1a839827" providerId="ADAL" clId="{53E49129-5E38-4A84-AAEE-2A4E6CA56B17}" dt="2025-12-09T13:22:28.406" v="110"/>
        <pc:sldMkLst>
          <pc:docMk/>
          <pc:sldMk cId="1682932439" sldId="269"/>
        </pc:sldMkLst>
        <pc:spChg chg="mod ord">
          <ac:chgData name="David Scott (staff)" userId="a3946651-57f1-4791-80c0-4d6f1a839827" providerId="ADAL" clId="{53E49129-5E38-4A84-AAEE-2A4E6CA56B17}" dt="2025-12-09T13:22:28.406" v="110"/>
          <ac:spMkLst>
            <pc:docMk/>
            <pc:sldMk cId="1682932439" sldId="269"/>
            <ac:spMk id="2" creationId="{72798343-D26A-8B6B-54A7-895F1B0FD74E}"/>
          </ac:spMkLst>
        </pc:spChg>
        <pc:spChg chg="del">
          <ac:chgData name="David Scott (staff)" userId="a3946651-57f1-4791-80c0-4d6f1a839827" providerId="ADAL" clId="{53E49129-5E38-4A84-AAEE-2A4E6CA56B17}" dt="2025-12-09T11:01:54.508" v="67" actId="700"/>
          <ac:spMkLst>
            <pc:docMk/>
            <pc:sldMk cId="1682932439" sldId="269"/>
            <ac:spMk id="3" creationId="{3F542127-AAB8-9B4D-FFF0-4FEE194E5196}"/>
          </ac:spMkLst>
        </pc:spChg>
        <pc:picChg chg="add mod">
          <ac:chgData name="David Scott (staff)" userId="a3946651-57f1-4791-80c0-4d6f1a839827" providerId="ADAL" clId="{53E49129-5E38-4A84-AAEE-2A4E6CA56B17}" dt="2025-12-09T11:02:26.823" v="90" actId="1076"/>
          <ac:picMkLst>
            <pc:docMk/>
            <pc:sldMk cId="1682932439" sldId="269"/>
            <ac:picMk id="2050" creationId="{F8B9CCEF-8A88-DDE6-24FE-2CE8FE4F8B87}"/>
          </ac:picMkLst>
        </pc:picChg>
      </pc:sldChg>
      <pc:sldChg chg="addSp delSp modSp new mod modClrScheme chgLayout">
        <pc:chgData name="David Scott (staff)" userId="a3946651-57f1-4791-80c0-4d6f1a839827" providerId="ADAL" clId="{53E49129-5E38-4A84-AAEE-2A4E6CA56B17}" dt="2025-12-09T19:26:19.958" v="342" actId="1076"/>
        <pc:sldMkLst>
          <pc:docMk/>
          <pc:sldMk cId="3430821261" sldId="270"/>
        </pc:sldMkLst>
        <pc:spChg chg="add del mod ord">
          <ac:chgData name="David Scott (staff)" userId="a3946651-57f1-4791-80c0-4d6f1a839827" providerId="ADAL" clId="{53E49129-5E38-4A84-AAEE-2A4E6CA56B17}" dt="2025-12-09T13:22:33.658" v="111" actId="700"/>
          <ac:spMkLst>
            <pc:docMk/>
            <pc:sldMk cId="3430821261" sldId="270"/>
            <ac:spMk id="2" creationId="{7C546467-0235-DCEB-398E-23EB1A822269}"/>
          </ac:spMkLst>
        </pc:spChg>
        <pc:spChg chg="add del mod">
          <ac:chgData name="David Scott (staff)" userId="a3946651-57f1-4791-80c0-4d6f1a839827" providerId="ADAL" clId="{53E49129-5E38-4A84-AAEE-2A4E6CA56B17}" dt="2025-12-09T13:22:33.658" v="111" actId="700"/>
          <ac:spMkLst>
            <pc:docMk/>
            <pc:sldMk cId="3430821261" sldId="270"/>
            <ac:spMk id="3" creationId="{8EA90DFD-8468-BC35-0756-1F475A0A5466}"/>
          </ac:spMkLst>
        </pc:spChg>
        <pc:spChg chg="add del mod ord">
          <ac:chgData name="David Scott (staff)" userId="a3946651-57f1-4791-80c0-4d6f1a839827" providerId="ADAL" clId="{53E49129-5E38-4A84-AAEE-2A4E6CA56B17}" dt="2025-12-09T13:22:27.840" v="108" actId="700"/>
          <ac:spMkLst>
            <pc:docMk/>
            <pc:sldMk cId="3430821261" sldId="270"/>
            <ac:spMk id="4" creationId="{0103C98C-E967-D2CD-0AAF-A9ACE6AD78BF}"/>
          </ac:spMkLst>
        </pc:spChg>
        <pc:spChg chg="add del mod ord">
          <ac:chgData name="David Scott (staff)" userId="a3946651-57f1-4791-80c0-4d6f1a839827" providerId="ADAL" clId="{53E49129-5E38-4A84-AAEE-2A4E6CA56B17}" dt="2025-12-09T19:25:58.912" v="337" actId="478"/>
          <ac:spMkLst>
            <pc:docMk/>
            <pc:sldMk cId="3430821261" sldId="270"/>
            <ac:spMk id="5" creationId="{1DE34C6D-83EB-1133-81D1-B7387B6510C9}"/>
          </ac:spMkLst>
        </pc:spChg>
        <pc:spChg chg="add del mod">
          <ac:chgData name="David Scott (staff)" userId="a3946651-57f1-4791-80c0-4d6f1a839827" providerId="ADAL" clId="{53E49129-5E38-4A84-AAEE-2A4E6CA56B17}" dt="2025-12-09T19:26:04.906" v="339" actId="478"/>
          <ac:spMkLst>
            <pc:docMk/>
            <pc:sldMk cId="3430821261" sldId="270"/>
            <ac:spMk id="7" creationId="{4445ADC9-8C72-22F0-E5FC-8662879523A7}"/>
          </ac:spMkLst>
        </pc:spChg>
        <pc:picChg chg="add mod">
          <ac:chgData name="David Scott (staff)" userId="a3946651-57f1-4791-80c0-4d6f1a839827" providerId="ADAL" clId="{53E49129-5E38-4A84-AAEE-2A4E6CA56B17}" dt="2025-12-09T19:26:10.528" v="340" actId="166"/>
          <ac:picMkLst>
            <pc:docMk/>
            <pc:sldMk cId="3430821261" sldId="270"/>
            <ac:picMk id="3074" creationId="{DD790251-AA32-9B25-F229-1570A7F7DB59}"/>
          </ac:picMkLst>
        </pc:picChg>
        <pc:picChg chg="add mod">
          <ac:chgData name="David Scott (staff)" userId="a3946651-57f1-4791-80c0-4d6f1a839827" providerId="ADAL" clId="{53E49129-5E38-4A84-AAEE-2A4E6CA56B17}" dt="2025-12-09T19:26:19.958" v="342" actId="1076"/>
          <ac:picMkLst>
            <pc:docMk/>
            <pc:sldMk cId="3430821261" sldId="270"/>
            <ac:picMk id="3076" creationId="{51842178-64DD-22FB-D0E2-B7728C535457}"/>
          </ac:picMkLst>
        </pc:picChg>
        <pc:picChg chg="add mod">
          <ac:chgData name="David Scott (staff)" userId="a3946651-57f1-4791-80c0-4d6f1a839827" providerId="ADAL" clId="{53E49129-5E38-4A84-AAEE-2A4E6CA56B17}" dt="2025-12-09T19:26:17.005" v="341" actId="1076"/>
          <ac:picMkLst>
            <pc:docMk/>
            <pc:sldMk cId="3430821261" sldId="270"/>
            <ac:picMk id="3078" creationId="{FE596F46-F416-1938-F71F-763533C38DE0}"/>
          </ac:picMkLst>
        </pc:picChg>
      </pc:sldChg>
      <pc:sldChg chg="addSp delSp modSp new del mod ord modClrScheme chgLayout">
        <pc:chgData name="David Scott (staff)" userId="a3946651-57f1-4791-80c0-4d6f1a839827" providerId="ADAL" clId="{53E49129-5E38-4A84-AAEE-2A4E6CA56B17}" dt="2025-12-09T19:29:40.855" v="381" actId="47"/>
        <pc:sldMkLst>
          <pc:docMk/>
          <pc:sldMk cId="1702077426" sldId="271"/>
        </pc:sldMkLst>
        <pc:spChg chg="del mod ord">
          <ac:chgData name="David Scott (staff)" userId="a3946651-57f1-4791-80c0-4d6f1a839827" providerId="ADAL" clId="{53E49129-5E38-4A84-AAEE-2A4E6CA56B17}" dt="2025-12-09T13:29:29.583" v="242" actId="700"/>
          <ac:spMkLst>
            <pc:docMk/>
            <pc:sldMk cId="1702077426" sldId="271"/>
            <ac:spMk id="2" creationId="{08E92030-DC09-3BAA-D7DE-49D229F96472}"/>
          </ac:spMkLst>
        </pc:spChg>
        <pc:spChg chg="del">
          <ac:chgData name="David Scott (staff)" userId="a3946651-57f1-4791-80c0-4d6f1a839827" providerId="ADAL" clId="{53E49129-5E38-4A84-AAEE-2A4E6CA56B17}" dt="2025-12-09T13:29:29.583" v="242" actId="700"/>
          <ac:spMkLst>
            <pc:docMk/>
            <pc:sldMk cId="1702077426" sldId="271"/>
            <ac:spMk id="3" creationId="{BDDD6AF0-964A-89E8-76A0-157ACC5F3BA9}"/>
          </ac:spMkLst>
        </pc:spChg>
        <pc:spChg chg="add mod ord">
          <ac:chgData name="David Scott (staff)" userId="a3946651-57f1-4791-80c0-4d6f1a839827" providerId="ADAL" clId="{53E49129-5E38-4A84-AAEE-2A4E6CA56B17}" dt="2025-12-09T13:29:29.583" v="242" actId="700"/>
          <ac:spMkLst>
            <pc:docMk/>
            <pc:sldMk cId="1702077426" sldId="271"/>
            <ac:spMk id="4" creationId="{C3DDBCBF-FA63-6961-FE8B-F23EB4DB9001}"/>
          </ac:spMkLst>
        </pc:spChg>
        <pc:picChg chg="add del mod">
          <ac:chgData name="David Scott (staff)" userId="a3946651-57f1-4791-80c0-4d6f1a839827" providerId="ADAL" clId="{53E49129-5E38-4A84-AAEE-2A4E6CA56B17}" dt="2025-12-09T19:28:38.369" v="372" actId="21"/>
          <ac:picMkLst>
            <pc:docMk/>
            <pc:sldMk cId="1702077426" sldId="271"/>
            <ac:picMk id="5122" creationId="{24F54371-C385-6BB0-E52F-1DA4921085D8}"/>
          </ac:picMkLst>
        </pc:picChg>
      </pc:sldChg>
      <pc:sldChg chg="addSp delSp modSp new mod">
        <pc:chgData name="David Scott (staff)" userId="a3946651-57f1-4791-80c0-4d6f1a839827" providerId="ADAL" clId="{53E49129-5E38-4A84-AAEE-2A4E6CA56B17}" dt="2025-12-09T19:59:54.524" v="712" actId="1076"/>
        <pc:sldMkLst>
          <pc:docMk/>
          <pc:sldMk cId="4089192177" sldId="272"/>
        </pc:sldMkLst>
        <pc:spChg chg="mod">
          <ac:chgData name="David Scott (staff)" userId="a3946651-57f1-4791-80c0-4d6f1a839827" providerId="ADAL" clId="{53E49129-5E38-4A84-AAEE-2A4E6CA56B17}" dt="2025-12-09T19:28:00.644" v="367" actId="20577"/>
          <ac:spMkLst>
            <pc:docMk/>
            <pc:sldMk cId="4089192177" sldId="272"/>
            <ac:spMk id="2" creationId="{3B9FEA99-0120-95D8-795F-3F5D99DE1BE3}"/>
          </ac:spMkLst>
        </pc:spChg>
        <pc:spChg chg="del">
          <ac:chgData name="David Scott (staff)" userId="a3946651-57f1-4791-80c0-4d6f1a839827" providerId="ADAL" clId="{53E49129-5E38-4A84-AAEE-2A4E6CA56B17}" dt="2025-12-09T19:47:58.394" v="701" actId="478"/>
          <ac:spMkLst>
            <pc:docMk/>
            <pc:sldMk cId="4089192177" sldId="272"/>
            <ac:spMk id="3" creationId="{06A07426-31F4-1381-824F-A23136FEE35B}"/>
          </ac:spMkLst>
        </pc:spChg>
        <pc:spChg chg="add mod">
          <ac:chgData name="David Scott (staff)" userId="a3946651-57f1-4791-80c0-4d6f1a839827" providerId="ADAL" clId="{53E49129-5E38-4A84-AAEE-2A4E6CA56B17}" dt="2025-12-09T19:59:54.524" v="712" actId="1076"/>
          <ac:spMkLst>
            <pc:docMk/>
            <pc:sldMk cId="4089192177" sldId="272"/>
            <ac:spMk id="6" creationId="{05C214FC-2999-4631-51F2-A4D852D912F8}"/>
          </ac:spMkLst>
        </pc:spChg>
        <pc:picChg chg="add mod">
          <ac:chgData name="David Scott (staff)" userId="a3946651-57f1-4791-80c0-4d6f1a839827" providerId="ADAL" clId="{53E49129-5E38-4A84-AAEE-2A4E6CA56B17}" dt="2025-12-09T19:48:50.127" v="702"/>
          <ac:picMkLst>
            <pc:docMk/>
            <pc:sldMk cId="4089192177" sldId="272"/>
            <ac:picMk id="4" creationId="{4ED4AB56-82B3-280D-72B2-294B721393DB}"/>
          </ac:picMkLst>
        </pc:picChg>
        <pc:picChg chg="add mod">
          <ac:chgData name="David Scott (staff)" userId="a3946651-57f1-4791-80c0-4d6f1a839827" providerId="ADAL" clId="{53E49129-5E38-4A84-AAEE-2A4E6CA56B17}" dt="2025-12-09T19:59:49.419" v="710" actId="1076"/>
          <ac:picMkLst>
            <pc:docMk/>
            <pc:sldMk cId="4089192177" sldId="272"/>
            <ac:picMk id="8" creationId="{CB863E6B-7681-2678-31C8-DF0DFA37016E}"/>
          </ac:picMkLst>
        </pc:picChg>
      </pc:sldChg>
      <pc:sldChg chg="addSp delSp modSp add mod ord">
        <pc:chgData name="David Scott (staff)" userId="a3946651-57f1-4791-80c0-4d6f1a839827" providerId="ADAL" clId="{53E49129-5E38-4A84-AAEE-2A4E6CA56B17}" dt="2025-12-09T19:32:13.013" v="390"/>
        <pc:sldMkLst>
          <pc:docMk/>
          <pc:sldMk cId="1591502895" sldId="273"/>
        </pc:sldMkLst>
        <pc:spChg chg="del">
          <ac:chgData name="David Scott (staff)" userId="a3946651-57f1-4791-80c0-4d6f1a839827" providerId="ADAL" clId="{53E49129-5E38-4A84-AAEE-2A4E6CA56B17}" dt="2025-12-09T19:31:54.342" v="387" actId="21"/>
          <ac:spMkLst>
            <pc:docMk/>
            <pc:sldMk cId="1591502895" sldId="273"/>
            <ac:spMk id="3" creationId="{2D999EB5-D68E-D84C-7E13-4EEAB884CEBB}"/>
          </ac:spMkLst>
        </pc:spChg>
        <pc:spChg chg="add del mod">
          <ac:chgData name="David Scott (staff)" userId="a3946651-57f1-4791-80c0-4d6f1a839827" providerId="ADAL" clId="{53E49129-5E38-4A84-AAEE-2A4E6CA56B17}" dt="2025-12-09T19:32:10.182" v="388" actId="478"/>
          <ac:spMkLst>
            <pc:docMk/>
            <pc:sldMk cId="1591502895" sldId="273"/>
            <ac:spMk id="5" creationId="{BD952BE0-2534-D0FF-4F1A-7FA78D5DE788}"/>
          </ac:spMkLst>
        </pc:spChg>
      </pc:sldChg>
      <pc:sldChg chg="addSp delSp modSp new mod">
        <pc:chgData name="David Scott (staff)" userId="a3946651-57f1-4791-80c0-4d6f1a839827" providerId="ADAL" clId="{53E49129-5E38-4A84-AAEE-2A4E6CA56B17}" dt="2025-12-09T19:40:41.136" v="514" actId="1076"/>
        <pc:sldMkLst>
          <pc:docMk/>
          <pc:sldMk cId="713457701" sldId="274"/>
        </pc:sldMkLst>
        <pc:spChg chg="mod">
          <ac:chgData name="David Scott (staff)" userId="a3946651-57f1-4791-80c0-4d6f1a839827" providerId="ADAL" clId="{53E49129-5E38-4A84-AAEE-2A4E6CA56B17}" dt="2025-12-09T19:34:07.066" v="437" actId="20577"/>
          <ac:spMkLst>
            <pc:docMk/>
            <pc:sldMk cId="713457701" sldId="274"/>
            <ac:spMk id="2" creationId="{EA328C86-B92C-ACF5-1EEB-09683E18D725}"/>
          </ac:spMkLst>
        </pc:spChg>
        <pc:spChg chg="del">
          <ac:chgData name="David Scott (staff)" userId="a3946651-57f1-4791-80c0-4d6f1a839827" providerId="ADAL" clId="{53E49129-5E38-4A84-AAEE-2A4E6CA56B17}" dt="2025-12-09T19:32:37.621" v="395"/>
          <ac:spMkLst>
            <pc:docMk/>
            <pc:sldMk cId="713457701" sldId="274"/>
            <ac:spMk id="3" creationId="{ABD13FF4-5416-288E-D99B-84968C21F2A9}"/>
          </ac:spMkLst>
        </pc:spChg>
        <pc:spChg chg="add del mod">
          <ac:chgData name="David Scott (staff)" userId="a3946651-57f1-4791-80c0-4d6f1a839827" providerId="ADAL" clId="{53E49129-5E38-4A84-AAEE-2A4E6CA56B17}" dt="2025-12-09T19:35:18.212" v="497" actId="478"/>
          <ac:spMkLst>
            <pc:docMk/>
            <pc:sldMk cId="713457701" sldId="274"/>
            <ac:spMk id="4" creationId="{00000000-0000-0000-0000-000000000000}"/>
          </ac:spMkLst>
        </pc:spChg>
        <pc:spChg chg="add del mod">
          <ac:chgData name="David Scott (staff)" userId="a3946651-57f1-4791-80c0-4d6f1a839827" providerId="ADAL" clId="{53E49129-5E38-4A84-AAEE-2A4E6CA56B17}" dt="2025-12-09T19:35:20.809" v="498" actId="478"/>
          <ac:spMkLst>
            <pc:docMk/>
            <pc:sldMk cId="713457701" sldId="274"/>
            <ac:spMk id="6" creationId="{1B6CDA88-30C6-38F2-5C63-EA456A5F2C30}"/>
          </ac:spMkLst>
        </pc:spChg>
        <pc:picChg chg="add mod">
          <ac:chgData name="David Scott (staff)" userId="a3946651-57f1-4791-80c0-4d6f1a839827" providerId="ADAL" clId="{53E49129-5E38-4A84-AAEE-2A4E6CA56B17}" dt="2025-12-09T19:40:41.136" v="514" actId="1076"/>
          <ac:picMkLst>
            <pc:docMk/>
            <pc:sldMk cId="713457701" sldId="274"/>
            <ac:picMk id="4098" creationId="{24EB1E23-2034-E80B-74D4-B56291827556}"/>
          </ac:picMkLst>
        </pc:picChg>
        <pc:picChg chg="add mod">
          <ac:chgData name="David Scott (staff)" userId="a3946651-57f1-4791-80c0-4d6f1a839827" providerId="ADAL" clId="{53E49129-5E38-4A84-AAEE-2A4E6CA56B17}" dt="2025-12-09T19:34:48.762" v="490" actId="1076"/>
          <ac:picMkLst>
            <pc:docMk/>
            <pc:sldMk cId="713457701" sldId="274"/>
            <ac:picMk id="4100" creationId="{5F2C9290-061B-D857-B8F7-265D46C18BBD}"/>
          </ac:picMkLst>
        </pc:picChg>
      </pc:sldChg>
      <pc:sldChg chg="addSp delSp modSp new mod">
        <pc:chgData name="David Scott (staff)" userId="a3946651-57f1-4791-80c0-4d6f1a839827" providerId="ADAL" clId="{53E49129-5E38-4A84-AAEE-2A4E6CA56B17}" dt="2025-12-09T19:47:36.194" v="700" actId="478"/>
        <pc:sldMkLst>
          <pc:docMk/>
          <pc:sldMk cId="428530321" sldId="275"/>
        </pc:sldMkLst>
        <pc:spChg chg="mod">
          <ac:chgData name="David Scott (staff)" userId="a3946651-57f1-4791-80c0-4d6f1a839827" providerId="ADAL" clId="{53E49129-5E38-4A84-AAEE-2A4E6CA56B17}" dt="2025-12-09T19:44:05.570" v="585" actId="20577"/>
          <ac:spMkLst>
            <pc:docMk/>
            <pc:sldMk cId="428530321" sldId="275"/>
            <ac:spMk id="2" creationId="{95D32DED-44ED-7992-4EAD-C56FB41BFC2C}"/>
          </ac:spMkLst>
        </pc:spChg>
        <pc:spChg chg="del">
          <ac:chgData name="David Scott (staff)" userId="a3946651-57f1-4791-80c0-4d6f1a839827" providerId="ADAL" clId="{53E49129-5E38-4A84-AAEE-2A4E6CA56B17}" dt="2025-12-09T19:43:40.339" v="561" actId="478"/>
          <ac:spMkLst>
            <pc:docMk/>
            <pc:sldMk cId="428530321" sldId="275"/>
            <ac:spMk id="3" creationId="{AE9F160A-6822-F6F2-7B00-858A40A4D4A6}"/>
          </ac:spMkLst>
        </pc:spChg>
        <pc:spChg chg="add del mod">
          <ac:chgData name="David Scott (staff)" userId="a3946651-57f1-4791-80c0-4d6f1a839827" providerId="ADAL" clId="{53E49129-5E38-4A84-AAEE-2A4E6CA56B17}" dt="2025-12-09T19:47:36.194" v="700" actId="478"/>
          <ac:spMkLst>
            <pc:docMk/>
            <pc:sldMk cId="428530321" sldId="275"/>
            <ac:spMk id="5" creationId="{64640AD8-33E0-6F3E-9B1D-2F58BC442CBD}"/>
          </ac:spMkLst>
        </pc:spChg>
        <pc:spChg chg="add mod">
          <ac:chgData name="David Scott (staff)" userId="a3946651-57f1-4791-80c0-4d6f1a839827" providerId="ADAL" clId="{53E49129-5E38-4A84-AAEE-2A4E6CA56B17}" dt="2025-12-09T19:47:20.217" v="699" actId="113"/>
          <ac:spMkLst>
            <pc:docMk/>
            <pc:sldMk cId="428530321" sldId="275"/>
            <ac:spMk id="7" creationId="{FCE356C0-516F-D1C3-EA4F-1E982722718C}"/>
          </ac:spMkLst>
        </pc:spChg>
        <pc:picChg chg="add mod">
          <ac:chgData name="David Scott (staff)" userId="a3946651-57f1-4791-80c0-4d6f1a839827" providerId="ADAL" clId="{53E49129-5E38-4A84-AAEE-2A4E6CA56B17}" dt="2025-12-09T19:45:59.635" v="590" actId="1076"/>
          <ac:picMkLst>
            <pc:docMk/>
            <pc:sldMk cId="428530321" sldId="275"/>
            <ac:picMk id="10242" creationId="{72797E09-8421-B0A9-2BEC-13448E17345F}"/>
          </ac:picMkLst>
        </pc:picChg>
      </pc:sldChg>
      <pc:sldChg chg="addSp delSp modSp new mod">
        <pc:chgData name="David Scott (staff)" userId="a3946651-57f1-4791-80c0-4d6f1a839827" providerId="ADAL" clId="{53E49129-5E38-4A84-AAEE-2A4E6CA56B17}" dt="2025-12-09T19:42:33.166" v="560" actId="1076"/>
        <pc:sldMkLst>
          <pc:docMk/>
          <pc:sldMk cId="2385986984" sldId="276"/>
        </pc:sldMkLst>
        <pc:spChg chg="mod">
          <ac:chgData name="David Scott (staff)" userId="a3946651-57f1-4791-80c0-4d6f1a839827" providerId="ADAL" clId="{53E49129-5E38-4A84-AAEE-2A4E6CA56B17}" dt="2025-12-09T19:42:14.290" v="556" actId="20577"/>
          <ac:spMkLst>
            <pc:docMk/>
            <pc:sldMk cId="2385986984" sldId="276"/>
            <ac:spMk id="2" creationId="{F8312834-6C8F-32C6-35A1-EF49EEBC02DB}"/>
          </ac:spMkLst>
        </pc:spChg>
        <pc:spChg chg="del">
          <ac:chgData name="David Scott (staff)" userId="a3946651-57f1-4791-80c0-4d6f1a839827" providerId="ADAL" clId="{53E49129-5E38-4A84-AAEE-2A4E6CA56B17}" dt="2025-12-09T19:42:18.057" v="557" actId="478"/>
          <ac:spMkLst>
            <pc:docMk/>
            <pc:sldMk cId="2385986984" sldId="276"/>
            <ac:spMk id="3" creationId="{87946EF5-564C-54D5-8EC3-56FB96C67496}"/>
          </ac:spMkLst>
        </pc:spChg>
        <pc:picChg chg="add mod">
          <ac:chgData name="David Scott (staff)" userId="a3946651-57f1-4791-80c0-4d6f1a839827" providerId="ADAL" clId="{53E49129-5E38-4A84-AAEE-2A4E6CA56B17}" dt="2025-12-09T19:42:33.166" v="560" actId="1076"/>
          <ac:picMkLst>
            <pc:docMk/>
            <pc:sldMk cId="2385986984" sldId="276"/>
            <ac:picMk id="9218" creationId="{A1BBD105-F550-6C7A-C7D8-DC63B5020803}"/>
          </ac:picMkLst>
        </pc:picChg>
      </pc:sldChg>
      <pc:sldChg chg="delSp modSp new mod">
        <pc:chgData name="David Scott (staff)" userId="a3946651-57f1-4791-80c0-4d6f1a839827" providerId="ADAL" clId="{53E49129-5E38-4A84-AAEE-2A4E6CA56B17}" dt="2025-12-09T20:26:13.147" v="895" actId="478"/>
        <pc:sldMkLst>
          <pc:docMk/>
          <pc:sldMk cId="4196996433" sldId="277"/>
        </pc:sldMkLst>
        <pc:spChg chg="mod">
          <ac:chgData name="David Scott (staff)" userId="a3946651-57f1-4791-80c0-4d6f1a839827" providerId="ADAL" clId="{53E49129-5E38-4A84-AAEE-2A4E6CA56B17}" dt="2025-12-09T20:26:09.232" v="894" actId="20577"/>
          <ac:spMkLst>
            <pc:docMk/>
            <pc:sldMk cId="4196996433" sldId="277"/>
            <ac:spMk id="2" creationId="{7FF34AEE-BE65-B8C0-05C0-B0FEE154870A}"/>
          </ac:spMkLst>
        </pc:spChg>
        <pc:spChg chg="del">
          <ac:chgData name="David Scott (staff)" userId="a3946651-57f1-4791-80c0-4d6f1a839827" providerId="ADAL" clId="{53E49129-5E38-4A84-AAEE-2A4E6CA56B17}" dt="2025-12-09T20:26:13.147" v="895" actId="478"/>
          <ac:spMkLst>
            <pc:docMk/>
            <pc:sldMk cId="4196996433" sldId="277"/>
            <ac:spMk id="3" creationId="{4793632B-0EA6-15C3-4BF3-3A0DBE5E7312}"/>
          </ac:spMkLst>
        </pc:spChg>
      </pc:sldChg>
    </pc:docChg>
  </pc:docChgLst>
  <pc:docChgLst>
    <pc:chgData name="David Scott (staff)" userId="a3946651-57f1-4791-80c0-4d6f1a839827" providerId="ADAL" clId="{54FA1FA7-74C4-FC4B-9CA5-06DF4FB20DB4}"/>
    <pc:docChg chg="custSel modSld">
      <pc:chgData name="David Scott (staff)" userId="a3946651-57f1-4791-80c0-4d6f1a839827" providerId="ADAL" clId="{54FA1FA7-74C4-FC4B-9CA5-06DF4FB20DB4}" dt="2025-12-08T10:14:23.706" v="70" actId="1076"/>
      <pc:docMkLst>
        <pc:docMk/>
      </pc:docMkLst>
      <pc:sldChg chg="modSp mod modNotesTx">
        <pc:chgData name="David Scott (staff)" userId="a3946651-57f1-4791-80c0-4d6f1a839827" providerId="ADAL" clId="{54FA1FA7-74C4-FC4B-9CA5-06DF4FB20DB4}" dt="2025-12-08T10:14:23.706" v="70" actId="1076"/>
        <pc:sldMkLst>
          <pc:docMk/>
          <pc:sldMk cId="0" sldId="257"/>
        </pc:sldMkLst>
        <pc:spChg chg="mod">
          <ac:chgData name="David Scott (staff)" userId="a3946651-57f1-4791-80c0-4d6f1a839827" providerId="ADAL" clId="{54FA1FA7-74C4-FC4B-9CA5-06DF4FB20DB4}" dt="2025-12-08T10:14:07.714" v="69" actId="5793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vid Scott (staff)" userId="a3946651-57f1-4791-80c0-4d6f1a839827" providerId="ADAL" clId="{54FA1FA7-74C4-FC4B-9CA5-06DF4FB20DB4}" dt="2025-12-08T10:14:23.706" v="70" actId="1076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the-2025-medicine-prize-the-immune-systems-security-guards/?utm_source=chatgpt.c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obelprize.org/prizes/medicine/2025/popular-information/?utm_source=chatgpt.co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the-2025-medicine-prize-the-immune-systems-security-guards/?utm_source=chatgpt.co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2025_Nobel_Prize_in_Physiology_or_Medicine?utm_source=chatgpt.com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5_Nobel_Prize_in_Physiology_or_Medicine?utm_source=chatgpt.co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5_Nobel_Prize_in_Physiology_or_Medicine?utm_source=chatgpt.c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5_Nobel_Prize_in_Physiology_or_Medicine?utm_source=chatgpt.co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yourself and the lecture purpose. Explain importance of Nobel Prize and 2025 discovery.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other words: these discoveries provide a foundational understanding of immune regulation — and also translate into huge potential for future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open research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main messages and invite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discovery addresses a fundamental question: how does the immune system know “friend” (our own tissues) from “foe” (pathogens) — and why in many people, it doesn’t mistakenly attack the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Background: Immune System, T Cells &amp; The Problem of “Self-Attack”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immune system is a complex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network that protects us against microbes — viruses, bacteria, fungi, etc.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NobelPrize.org+1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critical part of the immune system are T cells: they can recognize and kill infected cells, or coordinate immune responses. But this power comes with a risk: if mis-targeted, T cells may attack the body’s own healthy tissues.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NobelPrize.org+1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Historically, immunologists believed that the body prevents self-attack through a process in the thymus called </a:t>
            </a:r>
            <a:r>
              <a:rPr lang="en-GB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central tolerance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 which potentially harmful T cells are eliminated before they mature.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NobelPrize.org+1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central tolerance alone doesn’t explain why autoimmune diseases arise, or why sometimes tolerance fails. For decades, there were hints of additional regulatory mechanisms — but then came the work of Brunkow, Ramsdell, and Sakaguchi.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NobelPrize.org+1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21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Key Discovery: Regulatory T Cells &amp; Peripheral Immune Tolerance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2025 laureates discovered a previously unknown class of immune cells: 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regulatory T cells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(often called 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T-regs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These act as “security guards” of the immune system: suppressing or regulating other immune cells that might otherwise attack the body’s own tissues.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NobelPrize.org+2MDPI+2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story began with Shimon Sakaguchi, who in 1995 published the first key finding: a subset of T cells that expressed certain markers (e.g., CD25) and appeared to suppress immune responses rather than participate in them.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Wikipedia+2NobelPrize.org+2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in the field were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skeptical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at the time, many doubted that such “suppressor” T cells existed. But Sakaguchi’s work challenged the prevailing view of a simple immune system regulated only by central tolerance.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NobelPrize.org+1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7B48-64C8-75E3-FB49-4D5C7366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5EE53-43A9-F3C3-F9CC-9C77A0CF37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30B76-3346-96CA-C087-BB8F9186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Then, in 2001, Mary Brunkow and Fred Ramsdell identified a gene — called 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FOXP3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(initially called “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scurfin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in mice) — that was critical for the development and function of regulatory T cells. Mice with mutations in this gene developed fatal autoimmune diseases.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Wikipedia+2Wikipedia+2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Around the same time, human equivalents of FOXP3 mutations were shown to cause a severe autoimmune disease known as IPEX syndrome.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Wikipedia+2STAT+2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A05B-3E5B-2357-61CD-1329DFDFC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26456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Then, in 2001, Mary Brunkow and Fred Ramsdell identified a gene — called 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FOXP3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(initially called “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scurfin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in mice) — that was critical for the development and function of regulatory T cells. Mice with mutations in this gene developed fatal autoimmune diseases.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Wikipedia+2Wikipedia+2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Around the same time, human equivalents of FOXP3 mutations were shown to cause a severe autoimmune disease known as IPEX syndrome.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Wikipedia+2STAT+2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2003, Sakaguchi and colleagues demonstrated that FOXP3 controls the development of the regulatory T cells he originally described — tying together the cell type and the gene behind it. 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Wikipedia+1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Thus the three laureates together mapped out a whole new regulatory layer of the immune system: 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peripheral immune tolerance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— the mechanisms that ensure immune responses are tamed once threats are cleared, and self-tolerance is maintained.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4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transformative impact on human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2025 Nobel Prize in Physiology or Medicine</a:t>
            </a:r>
          </a:p>
        </p:txBody>
      </p:sp>
      <p:pic>
        <p:nvPicPr>
          <p:cNvPr id="6" name="Content Placeholder 5" descr="A screenshot of a cellphone&#10;&#10;Description automatically generated">
            <a:extLst>
              <a:ext uri="{FF2B5EF4-FFF2-40B4-BE49-F238E27FC236}">
                <a16:creationId xmlns:a16="http://schemas.microsoft.com/office/drawing/2014/main" id="{9110DC95-FF05-CB7F-15AB-FB71135A3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9761" y="1472027"/>
            <a:ext cx="5633140" cy="5309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Scurfy Mice</a:t>
            </a:r>
            <a:endParaRPr dirty="0"/>
          </a:p>
        </p:txBody>
      </p:sp>
      <p:pic>
        <p:nvPicPr>
          <p:cNvPr id="4102" name="Picture 6" descr="[Full Image]">
            <a:extLst>
              <a:ext uri="{FF2B5EF4-FFF2-40B4-BE49-F238E27FC236}">
                <a16:creationId xmlns:a16="http://schemas.microsoft.com/office/drawing/2014/main" id="{D811167E-1F27-B258-E835-3629885E3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379"/>
            <a:ext cx="4088731" cy="29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tomic Bomb Explosion by Science Photo Library">
            <a:extLst>
              <a:ext uri="{FF2B5EF4-FFF2-40B4-BE49-F238E27FC236}">
                <a16:creationId xmlns:a16="http://schemas.microsoft.com/office/drawing/2014/main" id="{7DC669CF-2F8F-12A8-826E-0EA85875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53" y="1516379"/>
            <a:ext cx="2412047" cy="29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b Mice | Charles River">
            <a:extLst>
              <a:ext uri="{FF2B5EF4-FFF2-40B4-BE49-F238E27FC236}">
                <a16:creationId xmlns:a16="http://schemas.microsoft.com/office/drawing/2014/main" id="{35E70AF4-2690-259A-BC38-2B8450D4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31" y="2185309"/>
            <a:ext cx="2475606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8C86-B92C-ACF5-1EEB-09683E18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gene</a:t>
            </a:r>
          </a:p>
        </p:txBody>
      </p:sp>
      <p:pic>
        <p:nvPicPr>
          <p:cNvPr id="4098" name="Picture 2" descr="Scurfy mutation">
            <a:extLst>
              <a:ext uri="{FF2B5EF4-FFF2-40B4-BE49-F238E27FC236}">
                <a16:creationId xmlns:a16="http://schemas.microsoft.com/office/drawing/2014/main" id="{24EB1E23-2034-E80B-74D4-B5629182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9" y="1417638"/>
            <a:ext cx="6654801" cy="37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attle scientists win Nobel Prize for their work in immunology">
            <a:extLst>
              <a:ext uri="{FF2B5EF4-FFF2-40B4-BE49-F238E27FC236}">
                <a16:creationId xmlns:a16="http://schemas.microsoft.com/office/drawing/2014/main" id="{5F2C9290-061B-D857-B8F7-265D46C1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215"/>
            <a:ext cx="344062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5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2834-6C8F-32C6-35A1-EF49EEBC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FoxP3 do?</a:t>
            </a:r>
          </a:p>
        </p:txBody>
      </p:sp>
      <p:pic>
        <p:nvPicPr>
          <p:cNvPr id="9218" name="Picture 2" descr="FOXP3 General Information | Sino Biological">
            <a:extLst>
              <a:ext uri="{FF2B5EF4-FFF2-40B4-BE49-F238E27FC236}">
                <a16:creationId xmlns:a16="http://schemas.microsoft.com/office/drawing/2014/main" id="{A1BBD105-F550-6C7A-C7D8-DC63B502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3520"/>
            <a:ext cx="4892040" cy="43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8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2DED-44ED-7992-4EAD-C56FB41B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IPEX: relating the discovery to humans</a:t>
            </a:r>
          </a:p>
        </p:txBody>
      </p:sp>
      <p:pic>
        <p:nvPicPr>
          <p:cNvPr id="10242" name="Picture 2" descr="IPEX Syndrome | Concise Medical Knowledge">
            <a:extLst>
              <a:ext uri="{FF2B5EF4-FFF2-40B4-BE49-F238E27FC236}">
                <a16:creationId xmlns:a16="http://schemas.microsoft.com/office/drawing/2014/main" id="{72797E09-8421-B0A9-2BEC-13448E17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520"/>
            <a:ext cx="4582160" cy="34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356C0-516F-D1C3-EA4F-1E982722718C}"/>
              </a:ext>
            </a:extLst>
          </p:cNvPr>
          <p:cNvSpPr txBox="1"/>
          <p:nvPr/>
        </p:nvSpPr>
        <p:spPr>
          <a:xfrm>
            <a:off x="5303520" y="2115352"/>
            <a:ext cx="3695700" cy="351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</a:pPr>
            <a:r>
              <a:rPr lang="en-GB" b="1" i="0" dirty="0">
                <a:solidFill>
                  <a:srgbClr val="0A0A0A"/>
                </a:solidFill>
                <a:effectLst/>
                <a:latin typeface="Google Sans"/>
              </a:rPr>
              <a:t>Immune Dysregulation: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 Overactive immune system attacking the body.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</a:pPr>
            <a:r>
              <a:rPr lang="en-GB" b="1" i="0" dirty="0" err="1">
                <a:solidFill>
                  <a:srgbClr val="0A0A0A"/>
                </a:solidFill>
                <a:effectLst/>
                <a:latin typeface="Google Sans"/>
              </a:rPr>
              <a:t>Polyendocrinopathy</a:t>
            </a:r>
            <a:r>
              <a:rPr lang="en-GB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 Autoimmune attack on endocrine glands, especially leading to Type 1 Diabetes (insulin-dependent) and thyroid issues.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</a:pPr>
            <a:r>
              <a:rPr lang="en-GB" b="1" i="0" dirty="0">
                <a:solidFill>
                  <a:srgbClr val="0A0A0A"/>
                </a:solidFill>
                <a:effectLst/>
                <a:latin typeface="Google Sans"/>
              </a:rPr>
              <a:t>Enteropathy: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 Severe, persistent </a:t>
            </a:r>
            <a:r>
              <a:rPr lang="en-GB" b="0" i="0" dirty="0" err="1">
                <a:solidFill>
                  <a:srgbClr val="0A0A0A"/>
                </a:solidFill>
                <a:effectLst/>
                <a:latin typeface="Google Sans"/>
              </a:rPr>
              <a:t>diarrhea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, malabsorption, and failure to thrive due to autoimmune gut inflammation</a:t>
            </a:r>
          </a:p>
          <a:p>
            <a:pPr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X-linked: 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affects males </a:t>
            </a:r>
            <a:endParaRPr lang="en-GB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2853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EA99-0120-95D8-795F-3F5D99DE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FoxP3 and Tregs</a:t>
            </a:r>
          </a:p>
        </p:txBody>
      </p:sp>
      <p:pic>
        <p:nvPicPr>
          <p:cNvPr id="4" name="Picture 2" descr="Shimon Sakaguchi - Wikipedia">
            <a:extLst>
              <a:ext uri="{FF2B5EF4-FFF2-40B4-BE49-F238E27FC236}">
                <a16:creationId xmlns:a16="http://schemas.microsoft.com/office/drawing/2014/main" id="{4ED4AB56-82B3-280D-72B2-294B7213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29000"/>
            <a:ext cx="24622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214FC-2999-4631-51F2-A4D852D912F8}"/>
              </a:ext>
            </a:extLst>
          </p:cNvPr>
          <p:cNvSpPr txBox="1"/>
          <p:nvPr/>
        </p:nvSpPr>
        <p:spPr>
          <a:xfrm>
            <a:off x="2880360" y="5923577"/>
            <a:ext cx="5710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Hori S, Nomura T, Sakaguchi S. "Control of regulatory T cell development by the transcription factor Foxp3." </a:t>
            </a:r>
            <a:r>
              <a:rPr lang="en-GB" b="0" i="1" dirty="0">
                <a:solidFill>
                  <a:srgbClr val="0A0A0A"/>
                </a:solidFill>
                <a:effectLst/>
                <a:latin typeface="Google Sans"/>
              </a:rPr>
              <a:t>Science</a:t>
            </a: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 2003, 299 (5609): 1057–1061.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63E6B-7681-2678-31C8-DF0DFA370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161" y="1116651"/>
            <a:ext cx="5710739" cy="44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07195"/>
            <a:ext cx="8229600" cy="2550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Basic Biology to Medicine</a:t>
            </a:r>
            <a:r>
              <a:rPr lang="en-GB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just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deep insight into biology: broad implications</a:t>
            </a: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explains 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many people don’t develop autoimmune disease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clarifies 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autoimmune diseases arise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when regulation fails</a:t>
            </a:r>
            <a:endParaRPr dirty="0"/>
          </a:p>
        </p:txBody>
      </p:sp>
      <p:sp>
        <p:nvSpPr>
          <p:cNvPr id="8" name="AutoShape 6" descr="The 2025 Nobel Prize in Physiology or Medicine to Mary E. Brunkow, Fred  Ramsdell and Shimon Sakaguchi | Karolinska Institutet">
            <a:extLst>
              <a:ext uri="{FF2B5EF4-FFF2-40B4-BE49-F238E27FC236}">
                <a16:creationId xmlns:a16="http://schemas.microsoft.com/office/drawing/2014/main" id="{D61C787D-FE11-2E6E-CAF2-B80D2A035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Images of Mary E. Brunkow, Fred Ramsdell and Shimon Sakaguchi ">
            <a:extLst>
              <a:ext uri="{FF2B5EF4-FFF2-40B4-BE49-F238E27FC236}">
                <a16:creationId xmlns:a16="http://schemas.microsoft.com/office/drawing/2014/main" id="{5924EF84-6A57-DDC7-67EF-F40E64F7A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54200" y="3429000"/>
            <a:ext cx="30226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65BD7F-3EA7-9C67-750B-B40BF795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652" y="1262815"/>
            <a:ext cx="5246696" cy="30443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6467"/>
            <a:ext cx="8229600" cy="3069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opens the door to 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therapeutic applications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manipulating regulatory T-cells could help treat or prevent autoimmune diseases, improve transplant tolerance (so transplanted organs aren’t rejected), and even play a role in cancer therapy. 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Indeed, since their discoveries, the field of 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T-reg–based therapies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has rapidly grown: according to reporting, there are over 200 ongoing clinical trials exploring T-reg centred treatments for autoimmune diseases, transplantation and cancer. </a:t>
            </a:r>
          </a:p>
          <a:p>
            <a:endParaRPr dirty="0"/>
          </a:p>
        </p:txBody>
      </p:sp>
      <p:pic>
        <p:nvPicPr>
          <p:cNvPr id="13314" name="Picture 2" descr="Medical Research Council Impact Accelerator Account award – Campus News">
            <a:extLst>
              <a:ext uri="{FF2B5EF4-FFF2-40B4-BE49-F238E27FC236}">
                <a16:creationId xmlns:a16="http://schemas.microsoft.com/office/drawing/2014/main" id="{1FDD052F-F370-9423-E012-C971D38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696"/>
            <a:ext cx="4572000" cy="19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earchers propose new scoring system for rewarding outstanding clinicians  | UK Healthcare News">
            <a:extLst>
              <a:ext uri="{FF2B5EF4-FFF2-40B4-BE49-F238E27FC236}">
                <a16:creationId xmlns:a16="http://schemas.microsoft.com/office/drawing/2014/main" id="{850D56E4-8D47-9FA4-A258-C1B53658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2696"/>
            <a:ext cx="2881197" cy="19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56B5167-025B-FEE1-BFBD-90C82E426D23}"/>
              </a:ext>
            </a:extLst>
          </p:cNvPr>
          <p:cNvSpPr/>
          <p:nvPr/>
        </p:nvSpPr>
        <p:spPr>
          <a:xfrm>
            <a:off x="4741333" y="1981200"/>
            <a:ext cx="948267" cy="4741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Over‑suppression risk</a:t>
            </a:r>
            <a:endParaRPr lang="en-GB" dirty="0"/>
          </a:p>
          <a:p>
            <a:endParaRPr dirty="0"/>
          </a:p>
          <a:p>
            <a:r>
              <a:rPr dirty="0"/>
              <a:t>Targeting specificity</a:t>
            </a:r>
          </a:p>
          <a:p>
            <a:endParaRPr lang="en-GB" dirty="0"/>
          </a:p>
          <a:p>
            <a:r>
              <a:rPr dirty="0"/>
              <a:t>Long‑term safety</a:t>
            </a:r>
            <a:endParaRPr lang="en-GB" dirty="0"/>
          </a:p>
          <a:p>
            <a:endParaRPr lang="en-GB" dirty="0"/>
          </a:p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8282"/>
            <a:ext cx="8229600" cy="2230120"/>
          </a:xfrm>
        </p:spPr>
        <p:txBody>
          <a:bodyPr>
            <a:normAutofit/>
          </a:bodyPr>
          <a:lstStyle/>
          <a:p>
            <a:pPr lvl="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awarding of the prize now reflects both the </a:t>
            </a: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lasting fundamental importance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of the discovery and the </a:t>
            </a: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real-world medical potential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it enables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So what’s it all about…?</a:t>
            </a:r>
            <a:endParaRPr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17" y="2417962"/>
            <a:ext cx="8229600" cy="1269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dirty="0"/>
              <a:t> What the Nobel Prize recognizes</a:t>
            </a:r>
            <a:r>
              <a:rPr lang="en-GB" dirty="0"/>
              <a:t>: </a:t>
            </a:r>
            <a:r>
              <a:rPr lang="en-GB" sz="3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“discoveries concerning peripheral immune tolerance.”</a:t>
            </a:r>
            <a:r>
              <a:rPr lang="en-GB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dirty="0"/>
          </a:p>
          <a:p>
            <a:pPr marL="0" indent="0">
              <a:buNone/>
            </a:pPr>
            <a:endParaRPr lang="en-GB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8343-D26A-8B6B-54A7-895F1B0F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immune system made simple</a:t>
            </a:r>
          </a:p>
        </p:txBody>
      </p:sp>
      <p:pic>
        <p:nvPicPr>
          <p:cNvPr id="2050" name="Picture 2" descr="Immune Response | Immune Cell Types | Geeky Medics">
            <a:extLst>
              <a:ext uri="{FF2B5EF4-FFF2-40B4-BE49-F238E27FC236}">
                <a16:creationId xmlns:a16="http://schemas.microsoft.com/office/drawing/2014/main" id="{F8B9CCEF-8A88-DDE6-24FE-2CE8FE4F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335616"/>
            <a:ext cx="6900333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3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998747-737C-5B75-0468-634F3824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very quick overview of immunology</a:t>
            </a:r>
          </a:p>
        </p:txBody>
      </p:sp>
      <p:pic>
        <p:nvPicPr>
          <p:cNvPr id="1026" name="Picture 2" descr="In the balance. An introduction to the immune system">
            <a:extLst>
              <a:ext uri="{FF2B5EF4-FFF2-40B4-BE49-F238E27FC236}">
                <a16:creationId xmlns:a16="http://schemas.microsoft.com/office/drawing/2014/main" id="{5185E365-29F5-D750-DA08-97A51B6E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31" y="1282860"/>
            <a:ext cx="7191904" cy="53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6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Missing out on mis-targeting  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Avoiding recognising yourself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5364480"/>
            <a:ext cx="8229600" cy="1036320"/>
          </a:xfrm>
        </p:spPr>
        <p:txBody>
          <a:bodyPr/>
          <a:lstStyle/>
          <a:p>
            <a:pPr marL="0" indent="0" algn="ctr">
              <a:buNone/>
            </a:pPr>
            <a:r>
              <a:rPr dirty="0"/>
              <a:t>Central vs peripheral tolerance</a:t>
            </a:r>
          </a:p>
        </p:txBody>
      </p:sp>
      <p:pic>
        <p:nvPicPr>
          <p:cNvPr id="11266" name="Picture 2" descr="Traffic Signs - Checkpoint Left">
            <a:extLst>
              <a:ext uri="{FF2B5EF4-FFF2-40B4-BE49-F238E27FC236}">
                <a16:creationId xmlns:a16="http://schemas.microsoft.com/office/drawing/2014/main" id="{EF547554-B152-C7D6-0844-2ACE89BE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6" y="1987401"/>
            <a:ext cx="5723467" cy="28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4AEE-BE65-B8C0-05C0-B0FEE154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Suppressor T-Cells?</a:t>
            </a:r>
          </a:p>
        </p:txBody>
      </p:sp>
    </p:spTree>
    <p:extLst>
      <p:ext uri="{BB962C8B-B14F-4D97-AF65-F5344CB8AC3E}">
        <p14:creationId xmlns:p14="http://schemas.microsoft.com/office/powerpoint/2010/main" val="419699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rmer Scripps Research assistant professor awarded 2025 Nobel Prize in  Physiology or Medicine | Scripps Research">
            <a:extLst>
              <a:ext uri="{FF2B5EF4-FFF2-40B4-BE49-F238E27FC236}">
                <a16:creationId xmlns:a16="http://schemas.microsoft.com/office/drawing/2014/main" id="{51842178-64DD-22FB-D0E2-B7728C53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55" y="3733800"/>
            <a:ext cx="695198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eriment">
            <a:extLst>
              <a:ext uri="{FF2B5EF4-FFF2-40B4-BE49-F238E27FC236}">
                <a16:creationId xmlns:a16="http://schemas.microsoft.com/office/drawing/2014/main" id="{FE596F46-F416-1938-F71F-763533C3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42" y="-232701"/>
            <a:ext cx="7929650" cy="44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himon Sakaguchi - Wikipedia">
            <a:extLst>
              <a:ext uri="{FF2B5EF4-FFF2-40B4-BE49-F238E27FC236}">
                <a16:creationId xmlns:a16="http://schemas.microsoft.com/office/drawing/2014/main" id="{DD790251-AA32-9B25-F229-1570A7F7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29000"/>
            <a:ext cx="24622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2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Regulatory T Cells</a:t>
            </a:r>
          </a:p>
        </p:txBody>
      </p:sp>
      <p:pic>
        <p:nvPicPr>
          <p:cNvPr id="5122" name="Picture 2" descr="Nobel Prize in Physiology or Medicine 2025 - Popular information -  NobelPrize.org">
            <a:extLst>
              <a:ext uri="{FF2B5EF4-FFF2-40B4-BE49-F238E27FC236}">
                <a16:creationId xmlns:a16="http://schemas.microsoft.com/office/drawing/2014/main" id="{24F54371-C385-6BB0-E52F-1DA49210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9" y="1863865"/>
            <a:ext cx="7878931" cy="38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36A20-34AA-CDEE-2DA0-57300AB9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1320-E7C1-B375-7D05-D9F10A81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FOXP3 Gene</a:t>
            </a:r>
          </a:p>
        </p:txBody>
      </p:sp>
      <p:pic>
        <p:nvPicPr>
          <p:cNvPr id="4098" name="Picture 2" descr="Scurfy mutation">
            <a:extLst>
              <a:ext uri="{FF2B5EF4-FFF2-40B4-BE49-F238E27FC236}">
                <a16:creationId xmlns:a16="http://schemas.microsoft.com/office/drawing/2014/main" id="{2F6D3B58-3923-AEAC-4C0B-3B6D415F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3386010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attle scientists win Nobel Prize for their work in immunology">
            <a:extLst>
              <a:ext uri="{FF2B5EF4-FFF2-40B4-BE49-F238E27FC236}">
                <a16:creationId xmlns:a16="http://schemas.microsoft.com/office/drawing/2014/main" id="{9DB1A9F2-5268-3C88-3DE7-037A7D03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56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0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5434</TotalTime>
  <Words>990</Words>
  <Application>Microsoft Office PowerPoint</Application>
  <PresentationFormat>On-screen Show (4:3)</PresentationFormat>
  <Paragraphs>63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Google Sans</vt:lpstr>
      <vt:lpstr>Symbol</vt:lpstr>
      <vt:lpstr>Office Theme</vt:lpstr>
      <vt:lpstr>2025 Nobel Prize in Physiology or Medicine</vt:lpstr>
      <vt:lpstr>So what’s it all about…?</vt:lpstr>
      <vt:lpstr>The immune system made simple</vt:lpstr>
      <vt:lpstr>A very quick overview of immunology</vt:lpstr>
      <vt:lpstr>Missing out on mis-targeting   or Avoiding recognising yourself</vt:lpstr>
      <vt:lpstr>Suppressor T-Cells?</vt:lpstr>
      <vt:lpstr>PowerPoint Presentation</vt:lpstr>
      <vt:lpstr>Regulatory T Cells</vt:lpstr>
      <vt:lpstr>FOXP3 Gene</vt:lpstr>
      <vt:lpstr>Scurfy Mice</vt:lpstr>
      <vt:lpstr>Finding the gene</vt:lpstr>
      <vt:lpstr>What does FoxP3 do?</vt:lpstr>
      <vt:lpstr>IPEX: relating the discovery to humans</vt:lpstr>
      <vt:lpstr>FoxP3 and Tregs</vt:lpstr>
      <vt:lpstr>Significance</vt:lpstr>
      <vt:lpstr>Clinical Impact</vt:lpstr>
      <vt:lpstr>Challenges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David Scott (staff)</cp:lastModifiedBy>
  <cp:revision>3</cp:revision>
  <dcterms:created xsi:type="dcterms:W3CDTF">2013-01-27T09:14:16Z</dcterms:created>
  <dcterms:modified xsi:type="dcterms:W3CDTF">2025-12-09T20:37:34Z</dcterms:modified>
  <cp:category/>
</cp:coreProperties>
</file>