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9"/>
  </p:notesMasterIdLst>
  <p:sldIdLst>
    <p:sldId id="667" r:id="rId2"/>
    <p:sldId id="641" r:id="rId3"/>
    <p:sldId id="650" r:id="rId4"/>
    <p:sldId id="660" r:id="rId5"/>
    <p:sldId id="14998519" r:id="rId6"/>
    <p:sldId id="14998521" r:id="rId7"/>
    <p:sldId id="652" r:id="rId8"/>
    <p:sldId id="14998522" r:id="rId9"/>
    <p:sldId id="624" r:id="rId10"/>
    <p:sldId id="314" r:id="rId11"/>
    <p:sldId id="14998520" r:id="rId12"/>
    <p:sldId id="14998509" r:id="rId13"/>
    <p:sldId id="4531" r:id="rId14"/>
    <p:sldId id="4541" r:id="rId15"/>
    <p:sldId id="646" r:id="rId16"/>
    <p:sldId id="4540" r:id="rId17"/>
    <p:sldId id="4539" r:id="rId18"/>
    <p:sldId id="14998512" r:id="rId19"/>
    <p:sldId id="4534" r:id="rId20"/>
    <p:sldId id="4533" r:id="rId21"/>
    <p:sldId id="14998477" r:id="rId22"/>
    <p:sldId id="4535" r:id="rId23"/>
    <p:sldId id="4536" r:id="rId24"/>
    <p:sldId id="4482" r:id="rId25"/>
    <p:sldId id="4526" r:id="rId26"/>
    <p:sldId id="4523" r:id="rId27"/>
    <p:sldId id="4538" r:id="rId28"/>
    <p:sldId id="4528" r:id="rId29"/>
    <p:sldId id="14998472" r:id="rId30"/>
    <p:sldId id="14998471" r:id="rId31"/>
    <p:sldId id="4460" r:id="rId32"/>
    <p:sldId id="4545" r:id="rId33"/>
    <p:sldId id="14998498" r:id="rId34"/>
    <p:sldId id="14998499" r:id="rId35"/>
    <p:sldId id="4547" r:id="rId36"/>
    <p:sldId id="4548" r:id="rId37"/>
    <p:sldId id="4549" r:id="rId38"/>
    <p:sldId id="4546" r:id="rId39"/>
    <p:sldId id="4553" r:id="rId40"/>
    <p:sldId id="4554" r:id="rId41"/>
    <p:sldId id="14998473" r:id="rId42"/>
    <p:sldId id="14998476" r:id="rId43"/>
    <p:sldId id="14998474" r:id="rId44"/>
    <p:sldId id="4555" r:id="rId45"/>
    <p:sldId id="14998497" r:id="rId46"/>
    <p:sldId id="4556" r:id="rId47"/>
    <p:sldId id="4492" r:id="rId48"/>
    <p:sldId id="4557" r:id="rId49"/>
    <p:sldId id="4558" r:id="rId50"/>
    <p:sldId id="4559" r:id="rId51"/>
    <p:sldId id="4518" r:id="rId52"/>
    <p:sldId id="4519" r:id="rId53"/>
    <p:sldId id="4514" r:id="rId54"/>
    <p:sldId id="4516" r:id="rId55"/>
    <p:sldId id="4517" r:id="rId56"/>
    <p:sldId id="4560" r:id="rId57"/>
    <p:sldId id="4561" r:id="rId58"/>
    <p:sldId id="4489" r:id="rId59"/>
    <p:sldId id="14998505" r:id="rId60"/>
    <p:sldId id="4508" r:id="rId61"/>
    <p:sldId id="4509" r:id="rId62"/>
    <p:sldId id="4511" r:id="rId63"/>
    <p:sldId id="4543" r:id="rId64"/>
    <p:sldId id="4544" r:id="rId65"/>
    <p:sldId id="14998500" r:id="rId66"/>
    <p:sldId id="14998501" r:id="rId67"/>
    <p:sldId id="14998502" r:id="rId68"/>
    <p:sldId id="4487" r:id="rId69"/>
    <p:sldId id="4485" r:id="rId70"/>
    <p:sldId id="4486" r:id="rId71"/>
    <p:sldId id="4484" r:id="rId72"/>
    <p:sldId id="14998495" r:id="rId73"/>
    <p:sldId id="14998494" r:id="rId74"/>
    <p:sldId id="14998496" r:id="rId75"/>
    <p:sldId id="14998503" r:id="rId76"/>
    <p:sldId id="14998506" r:id="rId77"/>
    <p:sldId id="14998507" r:id="rId78"/>
    <p:sldId id="14998508" r:id="rId79"/>
    <p:sldId id="14998516" r:id="rId80"/>
    <p:sldId id="4483" r:id="rId81"/>
    <p:sldId id="21489" r:id="rId82"/>
    <p:sldId id="627" r:id="rId83"/>
    <p:sldId id="689" r:id="rId84"/>
    <p:sldId id="690" r:id="rId85"/>
    <p:sldId id="691" r:id="rId86"/>
    <p:sldId id="21490" r:id="rId87"/>
    <p:sldId id="14998517" r:id="rId8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BCE0"/>
    <a:srgbClr val="3A3091"/>
    <a:srgbClr val="17659B"/>
    <a:srgbClr val="0000FF"/>
    <a:srgbClr val="FCFFFE"/>
    <a:srgbClr val="FFAB7C"/>
    <a:srgbClr val="24386C"/>
    <a:srgbClr val="637374"/>
    <a:srgbClr val="000000"/>
    <a:srgbClr val="6549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44031A-5484-41A7-833F-CA611560E203}" v="79" dt="2026-03-24T23:19:05.4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–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–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–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–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94"/>
    <p:restoredTop sz="95625"/>
  </p:normalViewPr>
  <p:slideViewPr>
    <p:cSldViewPr snapToGrid="0" snapToObjects="1">
      <p:cViewPr varScale="1">
        <p:scale>
          <a:sx n="137" d="100"/>
          <a:sy n="137" d="100"/>
        </p:scale>
        <p:origin x="138" y="4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95" Type="http://schemas.microsoft.com/office/2015/10/relationships/revisionInfo" Target="revisionInfo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, Xianguo" userId="57649a0a-d28e-4448-98a1-8d5cbd8ea753" providerId="ADAL" clId="{0C28C31C-6D68-54C8-BFBC-625B67866845}"/>
    <pc:docChg chg="undo custSel addSld delSld modSld sldOrd">
      <pc:chgData name="Lu, Xianguo" userId="57649a0a-d28e-4448-98a1-8d5cbd8ea753" providerId="ADAL" clId="{0C28C31C-6D68-54C8-BFBC-625B67866845}" dt="2026-03-06T17:59:24.550" v="3608"/>
      <pc:docMkLst>
        <pc:docMk/>
      </pc:docMkLst>
      <pc:sldChg chg="addSp modSp mod">
        <pc:chgData name="Lu, Xianguo" userId="57649a0a-d28e-4448-98a1-8d5cbd8ea753" providerId="ADAL" clId="{0C28C31C-6D68-54C8-BFBC-625B67866845}" dt="2026-03-06T17:57:34.493" v="3599" actId="20577"/>
        <pc:sldMkLst>
          <pc:docMk/>
          <pc:sldMk cId="1531296127" sldId="641"/>
        </pc:sldMkLst>
        <pc:spChg chg="add mod">
          <ac:chgData name="Lu, Xianguo" userId="57649a0a-d28e-4448-98a1-8d5cbd8ea753" providerId="ADAL" clId="{0C28C31C-6D68-54C8-BFBC-625B67866845}" dt="2026-03-06T17:57:34.493" v="3599" actId="20577"/>
          <ac:spMkLst>
            <pc:docMk/>
            <pc:sldMk cId="1531296127" sldId="641"/>
            <ac:spMk id="9" creationId="{7C346FD1-3AE2-061A-0FC9-444C37374AF2}"/>
          </ac:spMkLst>
        </pc:spChg>
        <pc:spChg chg="mod">
          <ac:chgData name="Lu, Xianguo" userId="57649a0a-d28e-4448-98a1-8d5cbd8ea753" providerId="ADAL" clId="{0C28C31C-6D68-54C8-BFBC-625B67866845}" dt="2026-03-05T21:12:54.103" v="2283" actId="12"/>
          <ac:spMkLst>
            <pc:docMk/>
            <pc:sldMk cId="1531296127" sldId="641"/>
            <ac:spMk id="10" creationId="{16FACF2D-A646-8152-F03D-0B0154AE9255}"/>
          </ac:spMkLst>
        </pc:spChg>
        <pc:spChg chg="mod">
          <ac:chgData name="Lu, Xianguo" userId="57649a0a-d28e-4448-98a1-8d5cbd8ea753" providerId="ADAL" clId="{0C28C31C-6D68-54C8-BFBC-625B67866845}" dt="2026-03-06T17:28:09.268" v="3345" actId="164"/>
          <ac:spMkLst>
            <pc:docMk/>
            <pc:sldMk cId="1531296127" sldId="641"/>
            <ac:spMk id="13" creationId="{C77F446C-3C80-5C91-21A9-347DFA24FB08}"/>
          </ac:spMkLst>
        </pc:spChg>
        <pc:grpChg chg="add mod">
          <ac:chgData name="Lu, Xianguo" userId="57649a0a-d28e-4448-98a1-8d5cbd8ea753" providerId="ADAL" clId="{0C28C31C-6D68-54C8-BFBC-625B67866845}" dt="2026-03-06T17:28:09.268" v="3345" actId="164"/>
          <ac:grpSpMkLst>
            <pc:docMk/>
            <pc:sldMk cId="1531296127" sldId="641"/>
            <ac:grpSpMk id="11" creationId="{907AF737-39E0-52CD-E7E7-23EB258E766D}"/>
          </ac:grpSpMkLst>
        </pc:grpChg>
        <pc:grpChg chg="mod">
          <ac:chgData name="Lu, Xianguo" userId="57649a0a-d28e-4448-98a1-8d5cbd8ea753" providerId="ADAL" clId="{0C28C31C-6D68-54C8-BFBC-625B67866845}" dt="2026-03-06T17:28:09.268" v="3345" actId="164"/>
          <ac:grpSpMkLst>
            <pc:docMk/>
            <pc:sldMk cId="1531296127" sldId="641"/>
            <ac:grpSpMk id="30" creationId="{E64F3712-A0C9-9EF5-90B5-0FB332642F97}"/>
          </ac:grpSpMkLst>
        </pc:grpChg>
        <pc:picChg chg="mod">
          <ac:chgData name="Lu, Xianguo" userId="57649a0a-d28e-4448-98a1-8d5cbd8ea753" providerId="ADAL" clId="{0C28C31C-6D68-54C8-BFBC-625B67866845}" dt="2026-03-06T17:28:09.268" v="3345" actId="164"/>
          <ac:picMkLst>
            <pc:docMk/>
            <pc:sldMk cId="1531296127" sldId="641"/>
            <ac:picMk id="8" creationId="{5A1F1D13-5732-6F4D-AE17-23B5CFC07E09}"/>
          </ac:picMkLst>
        </pc:picChg>
      </pc:sldChg>
      <pc:sldChg chg="addSp delSp modSp add del mod delAnim modAnim">
        <pc:chgData name="Lu, Xianguo" userId="57649a0a-d28e-4448-98a1-8d5cbd8ea753" providerId="ADAL" clId="{0C28C31C-6D68-54C8-BFBC-625B67866845}" dt="2026-03-06T17:50:36.478" v="3590" actId="1076"/>
        <pc:sldMkLst>
          <pc:docMk/>
          <pc:sldMk cId="2253122554" sldId="646"/>
        </pc:sldMkLst>
        <pc:spChg chg="mod">
          <ac:chgData name="Lu, Xianguo" userId="57649a0a-d28e-4448-98a1-8d5cbd8ea753" providerId="ADAL" clId="{0C28C31C-6D68-54C8-BFBC-625B67866845}" dt="2026-03-06T17:45:11.658" v="3472" actId="1076"/>
          <ac:spMkLst>
            <pc:docMk/>
            <pc:sldMk cId="2253122554" sldId="646"/>
            <ac:spMk id="9" creationId="{CF09F672-BFB7-EFF9-10CE-4964013161A9}"/>
          </ac:spMkLst>
        </pc:spChg>
        <pc:spChg chg="mod topLvl">
          <ac:chgData name="Lu, Xianguo" userId="57649a0a-d28e-4448-98a1-8d5cbd8ea753" providerId="ADAL" clId="{0C28C31C-6D68-54C8-BFBC-625B67866845}" dt="2026-03-06T17:45:11.658" v="3472" actId="1076"/>
          <ac:spMkLst>
            <pc:docMk/>
            <pc:sldMk cId="2253122554" sldId="646"/>
            <ac:spMk id="24" creationId="{273905B5-7959-919D-D9BA-495B1367E97A}"/>
          </ac:spMkLst>
        </pc:spChg>
        <pc:spChg chg="add mod">
          <ac:chgData name="Lu, Xianguo" userId="57649a0a-d28e-4448-98a1-8d5cbd8ea753" providerId="ADAL" clId="{0C28C31C-6D68-54C8-BFBC-625B67866845}" dt="2026-03-05T23:25:59.698" v="2979"/>
          <ac:spMkLst>
            <pc:docMk/>
            <pc:sldMk cId="2253122554" sldId="646"/>
            <ac:spMk id="27" creationId="{961C3701-86A3-B6E7-8ED2-749C007CC2E2}"/>
          </ac:spMkLst>
        </pc:spChg>
      </pc:sldChg>
      <pc:sldChg chg="addSp modSp mod">
        <pc:chgData name="Lu, Xianguo" userId="57649a0a-d28e-4448-98a1-8d5cbd8ea753" providerId="ADAL" clId="{0C28C31C-6D68-54C8-BFBC-625B67866845}" dt="2026-03-06T17:57:42.529" v="3600"/>
        <pc:sldMkLst>
          <pc:docMk/>
          <pc:sldMk cId="2188772003" sldId="650"/>
        </pc:sldMkLst>
        <pc:spChg chg="mod">
          <ac:chgData name="Lu, Xianguo" userId="57649a0a-d28e-4448-98a1-8d5cbd8ea753" providerId="ADAL" clId="{0C28C31C-6D68-54C8-BFBC-625B67866845}" dt="2026-03-05T21:13:23.602" v="2310" actId="20577"/>
          <ac:spMkLst>
            <pc:docMk/>
            <pc:sldMk cId="2188772003" sldId="650"/>
            <ac:spMk id="6" creationId="{536855B4-DA1C-5AB8-3C7E-50486DA3430F}"/>
          </ac:spMkLst>
        </pc:spChg>
        <pc:spChg chg="mod">
          <ac:chgData name="Lu, Xianguo" userId="57649a0a-d28e-4448-98a1-8d5cbd8ea753" providerId="ADAL" clId="{0C28C31C-6D68-54C8-BFBC-625B67866845}" dt="2026-03-06T17:57:42.529" v="3600"/>
          <ac:spMkLst>
            <pc:docMk/>
            <pc:sldMk cId="2188772003" sldId="650"/>
            <ac:spMk id="18" creationId="{4AD93803-F10D-2665-BAE4-47745B685161}"/>
          </ac:spMkLst>
        </pc:spChg>
        <pc:spChg chg="mod">
          <ac:chgData name="Lu, Xianguo" userId="57649a0a-d28e-4448-98a1-8d5cbd8ea753" providerId="ADAL" clId="{0C28C31C-6D68-54C8-BFBC-625B67866845}" dt="2026-03-05T21:14:31.752" v="2359" actId="1035"/>
          <ac:spMkLst>
            <pc:docMk/>
            <pc:sldMk cId="2188772003" sldId="650"/>
            <ac:spMk id="19" creationId="{DDB784CD-394B-863E-5CA3-3B05D0795A64}"/>
          </ac:spMkLst>
        </pc:spChg>
        <pc:spChg chg="mod">
          <ac:chgData name="Lu, Xianguo" userId="57649a0a-d28e-4448-98a1-8d5cbd8ea753" providerId="ADAL" clId="{0C28C31C-6D68-54C8-BFBC-625B67866845}" dt="2026-03-05T21:14:31.752" v="2359" actId="1035"/>
          <ac:spMkLst>
            <pc:docMk/>
            <pc:sldMk cId="2188772003" sldId="650"/>
            <ac:spMk id="20" creationId="{4C067381-ADCA-2473-8C5F-EF7822BBEA36}"/>
          </ac:spMkLst>
        </pc:spChg>
        <pc:spChg chg="mod">
          <ac:chgData name="Lu, Xianguo" userId="57649a0a-d28e-4448-98a1-8d5cbd8ea753" providerId="ADAL" clId="{0C28C31C-6D68-54C8-BFBC-625B67866845}" dt="2026-03-06T17:57:42.529" v="3600"/>
          <ac:spMkLst>
            <pc:docMk/>
            <pc:sldMk cId="2188772003" sldId="650"/>
            <ac:spMk id="21" creationId="{6D282309-CB25-80B7-D7EC-A0D891373E21}"/>
          </ac:spMkLst>
        </pc:spChg>
        <pc:spChg chg="mod">
          <ac:chgData name="Lu, Xianguo" userId="57649a0a-d28e-4448-98a1-8d5cbd8ea753" providerId="ADAL" clId="{0C28C31C-6D68-54C8-BFBC-625B67866845}" dt="2026-03-06T17:57:42.529" v="3600"/>
          <ac:spMkLst>
            <pc:docMk/>
            <pc:sldMk cId="2188772003" sldId="650"/>
            <ac:spMk id="22" creationId="{972A862F-67BE-B826-B31A-AD7C6A4AD69B}"/>
          </ac:spMkLst>
        </pc:spChg>
        <pc:spChg chg="mod">
          <ac:chgData name="Lu, Xianguo" userId="57649a0a-d28e-4448-98a1-8d5cbd8ea753" providerId="ADAL" clId="{0C28C31C-6D68-54C8-BFBC-625B67866845}" dt="2026-03-06T17:57:42.529" v="3600"/>
          <ac:spMkLst>
            <pc:docMk/>
            <pc:sldMk cId="2188772003" sldId="650"/>
            <ac:spMk id="23" creationId="{0EB2A59A-8EE9-6A5A-FE1B-9437F8D10201}"/>
          </ac:spMkLst>
        </pc:spChg>
        <pc:spChg chg="mod">
          <ac:chgData name="Lu, Xianguo" userId="57649a0a-d28e-4448-98a1-8d5cbd8ea753" providerId="ADAL" clId="{0C28C31C-6D68-54C8-BFBC-625B67866845}" dt="2026-03-06T17:57:42.529" v="3600"/>
          <ac:spMkLst>
            <pc:docMk/>
            <pc:sldMk cId="2188772003" sldId="650"/>
            <ac:spMk id="24" creationId="{2348F0CA-7770-288D-1466-1E51C6E5D86F}"/>
          </ac:spMkLst>
        </pc:spChg>
        <pc:spChg chg="mod">
          <ac:chgData name="Lu, Xianguo" userId="57649a0a-d28e-4448-98a1-8d5cbd8ea753" providerId="ADAL" clId="{0C28C31C-6D68-54C8-BFBC-625B67866845}" dt="2026-03-06T17:57:42.529" v="3600"/>
          <ac:spMkLst>
            <pc:docMk/>
            <pc:sldMk cId="2188772003" sldId="650"/>
            <ac:spMk id="25" creationId="{86512953-C341-EF43-3044-0CFB409ED719}"/>
          </ac:spMkLst>
        </pc:spChg>
        <pc:spChg chg="mod">
          <ac:chgData name="Lu, Xianguo" userId="57649a0a-d28e-4448-98a1-8d5cbd8ea753" providerId="ADAL" clId="{0C28C31C-6D68-54C8-BFBC-625B67866845}" dt="2026-03-06T17:57:42.529" v="3600"/>
          <ac:spMkLst>
            <pc:docMk/>
            <pc:sldMk cId="2188772003" sldId="650"/>
            <ac:spMk id="26" creationId="{718928FC-8930-119B-827D-A3B592268AEE}"/>
          </ac:spMkLst>
        </pc:spChg>
        <pc:spChg chg="mod">
          <ac:chgData name="Lu, Xianguo" userId="57649a0a-d28e-4448-98a1-8d5cbd8ea753" providerId="ADAL" clId="{0C28C31C-6D68-54C8-BFBC-625B67866845}" dt="2026-03-06T17:57:42.529" v="3600"/>
          <ac:spMkLst>
            <pc:docMk/>
            <pc:sldMk cId="2188772003" sldId="650"/>
            <ac:spMk id="27" creationId="{D967CFF6-ED23-E17A-5B38-DEEB3B60ADF9}"/>
          </ac:spMkLst>
        </pc:spChg>
        <pc:spChg chg="mod">
          <ac:chgData name="Lu, Xianguo" userId="57649a0a-d28e-4448-98a1-8d5cbd8ea753" providerId="ADAL" clId="{0C28C31C-6D68-54C8-BFBC-625B67866845}" dt="2026-03-06T17:57:42.529" v="3600"/>
          <ac:spMkLst>
            <pc:docMk/>
            <pc:sldMk cId="2188772003" sldId="650"/>
            <ac:spMk id="28" creationId="{4EC41242-833C-376B-09CA-C1F1600AD190}"/>
          </ac:spMkLst>
        </pc:spChg>
        <pc:spChg chg="add mod">
          <ac:chgData name="Lu, Xianguo" userId="57649a0a-d28e-4448-98a1-8d5cbd8ea753" providerId="ADAL" clId="{0C28C31C-6D68-54C8-BFBC-625B67866845}" dt="2026-03-06T17:57:42.529" v="3600"/>
          <ac:spMkLst>
            <pc:docMk/>
            <pc:sldMk cId="2188772003" sldId="650"/>
            <ac:spMk id="31" creationId="{E2E19121-7206-2B9D-EFD6-A3296EF677B9}"/>
          </ac:spMkLst>
        </pc:spChg>
        <pc:grpChg chg="mod">
          <ac:chgData name="Lu, Xianguo" userId="57649a0a-d28e-4448-98a1-8d5cbd8ea753" providerId="ADAL" clId="{0C28C31C-6D68-54C8-BFBC-625B67866845}" dt="2026-03-05T21:11:26.097" v="2244" actId="164"/>
          <ac:grpSpMkLst>
            <pc:docMk/>
            <pc:sldMk cId="2188772003" sldId="650"/>
            <ac:grpSpMk id="14" creationId="{00CFB03A-8014-1EC4-FA64-E746700A98F5}"/>
          </ac:grpSpMkLst>
        </pc:grpChg>
        <pc:grpChg chg="add mod">
          <ac:chgData name="Lu, Xianguo" userId="57649a0a-d28e-4448-98a1-8d5cbd8ea753" providerId="ADAL" clId="{0C28C31C-6D68-54C8-BFBC-625B67866845}" dt="2026-03-06T17:27:14.560" v="3302" actId="1076"/>
          <ac:grpSpMkLst>
            <pc:docMk/>
            <pc:sldMk cId="2188772003" sldId="650"/>
            <ac:grpSpMk id="30" creationId="{E3373D6F-1F45-77CE-87A5-AD542DB2C83F}"/>
          </ac:grpSpMkLst>
        </pc:grpChg>
        <pc:picChg chg="mod">
          <ac:chgData name="Lu, Xianguo" userId="57649a0a-d28e-4448-98a1-8d5cbd8ea753" providerId="ADAL" clId="{0C28C31C-6D68-54C8-BFBC-625B67866845}" dt="2026-03-05T21:11:26.097" v="2244" actId="164"/>
          <ac:picMkLst>
            <pc:docMk/>
            <pc:sldMk cId="2188772003" sldId="650"/>
            <ac:picMk id="16" creationId="{35F4AA9A-6DC0-A85C-60C3-D5AFF346DF01}"/>
          </ac:picMkLst>
        </pc:picChg>
      </pc:sldChg>
      <pc:sldChg chg="addSp delSp modSp mod delAnim modAnim">
        <pc:chgData name="Lu, Xianguo" userId="57649a0a-d28e-4448-98a1-8d5cbd8ea753" providerId="ADAL" clId="{0C28C31C-6D68-54C8-BFBC-625B67866845}" dt="2026-03-06T17:23:08.380" v="3194" actId="1076"/>
        <pc:sldMkLst>
          <pc:docMk/>
          <pc:sldMk cId="2521485615" sldId="652"/>
        </pc:sldMkLst>
        <pc:spChg chg="add mod">
          <ac:chgData name="Lu, Xianguo" userId="57649a0a-d28e-4448-98a1-8d5cbd8ea753" providerId="ADAL" clId="{0C28C31C-6D68-54C8-BFBC-625B67866845}" dt="2026-03-05T22:52:54.563" v="2972" actId="20577"/>
          <ac:spMkLst>
            <pc:docMk/>
            <pc:sldMk cId="2521485615" sldId="652"/>
            <ac:spMk id="6" creationId="{563726AE-8FB7-DC6E-F294-92BD8AF0C80F}"/>
          </ac:spMkLst>
        </pc:spChg>
        <pc:spChg chg="mod">
          <ac:chgData name="Lu, Xianguo" userId="57649a0a-d28e-4448-98a1-8d5cbd8ea753" providerId="ADAL" clId="{0C28C31C-6D68-54C8-BFBC-625B67866845}" dt="2026-03-06T17:22:46.586" v="3193" actId="1076"/>
          <ac:spMkLst>
            <pc:docMk/>
            <pc:sldMk cId="2521485615" sldId="652"/>
            <ac:spMk id="94" creationId="{E2B25798-84EE-5198-B40C-3FD545C6117F}"/>
          </ac:spMkLst>
        </pc:spChg>
        <pc:grpChg chg="mod">
          <ac:chgData name="Lu, Xianguo" userId="57649a0a-d28e-4448-98a1-8d5cbd8ea753" providerId="ADAL" clId="{0C28C31C-6D68-54C8-BFBC-625B67866845}" dt="2026-03-06T17:23:08.380" v="3194" actId="1076"/>
          <ac:grpSpMkLst>
            <pc:docMk/>
            <pc:sldMk cId="2521485615" sldId="652"/>
            <ac:grpSpMk id="92" creationId="{3BF93C77-B246-2F4C-CE94-61B4E2882059}"/>
          </ac:grpSpMkLst>
        </pc:grpChg>
        <pc:grpChg chg="mod">
          <ac:chgData name="Lu, Xianguo" userId="57649a0a-d28e-4448-98a1-8d5cbd8ea753" providerId="ADAL" clId="{0C28C31C-6D68-54C8-BFBC-625B67866845}" dt="2026-03-06T16:51:09.691" v="3180" actId="1076"/>
          <ac:grpSpMkLst>
            <pc:docMk/>
            <pc:sldMk cId="2521485615" sldId="652"/>
            <ac:grpSpMk id="95" creationId="{502D8985-4DB4-6F24-D890-EDA5673482BA}"/>
          </ac:grpSpMkLst>
        </pc:grpChg>
        <pc:picChg chg="mod">
          <ac:chgData name="Lu, Xianguo" userId="57649a0a-d28e-4448-98a1-8d5cbd8ea753" providerId="ADAL" clId="{0C28C31C-6D68-54C8-BFBC-625B67866845}" dt="2026-03-06T17:23:08.380" v="3194" actId="1076"/>
          <ac:picMkLst>
            <pc:docMk/>
            <pc:sldMk cId="2521485615" sldId="652"/>
            <ac:picMk id="75" creationId="{4291EA7F-640C-2E0B-8BA9-C9841CC0B281}"/>
          </ac:picMkLst>
        </pc:picChg>
        <pc:cxnChg chg="mod">
          <ac:chgData name="Lu, Xianguo" userId="57649a0a-d28e-4448-98a1-8d5cbd8ea753" providerId="ADAL" clId="{0C28C31C-6D68-54C8-BFBC-625B67866845}" dt="2026-03-06T17:22:28.971" v="3192" actId="1035"/>
          <ac:cxnSpMkLst>
            <pc:docMk/>
            <pc:sldMk cId="2521485615" sldId="652"/>
            <ac:cxnSpMk id="25" creationId="{B9649ACF-7C98-C016-1B51-70577FAC93F3}"/>
          </ac:cxnSpMkLst>
        </pc:cxnChg>
      </pc:sldChg>
      <pc:sldChg chg="addSp modSp mod">
        <pc:chgData name="Lu, Xianguo" userId="57649a0a-d28e-4448-98a1-8d5cbd8ea753" providerId="ADAL" clId="{0C28C31C-6D68-54C8-BFBC-625B67866845}" dt="2026-03-06T17:57:46.215" v="3601"/>
        <pc:sldMkLst>
          <pc:docMk/>
          <pc:sldMk cId="1269883941" sldId="660"/>
        </pc:sldMkLst>
        <pc:spChg chg="mod">
          <ac:chgData name="Lu, Xianguo" userId="57649a0a-d28e-4448-98a1-8d5cbd8ea753" providerId="ADAL" clId="{0C28C31C-6D68-54C8-BFBC-625B67866845}" dt="2026-03-05T21:15:55.937" v="2384" actId="20577"/>
          <ac:spMkLst>
            <pc:docMk/>
            <pc:sldMk cId="1269883941" sldId="660"/>
            <ac:spMk id="6" creationId="{8A2188F5-F59A-1374-94D7-E42C90DF11F7}"/>
          </ac:spMkLst>
        </pc:spChg>
        <pc:spChg chg="add mod">
          <ac:chgData name="Lu, Xianguo" userId="57649a0a-d28e-4448-98a1-8d5cbd8ea753" providerId="ADAL" clId="{0C28C31C-6D68-54C8-BFBC-625B67866845}" dt="2026-03-06T17:57:46.215" v="3601"/>
          <ac:spMkLst>
            <pc:docMk/>
            <pc:sldMk cId="1269883941" sldId="660"/>
            <ac:spMk id="7" creationId="{701423BC-FE50-B1F3-7DDF-B82EAD2E666F}"/>
          </ac:spMkLst>
        </pc:spChg>
        <pc:grpChg chg="add mod">
          <ac:chgData name="Lu, Xianguo" userId="57649a0a-d28e-4448-98a1-8d5cbd8ea753" providerId="ADAL" clId="{0C28C31C-6D68-54C8-BFBC-625B67866845}" dt="2026-03-06T17:57:46.215" v="3601"/>
          <ac:grpSpMkLst>
            <pc:docMk/>
            <pc:sldMk cId="1269883941" sldId="660"/>
            <ac:grpSpMk id="9" creationId="{AF4849F9-0725-87CB-A4AB-012BF8FD3C9E}"/>
          </ac:grpSpMkLst>
        </pc:grpChg>
        <pc:picChg chg="mod">
          <ac:chgData name="Lu, Xianguo" userId="57649a0a-d28e-4448-98a1-8d5cbd8ea753" providerId="ADAL" clId="{0C28C31C-6D68-54C8-BFBC-625B67866845}" dt="2026-03-06T17:57:46.215" v="3601"/>
          <ac:picMkLst>
            <pc:docMk/>
            <pc:sldMk cId="1269883941" sldId="660"/>
            <ac:picMk id="8" creationId="{956E52F1-8FA9-3EB1-D656-8D41635044A3}"/>
          </ac:picMkLst>
        </pc:picChg>
        <pc:cxnChg chg="mod">
          <ac:chgData name="Lu, Xianguo" userId="57649a0a-d28e-4448-98a1-8d5cbd8ea753" providerId="ADAL" clId="{0C28C31C-6D68-54C8-BFBC-625B67866845}" dt="2026-03-06T17:57:46.215" v="3601"/>
          <ac:cxnSpMkLst>
            <pc:docMk/>
            <pc:sldMk cId="1269883941" sldId="660"/>
            <ac:cxnSpMk id="5" creationId="{8820DAA7-B303-B6CD-6A6E-2E6DF4B3E4FC}"/>
          </ac:cxnSpMkLst>
        </pc:cxnChg>
        <pc:cxnChg chg="mod">
          <ac:chgData name="Lu, Xianguo" userId="57649a0a-d28e-4448-98a1-8d5cbd8ea753" providerId="ADAL" clId="{0C28C31C-6D68-54C8-BFBC-625B67866845}" dt="2026-03-06T17:57:46.215" v="3601"/>
          <ac:cxnSpMkLst>
            <pc:docMk/>
            <pc:sldMk cId="1269883941" sldId="660"/>
            <ac:cxnSpMk id="10" creationId="{6DB2F568-B04A-F4D1-474C-C3D6A9240A97}"/>
          </ac:cxnSpMkLst>
        </pc:cxnChg>
        <pc:cxnChg chg="mod">
          <ac:chgData name="Lu, Xianguo" userId="57649a0a-d28e-4448-98a1-8d5cbd8ea753" providerId="ADAL" clId="{0C28C31C-6D68-54C8-BFBC-625B67866845}" dt="2026-03-06T17:57:46.215" v="3601"/>
          <ac:cxnSpMkLst>
            <pc:docMk/>
            <pc:sldMk cId="1269883941" sldId="660"/>
            <ac:cxnSpMk id="11" creationId="{963A1713-DA95-4358-E27D-8BB951697EF0}"/>
          </ac:cxnSpMkLst>
        </pc:cxnChg>
        <pc:cxnChg chg="mod">
          <ac:chgData name="Lu, Xianguo" userId="57649a0a-d28e-4448-98a1-8d5cbd8ea753" providerId="ADAL" clId="{0C28C31C-6D68-54C8-BFBC-625B67866845}" dt="2026-03-06T17:57:46.215" v="3601"/>
          <ac:cxnSpMkLst>
            <pc:docMk/>
            <pc:sldMk cId="1269883941" sldId="660"/>
            <ac:cxnSpMk id="12" creationId="{4CAD2C30-409D-C348-0F30-5E687A120290}"/>
          </ac:cxnSpMkLst>
        </pc:cxnChg>
        <pc:cxnChg chg="mod">
          <ac:chgData name="Lu, Xianguo" userId="57649a0a-d28e-4448-98a1-8d5cbd8ea753" providerId="ADAL" clId="{0C28C31C-6D68-54C8-BFBC-625B67866845}" dt="2026-03-06T17:57:46.215" v="3601"/>
          <ac:cxnSpMkLst>
            <pc:docMk/>
            <pc:sldMk cId="1269883941" sldId="660"/>
            <ac:cxnSpMk id="13" creationId="{3F6374D6-4486-105B-F037-1B18AC0116DB}"/>
          </ac:cxnSpMkLst>
        </pc:cxnChg>
        <pc:cxnChg chg="mod">
          <ac:chgData name="Lu, Xianguo" userId="57649a0a-d28e-4448-98a1-8d5cbd8ea753" providerId="ADAL" clId="{0C28C31C-6D68-54C8-BFBC-625B67866845}" dt="2026-03-06T17:57:46.215" v="3601"/>
          <ac:cxnSpMkLst>
            <pc:docMk/>
            <pc:sldMk cId="1269883941" sldId="660"/>
            <ac:cxnSpMk id="15" creationId="{CA825479-A29B-33C3-EF04-69490AB15F69}"/>
          </ac:cxnSpMkLst>
        </pc:cxnChg>
      </pc:sldChg>
      <pc:sldChg chg="delSp modSp mod">
        <pc:chgData name="Lu, Xianguo" userId="57649a0a-d28e-4448-98a1-8d5cbd8ea753" providerId="ADAL" clId="{0C28C31C-6D68-54C8-BFBC-625B67866845}" dt="2026-03-05T23:27:18.458" v="2982" actId="14100"/>
        <pc:sldMkLst>
          <pc:docMk/>
          <pc:sldMk cId="3469183199" sldId="667"/>
        </pc:sldMkLst>
        <pc:spChg chg="mod">
          <ac:chgData name="Lu, Xianguo" userId="57649a0a-d28e-4448-98a1-8d5cbd8ea753" providerId="ADAL" clId="{0C28C31C-6D68-54C8-BFBC-625B67866845}" dt="2026-03-05T21:03:57.131" v="2111" actId="1076"/>
          <ac:spMkLst>
            <pc:docMk/>
            <pc:sldMk cId="3469183199" sldId="667"/>
            <ac:spMk id="2" creationId="{2B628080-B278-7641-9BFD-0775D23E3B1D}"/>
          </ac:spMkLst>
        </pc:spChg>
        <pc:spChg chg="mod">
          <ac:chgData name="Lu, Xianguo" userId="57649a0a-d28e-4448-98a1-8d5cbd8ea753" providerId="ADAL" clId="{0C28C31C-6D68-54C8-BFBC-625B67866845}" dt="2026-03-05T21:06:53.509" v="2168" actId="20577"/>
          <ac:spMkLst>
            <pc:docMk/>
            <pc:sldMk cId="3469183199" sldId="667"/>
            <ac:spMk id="3" creationId="{3C742C14-E57D-BE45-8AD4-176B8E396452}"/>
          </ac:spMkLst>
        </pc:spChg>
        <pc:picChg chg="mod">
          <ac:chgData name="Lu, Xianguo" userId="57649a0a-d28e-4448-98a1-8d5cbd8ea753" providerId="ADAL" clId="{0C28C31C-6D68-54C8-BFBC-625B67866845}" dt="2026-03-05T23:27:18.458" v="2982" actId="14100"/>
          <ac:picMkLst>
            <pc:docMk/>
            <pc:sldMk cId="3469183199" sldId="667"/>
            <ac:picMk id="5" creationId="{6894B066-07F1-4A0F-A904-BF02DA84A530}"/>
          </ac:picMkLst>
        </pc:picChg>
        <pc:picChg chg="mod">
          <ac:chgData name="Lu, Xianguo" userId="57649a0a-d28e-4448-98a1-8d5cbd8ea753" providerId="ADAL" clId="{0C28C31C-6D68-54C8-BFBC-625B67866845}" dt="2026-03-05T23:27:08.176" v="2981" actId="1076"/>
          <ac:picMkLst>
            <pc:docMk/>
            <pc:sldMk cId="3469183199" sldId="667"/>
            <ac:picMk id="8" creationId="{1B647D01-28D0-776D-D696-3E864C305DA1}"/>
          </ac:picMkLst>
        </pc:picChg>
      </pc:sldChg>
    </pc:docChg>
  </pc:docChgLst>
  <pc:docChgLst>
    <pc:chgData name="Lu, Xianguo" userId="57649a0a-d28e-4448-98a1-8d5cbd8ea753" providerId="ADAL" clId="{C010782C-0E23-4ED3-BD93-D3AFEBD855FE}"/>
    <pc:docChg chg="undo custSel addSld delSld modSld sldOrd">
      <pc:chgData name="Lu, Xianguo" userId="57649a0a-d28e-4448-98a1-8d5cbd8ea753" providerId="ADAL" clId="{C010782C-0E23-4ED3-BD93-D3AFEBD855FE}" dt="2026-03-24T23:19:20.368" v="28184" actId="47"/>
      <pc:docMkLst>
        <pc:docMk/>
      </pc:docMkLst>
      <pc:sldChg chg="addSp modSp add modAnim">
        <pc:chgData name="Lu, Xianguo" userId="57649a0a-d28e-4448-98a1-8d5cbd8ea753" providerId="ADAL" clId="{C010782C-0E23-4ED3-BD93-D3AFEBD855FE}" dt="2026-03-24T22:20:05.438" v="28126"/>
        <pc:sldMkLst>
          <pc:docMk/>
          <pc:sldMk cId="1332961417" sldId="314"/>
        </pc:sldMkLst>
        <pc:spChg chg="add mod">
          <ac:chgData name="Lu, Xianguo" userId="57649a0a-d28e-4448-98a1-8d5cbd8ea753" providerId="ADAL" clId="{C010782C-0E23-4ED3-BD93-D3AFEBD855FE}" dt="2026-03-24T22:14:37.168" v="28078"/>
          <ac:spMkLst>
            <pc:docMk/>
            <pc:sldMk cId="1332961417" sldId="314"/>
            <ac:spMk id="2" creationId="{E1FF387D-BB56-301E-80E7-ED457FD5E379}"/>
          </ac:spMkLst>
        </pc:spChg>
      </pc:sldChg>
      <pc:sldChg chg="addSp delSp modSp add del mod">
        <pc:chgData name="Lu, Xianguo" userId="57649a0a-d28e-4448-98a1-8d5cbd8ea753" providerId="ADAL" clId="{C010782C-0E23-4ED3-BD93-D3AFEBD855FE}" dt="2026-03-24T22:13:26.921" v="28073" actId="2696"/>
        <pc:sldMkLst>
          <pc:docMk/>
          <pc:sldMk cId="3052314646" sldId="314"/>
        </pc:sldMkLst>
      </pc:sldChg>
      <pc:sldChg chg="addSp delSp modSp del mod addAnim delAnim modAnim">
        <pc:chgData name="Lu, Xianguo" userId="57649a0a-d28e-4448-98a1-8d5cbd8ea753" providerId="ADAL" clId="{C010782C-0E23-4ED3-BD93-D3AFEBD855FE}" dt="2026-03-24T21:59:32.059" v="27954" actId="47"/>
        <pc:sldMkLst>
          <pc:docMk/>
          <pc:sldMk cId="33761660" sldId="581"/>
        </pc:sldMkLst>
      </pc:sldChg>
      <pc:sldChg chg="addSp delSp modSp add del mod">
        <pc:chgData name="Lu, Xianguo" userId="57649a0a-d28e-4448-98a1-8d5cbd8ea753" providerId="ADAL" clId="{C010782C-0E23-4ED3-BD93-D3AFEBD855FE}" dt="2026-03-24T22:13:26.921" v="28073" actId="2696"/>
        <pc:sldMkLst>
          <pc:docMk/>
          <pc:sldMk cId="575990275" sldId="624"/>
        </pc:sldMkLst>
      </pc:sldChg>
      <pc:sldChg chg="addSp modSp add mod modAnim">
        <pc:chgData name="Lu, Xianguo" userId="57649a0a-d28e-4448-98a1-8d5cbd8ea753" providerId="ADAL" clId="{C010782C-0E23-4ED3-BD93-D3AFEBD855FE}" dt="2026-03-24T22:19:56.527" v="28125"/>
        <pc:sldMkLst>
          <pc:docMk/>
          <pc:sldMk cId="601821040" sldId="624"/>
        </pc:sldMkLst>
        <pc:spChg chg="add mod">
          <ac:chgData name="Lu, Xianguo" userId="57649a0a-d28e-4448-98a1-8d5cbd8ea753" providerId="ADAL" clId="{C010782C-0E23-4ED3-BD93-D3AFEBD855FE}" dt="2026-03-24T22:14:31.126" v="28077" actId="2085"/>
          <ac:spMkLst>
            <pc:docMk/>
            <pc:sldMk cId="601821040" sldId="624"/>
            <ac:spMk id="2" creationId="{2CF58252-732B-C28B-AC1B-1596F69774E6}"/>
          </ac:spMkLst>
        </pc:spChg>
      </pc:sldChg>
      <pc:sldChg chg="addSp delSp modSp mod">
        <pc:chgData name="Lu, Xianguo" userId="57649a0a-d28e-4448-98a1-8d5cbd8ea753" providerId="ADAL" clId="{C010782C-0E23-4ED3-BD93-D3AFEBD855FE}" dt="2026-03-09T21:57:17.885" v="10225" actId="207"/>
        <pc:sldMkLst>
          <pc:docMk/>
          <pc:sldMk cId="1531296127" sldId="641"/>
        </pc:sldMkLst>
        <pc:spChg chg="add mod">
          <ac:chgData name="Lu, Xianguo" userId="57649a0a-d28e-4448-98a1-8d5cbd8ea753" providerId="ADAL" clId="{C010782C-0E23-4ED3-BD93-D3AFEBD855FE}" dt="2026-03-09T21:57:17.885" v="10225" actId="207"/>
          <ac:spMkLst>
            <pc:docMk/>
            <pc:sldMk cId="1531296127" sldId="641"/>
            <ac:spMk id="26" creationId="{F1D4B527-A91D-9387-9160-4BDC556F85A1}"/>
          </ac:spMkLst>
        </pc:spChg>
      </pc:sldChg>
      <pc:sldChg chg="addSp delSp modSp mod delAnim modAnim">
        <pc:chgData name="Lu, Xianguo" userId="57649a0a-d28e-4448-98a1-8d5cbd8ea753" providerId="ADAL" clId="{C010782C-0E23-4ED3-BD93-D3AFEBD855FE}" dt="2026-03-24T22:31:42.580" v="28161" actId="1076"/>
        <pc:sldMkLst>
          <pc:docMk/>
          <pc:sldMk cId="2253122554" sldId="646"/>
        </pc:sldMkLst>
        <pc:spChg chg="mod">
          <ac:chgData name="Lu, Xianguo" userId="57649a0a-d28e-4448-98a1-8d5cbd8ea753" providerId="ADAL" clId="{C010782C-0E23-4ED3-BD93-D3AFEBD855FE}" dt="2026-03-09T23:16:32.798" v="11159" actId="164"/>
          <ac:spMkLst>
            <pc:docMk/>
            <pc:sldMk cId="2253122554" sldId="646"/>
            <ac:spMk id="6" creationId="{A69135B9-0C3A-5B97-A572-156C7B991CF0}"/>
          </ac:spMkLst>
        </pc:spChg>
        <pc:spChg chg="mod">
          <ac:chgData name="Lu, Xianguo" userId="57649a0a-d28e-4448-98a1-8d5cbd8ea753" providerId="ADAL" clId="{C010782C-0E23-4ED3-BD93-D3AFEBD855FE}" dt="2026-03-09T22:52:37.082" v="10874"/>
          <ac:spMkLst>
            <pc:docMk/>
            <pc:sldMk cId="2253122554" sldId="646"/>
            <ac:spMk id="8" creationId="{D0ED70D6-4530-5341-211B-3D800A870484}"/>
          </ac:spMkLst>
        </pc:spChg>
        <pc:spChg chg="mod">
          <ac:chgData name="Lu, Xianguo" userId="57649a0a-d28e-4448-98a1-8d5cbd8ea753" providerId="ADAL" clId="{C010782C-0E23-4ED3-BD93-D3AFEBD855FE}" dt="2026-03-24T22:31:42.580" v="28161" actId="1076"/>
          <ac:spMkLst>
            <pc:docMk/>
            <pc:sldMk cId="2253122554" sldId="646"/>
            <ac:spMk id="9" creationId="{CF09F672-BFB7-EFF9-10CE-4964013161A9}"/>
          </ac:spMkLst>
        </pc:spChg>
        <pc:spChg chg="mod">
          <ac:chgData name="Lu, Xianguo" userId="57649a0a-d28e-4448-98a1-8d5cbd8ea753" providerId="ADAL" clId="{C010782C-0E23-4ED3-BD93-D3AFEBD855FE}" dt="2026-03-09T22:52:37.082" v="10874"/>
          <ac:spMkLst>
            <pc:docMk/>
            <pc:sldMk cId="2253122554" sldId="646"/>
            <ac:spMk id="15" creationId="{924C7195-E29A-CF33-5B11-D42E3D9A7ED8}"/>
          </ac:spMkLst>
        </pc:spChg>
        <pc:spChg chg="mod">
          <ac:chgData name="Lu, Xianguo" userId="57649a0a-d28e-4448-98a1-8d5cbd8ea753" providerId="ADAL" clId="{C010782C-0E23-4ED3-BD93-D3AFEBD855FE}" dt="2026-03-09T22:52:37.082" v="10874"/>
          <ac:spMkLst>
            <pc:docMk/>
            <pc:sldMk cId="2253122554" sldId="646"/>
            <ac:spMk id="23" creationId="{355ED84B-73B3-D709-38B0-9CC8B1BD1DAE}"/>
          </ac:spMkLst>
        </pc:spChg>
        <pc:spChg chg="mod">
          <ac:chgData name="Lu, Xianguo" userId="57649a0a-d28e-4448-98a1-8d5cbd8ea753" providerId="ADAL" clId="{C010782C-0E23-4ED3-BD93-D3AFEBD855FE}" dt="2026-03-09T23:21:13.275" v="11185" actId="20577"/>
          <ac:spMkLst>
            <pc:docMk/>
            <pc:sldMk cId="2253122554" sldId="646"/>
            <ac:spMk id="27" creationId="{961C3701-86A3-B6E7-8ED2-749C007CC2E2}"/>
          </ac:spMkLst>
        </pc:spChg>
        <pc:spChg chg="mod">
          <ac:chgData name="Lu, Xianguo" userId="57649a0a-d28e-4448-98a1-8d5cbd8ea753" providerId="ADAL" clId="{C010782C-0E23-4ED3-BD93-D3AFEBD855FE}" dt="2026-03-09T22:52:37.082" v="10874"/>
          <ac:spMkLst>
            <pc:docMk/>
            <pc:sldMk cId="2253122554" sldId="646"/>
            <ac:spMk id="29" creationId="{0BB135A6-151D-9D18-8D09-E598BA74703C}"/>
          </ac:spMkLst>
        </pc:spChg>
        <pc:spChg chg="mod">
          <ac:chgData name="Lu, Xianguo" userId="57649a0a-d28e-4448-98a1-8d5cbd8ea753" providerId="ADAL" clId="{C010782C-0E23-4ED3-BD93-D3AFEBD855FE}" dt="2026-03-09T22:52:37.082" v="10874"/>
          <ac:spMkLst>
            <pc:docMk/>
            <pc:sldMk cId="2253122554" sldId="646"/>
            <ac:spMk id="30" creationId="{1FFC0D82-0D49-19E0-853E-36B5A45530AA}"/>
          </ac:spMkLst>
        </pc:spChg>
        <pc:spChg chg="mod">
          <ac:chgData name="Lu, Xianguo" userId="57649a0a-d28e-4448-98a1-8d5cbd8ea753" providerId="ADAL" clId="{C010782C-0E23-4ED3-BD93-D3AFEBD855FE}" dt="2026-03-09T22:52:37.082" v="10874"/>
          <ac:spMkLst>
            <pc:docMk/>
            <pc:sldMk cId="2253122554" sldId="646"/>
            <ac:spMk id="40" creationId="{08CBDBBC-8267-4655-5C56-A1CED80A7D27}"/>
          </ac:spMkLst>
        </pc:spChg>
        <pc:spChg chg="mod">
          <ac:chgData name="Lu, Xianguo" userId="57649a0a-d28e-4448-98a1-8d5cbd8ea753" providerId="ADAL" clId="{C010782C-0E23-4ED3-BD93-D3AFEBD855FE}" dt="2026-03-09T22:52:37.082" v="10874"/>
          <ac:spMkLst>
            <pc:docMk/>
            <pc:sldMk cId="2253122554" sldId="646"/>
            <ac:spMk id="42" creationId="{2633B744-8FE7-2644-33F8-5D8D79BF5202}"/>
          </ac:spMkLst>
        </pc:spChg>
        <pc:spChg chg="mod">
          <ac:chgData name="Lu, Xianguo" userId="57649a0a-d28e-4448-98a1-8d5cbd8ea753" providerId="ADAL" clId="{C010782C-0E23-4ED3-BD93-D3AFEBD855FE}" dt="2026-03-09T22:52:37.082" v="10874"/>
          <ac:spMkLst>
            <pc:docMk/>
            <pc:sldMk cId="2253122554" sldId="646"/>
            <ac:spMk id="52" creationId="{36239A4B-6EF9-FD35-545D-FDA6DB0763A0}"/>
          </ac:spMkLst>
        </pc:spChg>
        <pc:spChg chg="mod">
          <ac:chgData name="Lu, Xianguo" userId="57649a0a-d28e-4448-98a1-8d5cbd8ea753" providerId="ADAL" clId="{C010782C-0E23-4ED3-BD93-D3AFEBD855FE}" dt="2026-03-09T22:52:37.082" v="10874"/>
          <ac:spMkLst>
            <pc:docMk/>
            <pc:sldMk cId="2253122554" sldId="646"/>
            <ac:spMk id="55" creationId="{312A166F-0C50-C8FD-A77D-1F4D52502496}"/>
          </ac:spMkLst>
        </pc:spChg>
        <pc:spChg chg="mod">
          <ac:chgData name="Lu, Xianguo" userId="57649a0a-d28e-4448-98a1-8d5cbd8ea753" providerId="ADAL" clId="{C010782C-0E23-4ED3-BD93-D3AFEBD855FE}" dt="2026-03-09T22:52:37.082" v="10874"/>
          <ac:spMkLst>
            <pc:docMk/>
            <pc:sldMk cId="2253122554" sldId="646"/>
            <ac:spMk id="56" creationId="{BEBE6884-F9AA-4269-863D-8FEF204A21C3}"/>
          </ac:spMkLst>
        </pc:spChg>
        <pc:grpChg chg="mod">
          <ac:chgData name="Lu, Xianguo" userId="57649a0a-d28e-4448-98a1-8d5cbd8ea753" providerId="ADAL" clId="{C010782C-0E23-4ED3-BD93-D3AFEBD855FE}" dt="2026-03-09T22:52:41.876" v="10875" actId="1076"/>
          <ac:grpSpMkLst>
            <pc:docMk/>
            <pc:sldMk cId="2253122554" sldId="646"/>
            <ac:grpSpMk id="7" creationId="{29E94580-1928-725D-F288-A7532EA53553}"/>
          </ac:grpSpMkLst>
        </pc:grpChg>
        <pc:grpChg chg="add mod">
          <ac:chgData name="Lu, Xianguo" userId="57649a0a-d28e-4448-98a1-8d5cbd8ea753" providerId="ADAL" clId="{C010782C-0E23-4ED3-BD93-D3AFEBD855FE}" dt="2026-03-09T23:16:32.798" v="11159" actId="164"/>
          <ac:grpSpMkLst>
            <pc:docMk/>
            <pc:sldMk cId="2253122554" sldId="646"/>
            <ac:grpSpMk id="13" creationId="{154B77DE-B805-E23E-138D-52B587B0B2F5}"/>
          </ac:grpSpMkLst>
        </pc:grpChg>
        <pc:picChg chg="mod">
          <ac:chgData name="Lu, Xianguo" userId="57649a0a-d28e-4448-98a1-8d5cbd8ea753" providerId="ADAL" clId="{C010782C-0E23-4ED3-BD93-D3AFEBD855FE}" dt="2026-03-09T23:16:32.798" v="11159" actId="164"/>
          <ac:picMkLst>
            <pc:docMk/>
            <pc:sldMk cId="2253122554" sldId="646"/>
            <ac:picMk id="5" creationId="{96C94DA0-4702-F552-9473-CDC98F54E4D8}"/>
          </ac:picMkLst>
        </pc:picChg>
      </pc:sldChg>
      <pc:sldChg chg="addSp modSp mod">
        <pc:chgData name="Lu, Xianguo" userId="57649a0a-d28e-4448-98a1-8d5cbd8ea753" providerId="ADAL" clId="{C010782C-0E23-4ED3-BD93-D3AFEBD855FE}" dt="2026-03-09T21:57:25.025" v="10226" actId="207"/>
        <pc:sldMkLst>
          <pc:docMk/>
          <pc:sldMk cId="2188772003" sldId="650"/>
        </pc:sldMkLst>
        <pc:spChg chg="mod">
          <ac:chgData name="Lu, Xianguo" userId="57649a0a-d28e-4448-98a1-8d5cbd8ea753" providerId="ADAL" clId="{C010782C-0E23-4ED3-BD93-D3AFEBD855FE}" dt="2026-03-09T21:56:22.132" v="10222" actId="207"/>
          <ac:spMkLst>
            <pc:docMk/>
            <pc:sldMk cId="2188772003" sldId="650"/>
            <ac:spMk id="6" creationId="{536855B4-DA1C-5AB8-3C7E-50486DA3430F}"/>
          </ac:spMkLst>
        </pc:spChg>
        <pc:spChg chg="add mod">
          <ac:chgData name="Lu, Xianguo" userId="57649a0a-d28e-4448-98a1-8d5cbd8ea753" providerId="ADAL" clId="{C010782C-0E23-4ED3-BD93-D3AFEBD855FE}" dt="2026-03-09T21:57:25.025" v="10226" actId="207"/>
          <ac:spMkLst>
            <pc:docMk/>
            <pc:sldMk cId="2188772003" sldId="650"/>
            <ac:spMk id="33" creationId="{325D30D4-44BE-2942-914D-CB68FAC52885}"/>
          </ac:spMkLst>
        </pc:spChg>
        <pc:cxnChg chg="mod">
          <ac:chgData name="Lu, Xianguo" userId="57649a0a-d28e-4448-98a1-8d5cbd8ea753" providerId="ADAL" clId="{C010782C-0E23-4ED3-BD93-D3AFEBD855FE}" dt="2026-03-09T21:56:49.380" v="10223" actId="692"/>
          <ac:cxnSpMkLst>
            <pc:docMk/>
            <pc:sldMk cId="2188772003" sldId="650"/>
            <ac:cxnSpMk id="5" creationId="{C8260B1A-CFA0-37C8-5107-27F2F7A3A0B4}"/>
          </ac:cxnSpMkLst>
        </pc:cxnChg>
        <pc:cxnChg chg="mod">
          <ac:chgData name="Lu, Xianguo" userId="57649a0a-d28e-4448-98a1-8d5cbd8ea753" providerId="ADAL" clId="{C010782C-0E23-4ED3-BD93-D3AFEBD855FE}" dt="2026-03-09T21:56:49.380" v="10223" actId="692"/>
          <ac:cxnSpMkLst>
            <pc:docMk/>
            <pc:sldMk cId="2188772003" sldId="650"/>
            <ac:cxnSpMk id="10" creationId="{B46B639F-1A9D-18D7-A75F-FFA81CDD622D}"/>
          </ac:cxnSpMkLst>
        </pc:cxnChg>
        <pc:cxnChg chg="mod">
          <ac:chgData name="Lu, Xianguo" userId="57649a0a-d28e-4448-98a1-8d5cbd8ea753" providerId="ADAL" clId="{C010782C-0E23-4ED3-BD93-D3AFEBD855FE}" dt="2026-03-09T21:56:49.380" v="10223" actId="692"/>
          <ac:cxnSpMkLst>
            <pc:docMk/>
            <pc:sldMk cId="2188772003" sldId="650"/>
            <ac:cxnSpMk id="11" creationId="{30BE6696-322C-CE8D-E5E9-0C3268295662}"/>
          </ac:cxnSpMkLst>
        </pc:cxnChg>
        <pc:cxnChg chg="mod">
          <ac:chgData name="Lu, Xianguo" userId="57649a0a-d28e-4448-98a1-8d5cbd8ea753" providerId="ADAL" clId="{C010782C-0E23-4ED3-BD93-D3AFEBD855FE}" dt="2026-03-09T21:56:49.380" v="10223" actId="692"/>
          <ac:cxnSpMkLst>
            <pc:docMk/>
            <pc:sldMk cId="2188772003" sldId="650"/>
            <ac:cxnSpMk id="12" creationId="{9A8CB3BC-A02B-B81D-324B-A887EBB05171}"/>
          </ac:cxnSpMkLst>
        </pc:cxnChg>
        <pc:cxnChg chg="mod">
          <ac:chgData name="Lu, Xianguo" userId="57649a0a-d28e-4448-98a1-8d5cbd8ea753" providerId="ADAL" clId="{C010782C-0E23-4ED3-BD93-D3AFEBD855FE}" dt="2026-03-09T21:56:49.380" v="10223" actId="692"/>
          <ac:cxnSpMkLst>
            <pc:docMk/>
            <pc:sldMk cId="2188772003" sldId="650"/>
            <ac:cxnSpMk id="13" creationId="{4F158BFF-9FB6-CFFE-CF5B-435677321407}"/>
          </ac:cxnSpMkLst>
        </pc:cxnChg>
        <pc:cxnChg chg="mod">
          <ac:chgData name="Lu, Xianguo" userId="57649a0a-d28e-4448-98a1-8d5cbd8ea753" providerId="ADAL" clId="{C010782C-0E23-4ED3-BD93-D3AFEBD855FE}" dt="2026-03-09T21:56:49.380" v="10223" actId="692"/>
          <ac:cxnSpMkLst>
            <pc:docMk/>
            <pc:sldMk cId="2188772003" sldId="650"/>
            <ac:cxnSpMk id="15" creationId="{783FA599-C8D0-900D-87A8-E92BD16CFDD3}"/>
          </ac:cxnSpMkLst>
        </pc:cxnChg>
      </pc:sldChg>
      <pc:sldChg chg="addSp delSp modSp mod addAnim delAnim modAnim">
        <pc:chgData name="Lu, Xianguo" userId="57649a0a-d28e-4448-98a1-8d5cbd8ea753" providerId="ADAL" clId="{C010782C-0E23-4ED3-BD93-D3AFEBD855FE}" dt="2026-03-24T22:10:43.648" v="28071" actId="478"/>
        <pc:sldMkLst>
          <pc:docMk/>
          <pc:sldMk cId="2521485615" sldId="652"/>
        </pc:sldMkLst>
        <pc:spChg chg="mod">
          <ac:chgData name="Lu, Xianguo" userId="57649a0a-d28e-4448-98a1-8d5cbd8ea753" providerId="ADAL" clId="{C010782C-0E23-4ED3-BD93-D3AFEBD855FE}" dt="2026-03-09T22:01:48.759" v="10260" actId="1076"/>
          <ac:spMkLst>
            <pc:docMk/>
            <pc:sldMk cId="2521485615" sldId="652"/>
            <ac:spMk id="6" creationId="{563726AE-8FB7-DC6E-F294-92BD8AF0C80F}"/>
          </ac:spMkLst>
        </pc:spChg>
        <pc:spChg chg="mod">
          <ac:chgData name="Lu, Xianguo" userId="57649a0a-d28e-4448-98a1-8d5cbd8ea753" providerId="ADAL" clId="{C010782C-0E23-4ED3-BD93-D3AFEBD855FE}" dt="2026-03-09T22:02:05.072" v="10283" actId="1035"/>
          <ac:spMkLst>
            <pc:docMk/>
            <pc:sldMk cId="2521485615" sldId="652"/>
            <ac:spMk id="13" creationId="{5311434B-F40A-BE32-8376-0F15AEB69463}"/>
          </ac:spMkLst>
        </pc:spChg>
        <pc:spChg chg="mod">
          <ac:chgData name="Lu, Xianguo" userId="57649a0a-d28e-4448-98a1-8d5cbd8ea753" providerId="ADAL" clId="{C010782C-0E23-4ED3-BD93-D3AFEBD855FE}" dt="2026-03-09T22:02:05.072" v="10283" actId="1035"/>
          <ac:spMkLst>
            <pc:docMk/>
            <pc:sldMk cId="2521485615" sldId="652"/>
            <ac:spMk id="14" creationId="{9A840E1A-37A0-D2D4-1057-8A3877455AD3}"/>
          </ac:spMkLst>
        </pc:spChg>
        <pc:spChg chg="add del mod">
          <ac:chgData name="Lu, Xianguo" userId="57649a0a-d28e-4448-98a1-8d5cbd8ea753" providerId="ADAL" clId="{C010782C-0E23-4ED3-BD93-D3AFEBD855FE}" dt="2026-03-24T22:10:43.648" v="28071" actId="478"/>
          <ac:spMkLst>
            <pc:docMk/>
            <pc:sldMk cId="2521485615" sldId="652"/>
            <ac:spMk id="18" creationId="{56740C70-75BF-D19C-A99A-71AB04728060}"/>
          </ac:spMkLst>
        </pc:spChg>
        <pc:spChg chg="add del mod">
          <ac:chgData name="Lu, Xianguo" userId="57649a0a-d28e-4448-98a1-8d5cbd8ea753" providerId="ADAL" clId="{C010782C-0E23-4ED3-BD93-D3AFEBD855FE}" dt="2026-03-24T22:10:40.401" v="28070" actId="478"/>
          <ac:spMkLst>
            <pc:docMk/>
            <pc:sldMk cId="2521485615" sldId="652"/>
            <ac:spMk id="22" creationId="{C0454B92-5B28-458F-6F49-70B4841E7F01}"/>
          </ac:spMkLst>
        </pc:spChg>
        <pc:spChg chg="add del mod">
          <ac:chgData name="Lu, Xianguo" userId="57649a0a-d28e-4448-98a1-8d5cbd8ea753" providerId="ADAL" clId="{C010782C-0E23-4ED3-BD93-D3AFEBD855FE}" dt="2026-03-24T22:09:41.618" v="28067" actId="478"/>
          <ac:spMkLst>
            <pc:docMk/>
            <pc:sldMk cId="2521485615" sldId="652"/>
            <ac:spMk id="26" creationId="{95F8F98C-7828-8CA7-6781-11F41D43FE52}"/>
          </ac:spMkLst>
        </pc:spChg>
        <pc:spChg chg="mod">
          <ac:chgData name="Lu, Xianguo" userId="57649a0a-d28e-4448-98a1-8d5cbd8ea753" providerId="ADAL" clId="{C010782C-0E23-4ED3-BD93-D3AFEBD855FE}" dt="2026-03-09T22:02:05.072" v="10283" actId="1035"/>
          <ac:spMkLst>
            <pc:docMk/>
            <pc:sldMk cId="2521485615" sldId="652"/>
            <ac:spMk id="44" creationId="{9EEBAB2F-F575-9DB2-B55F-E2041A172017}"/>
          </ac:spMkLst>
        </pc:spChg>
        <pc:spChg chg="mod">
          <ac:chgData name="Lu, Xianguo" userId="57649a0a-d28e-4448-98a1-8d5cbd8ea753" providerId="ADAL" clId="{C010782C-0E23-4ED3-BD93-D3AFEBD855FE}" dt="2026-03-09T22:02:05.072" v="10283" actId="1035"/>
          <ac:spMkLst>
            <pc:docMk/>
            <pc:sldMk cId="2521485615" sldId="652"/>
            <ac:spMk id="48" creationId="{658F7BB1-D546-E204-4757-999F640EACF2}"/>
          </ac:spMkLst>
        </pc:spChg>
        <pc:spChg chg="mod">
          <ac:chgData name="Lu, Xianguo" userId="57649a0a-d28e-4448-98a1-8d5cbd8ea753" providerId="ADAL" clId="{C010782C-0E23-4ED3-BD93-D3AFEBD855FE}" dt="2026-03-09T22:02:05.072" v="10283" actId="1035"/>
          <ac:spMkLst>
            <pc:docMk/>
            <pc:sldMk cId="2521485615" sldId="652"/>
            <ac:spMk id="58" creationId="{0A4896A5-2455-ED03-AC17-60272FBF6650}"/>
          </ac:spMkLst>
        </pc:spChg>
        <pc:spChg chg="mod">
          <ac:chgData name="Lu, Xianguo" userId="57649a0a-d28e-4448-98a1-8d5cbd8ea753" providerId="ADAL" clId="{C010782C-0E23-4ED3-BD93-D3AFEBD855FE}" dt="2026-03-09T22:02:05.072" v="10283" actId="1035"/>
          <ac:spMkLst>
            <pc:docMk/>
            <pc:sldMk cId="2521485615" sldId="652"/>
            <ac:spMk id="59" creationId="{831EF1D4-1116-BAC7-A671-61B299D78550}"/>
          </ac:spMkLst>
        </pc:spChg>
        <pc:spChg chg="mod">
          <ac:chgData name="Lu, Xianguo" userId="57649a0a-d28e-4448-98a1-8d5cbd8ea753" providerId="ADAL" clId="{C010782C-0E23-4ED3-BD93-D3AFEBD855FE}" dt="2026-03-09T22:02:05.072" v="10283" actId="1035"/>
          <ac:spMkLst>
            <pc:docMk/>
            <pc:sldMk cId="2521485615" sldId="652"/>
            <ac:spMk id="61" creationId="{AF9272E5-1B13-F7A1-3F17-54BAD39AFDD3}"/>
          </ac:spMkLst>
        </pc:spChg>
        <pc:spChg chg="mod">
          <ac:chgData name="Lu, Xianguo" userId="57649a0a-d28e-4448-98a1-8d5cbd8ea753" providerId="ADAL" clId="{C010782C-0E23-4ED3-BD93-D3AFEBD855FE}" dt="2026-03-09T22:02:05.072" v="10283" actId="1035"/>
          <ac:spMkLst>
            <pc:docMk/>
            <pc:sldMk cId="2521485615" sldId="652"/>
            <ac:spMk id="70" creationId="{B9E422D9-7776-BA33-8153-8D9AECAF21F5}"/>
          </ac:spMkLst>
        </pc:spChg>
        <pc:spChg chg="mod">
          <ac:chgData name="Lu, Xianguo" userId="57649a0a-d28e-4448-98a1-8d5cbd8ea753" providerId="ADAL" clId="{C010782C-0E23-4ED3-BD93-D3AFEBD855FE}" dt="2026-03-18T21:21:16.760" v="27168" actId="164"/>
          <ac:spMkLst>
            <pc:docMk/>
            <pc:sldMk cId="2521485615" sldId="652"/>
            <ac:spMk id="93" creationId="{FFB1EE47-D22A-A159-D7F8-D91AE08987E0}"/>
          </ac:spMkLst>
        </pc:spChg>
        <pc:spChg chg="mod">
          <ac:chgData name="Lu, Xianguo" userId="57649a0a-d28e-4448-98a1-8d5cbd8ea753" providerId="ADAL" clId="{C010782C-0E23-4ED3-BD93-D3AFEBD855FE}" dt="2026-03-09T22:02:05.072" v="10283" actId="1035"/>
          <ac:spMkLst>
            <pc:docMk/>
            <pc:sldMk cId="2521485615" sldId="652"/>
            <ac:spMk id="94" creationId="{E2B25798-84EE-5198-B40C-3FD545C6117F}"/>
          </ac:spMkLst>
        </pc:spChg>
        <pc:grpChg chg="add mod">
          <ac:chgData name="Lu, Xianguo" userId="57649a0a-d28e-4448-98a1-8d5cbd8ea753" providerId="ADAL" clId="{C010782C-0E23-4ED3-BD93-D3AFEBD855FE}" dt="2026-03-18T21:21:16.760" v="27168" actId="164"/>
          <ac:grpSpMkLst>
            <pc:docMk/>
            <pc:sldMk cId="2521485615" sldId="652"/>
            <ac:grpSpMk id="5" creationId="{FC0D33DA-5725-A529-7316-0B6657C3FBFC}"/>
          </ac:grpSpMkLst>
        </pc:grpChg>
        <pc:grpChg chg="mod">
          <ac:chgData name="Lu, Xianguo" userId="57649a0a-d28e-4448-98a1-8d5cbd8ea753" providerId="ADAL" clId="{C010782C-0E23-4ED3-BD93-D3AFEBD855FE}" dt="2026-03-18T21:21:16.760" v="27168" actId="164"/>
          <ac:grpSpMkLst>
            <pc:docMk/>
            <pc:sldMk cId="2521485615" sldId="652"/>
            <ac:grpSpMk id="35" creationId="{09A7CB73-2B44-D5F9-D695-9FF64A94090F}"/>
          </ac:grpSpMkLst>
        </pc:grpChg>
        <pc:grpChg chg="mod">
          <ac:chgData name="Lu, Xianguo" userId="57649a0a-d28e-4448-98a1-8d5cbd8ea753" providerId="ADAL" clId="{C010782C-0E23-4ED3-BD93-D3AFEBD855FE}" dt="2026-03-18T21:21:16.760" v="27168" actId="164"/>
          <ac:grpSpMkLst>
            <pc:docMk/>
            <pc:sldMk cId="2521485615" sldId="652"/>
            <ac:grpSpMk id="40" creationId="{1F267924-A248-CB89-A66A-06EA5B54E495}"/>
          </ac:grpSpMkLst>
        </pc:grpChg>
        <pc:grpChg chg="mod">
          <ac:chgData name="Lu, Xianguo" userId="57649a0a-d28e-4448-98a1-8d5cbd8ea753" providerId="ADAL" clId="{C010782C-0E23-4ED3-BD93-D3AFEBD855FE}" dt="2026-03-18T21:21:16.760" v="27168" actId="164"/>
          <ac:grpSpMkLst>
            <pc:docMk/>
            <pc:sldMk cId="2521485615" sldId="652"/>
            <ac:grpSpMk id="67" creationId="{C13FDBE5-F791-5CDF-0AA9-F7DBD7841D6B}"/>
          </ac:grpSpMkLst>
        </pc:grpChg>
        <pc:grpChg chg="mod">
          <ac:chgData name="Lu, Xianguo" userId="57649a0a-d28e-4448-98a1-8d5cbd8ea753" providerId="ADAL" clId="{C010782C-0E23-4ED3-BD93-D3AFEBD855FE}" dt="2026-03-18T21:21:16.760" v="27168" actId="164"/>
          <ac:grpSpMkLst>
            <pc:docMk/>
            <pc:sldMk cId="2521485615" sldId="652"/>
            <ac:grpSpMk id="91" creationId="{26F53A25-B430-6DDF-03F0-77EFB2BBB785}"/>
          </ac:grpSpMkLst>
        </pc:grpChg>
        <pc:grpChg chg="mod">
          <ac:chgData name="Lu, Xianguo" userId="57649a0a-d28e-4448-98a1-8d5cbd8ea753" providerId="ADAL" clId="{C010782C-0E23-4ED3-BD93-D3AFEBD855FE}" dt="2026-03-18T21:21:16.760" v="27168" actId="164"/>
          <ac:grpSpMkLst>
            <pc:docMk/>
            <pc:sldMk cId="2521485615" sldId="652"/>
            <ac:grpSpMk id="92" creationId="{3BF93C77-B246-2F4C-CE94-61B4E2882059}"/>
          </ac:grpSpMkLst>
        </pc:grpChg>
        <pc:picChg chg="mod">
          <ac:chgData name="Lu, Xianguo" userId="57649a0a-d28e-4448-98a1-8d5cbd8ea753" providerId="ADAL" clId="{C010782C-0E23-4ED3-BD93-D3AFEBD855FE}" dt="2026-03-18T21:21:16.760" v="27168" actId="164"/>
          <ac:picMkLst>
            <pc:docMk/>
            <pc:sldMk cId="2521485615" sldId="652"/>
            <ac:picMk id="75" creationId="{4291EA7F-640C-2E0B-8BA9-C9841CC0B281}"/>
          </ac:picMkLst>
        </pc:picChg>
      </pc:sldChg>
      <pc:sldChg chg="addSp delSp modSp mod">
        <pc:chgData name="Lu, Xianguo" userId="57649a0a-d28e-4448-98a1-8d5cbd8ea753" providerId="ADAL" clId="{C010782C-0E23-4ED3-BD93-D3AFEBD855FE}" dt="2026-03-09T21:57:11.007" v="10224" actId="207"/>
        <pc:sldMkLst>
          <pc:docMk/>
          <pc:sldMk cId="1269883941" sldId="660"/>
        </pc:sldMkLst>
        <pc:spChg chg="mod">
          <ac:chgData name="Lu, Xianguo" userId="57649a0a-d28e-4448-98a1-8d5cbd8ea753" providerId="ADAL" clId="{C010782C-0E23-4ED3-BD93-D3AFEBD855FE}" dt="2026-03-09T21:49:31.338" v="10137" actId="20577"/>
          <ac:spMkLst>
            <pc:docMk/>
            <pc:sldMk cId="1269883941" sldId="660"/>
            <ac:spMk id="6" creationId="{8A2188F5-F59A-1374-94D7-E42C90DF11F7}"/>
          </ac:spMkLst>
        </pc:spChg>
        <pc:spChg chg="add mod">
          <ac:chgData name="Lu, Xianguo" userId="57649a0a-d28e-4448-98a1-8d5cbd8ea753" providerId="ADAL" clId="{C010782C-0E23-4ED3-BD93-D3AFEBD855FE}" dt="2026-03-09T21:50:47.596" v="10150" actId="207"/>
          <ac:spMkLst>
            <pc:docMk/>
            <pc:sldMk cId="1269883941" sldId="660"/>
            <ac:spMk id="16" creationId="{41956CE9-4A6C-F7E4-C3BB-CDEDB2342A84}"/>
          </ac:spMkLst>
        </pc:spChg>
        <pc:spChg chg="add mod">
          <ac:chgData name="Lu, Xianguo" userId="57649a0a-d28e-4448-98a1-8d5cbd8ea753" providerId="ADAL" clId="{C010782C-0E23-4ED3-BD93-D3AFEBD855FE}" dt="2026-03-09T21:57:11.007" v="10224" actId="207"/>
          <ac:spMkLst>
            <pc:docMk/>
            <pc:sldMk cId="1269883941" sldId="660"/>
            <ac:spMk id="17" creationId="{D29FD10D-D3F8-1A44-6F82-C377672679C7}"/>
          </ac:spMkLst>
        </pc:spChg>
      </pc:sldChg>
      <pc:sldChg chg="addSp delSp modSp mod">
        <pc:chgData name="Lu, Xianguo" userId="57649a0a-d28e-4448-98a1-8d5cbd8ea753" providerId="ADAL" clId="{C010782C-0E23-4ED3-BD93-D3AFEBD855FE}" dt="2026-03-19T20:50:31.081" v="27561" actId="20577"/>
        <pc:sldMkLst>
          <pc:docMk/>
          <pc:sldMk cId="3469183199" sldId="667"/>
        </pc:sldMkLst>
        <pc:spChg chg="mod">
          <ac:chgData name="Lu, Xianguo" userId="57649a0a-d28e-4448-98a1-8d5cbd8ea753" providerId="ADAL" clId="{C010782C-0E23-4ED3-BD93-D3AFEBD855FE}" dt="2026-03-09T21:21:04.588" v="9804" actId="1076"/>
          <ac:spMkLst>
            <pc:docMk/>
            <pc:sldMk cId="3469183199" sldId="667"/>
            <ac:spMk id="2" creationId="{2B628080-B278-7641-9BFD-0775D23E3B1D}"/>
          </ac:spMkLst>
        </pc:spChg>
        <pc:spChg chg="mod">
          <ac:chgData name="Lu, Xianguo" userId="57649a0a-d28e-4448-98a1-8d5cbd8ea753" providerId="ADAL" clId="{C010782C-0E23-4ED3-BD93-D3AFEBD855FE}" dt="2026-03-19T20:50:31.081" v="27561" actId="20577"/>
          <ac:spMkLst>
            <pc:docMk/>
            <pc:sldMk cId="3469183199" sldId="667"/>
            <ac:spMk id="3" creationId="{3C742C14-E57D-BE45-8AD4-176B8E396452}"/>
          </ac:spMkLst>
        </pc:spChg>
        <pc:spChg chg="mod topLvl">
          <ac:chgData name="Lu, Xianguo" userId="57649a0a-d28e-4448-98a1-8d5cbd8ea753" providerId="ADAL" clId="{C010782C-0E23-4ED3-BD93-D3AFEBD855FE}" dt="2026-03-11T17:59:16.630" v="19669" actId="164"/>
          <ac:spMkLst>
            <pc:docMk/>
            <pc:sldMk cId="3469183199" sldId="667"/>
            <ac:spMk id="12" creationId="{5EDD73A2-AEEE-C3C3-B4D2-66C59BAFDC71}"/>
          </ac:spMkLst>
        </pc:spChg>
        <pc:grpChg chg="add mod">
          <ac:chgData name="Lu, Xianguo" userId="57649a0a-d28e-4448-98a1-8d5cbd8ea753" providerId="ADAL" clId="{C010782C-0E23-4ED3-BD93-D3AFEBD855FE}" dt="2026-03-11T17:59:16.630" v="19669" actId="164"/>
          <ac:grpSpMkLst>
            <pc:docMk/>
            <pc:sldMk cId="3469183199" sldId="667"/>
            <ac:grpSpMk id="15" creationId="{8670574D-D25E-C9B2-9CAE-C66DC8FBC067}"/>
          </ac:grpSpMkLst>
        </pc:grpChg>
        <pc:picChg chg="add mod">
          <ac:chgData name="Lu, Xianguo" userId="57649a0a-d28e-4448-98a1-8d5cbd8ea753" providerId="ADAL" clId="{C010782C-0E23-4ED3-BD93-D3AFEBD855FE}" dt="2026-03-10T17:12:41.992" v="14437" actId="1076"/>
          <ac:picMkLst>
            <pc:docMk/>
            <pc:sldMk cId="3469183199" sldId="667"/>
            <ac:picMk id="6" creationId="{7CD08B0E-6CA0-EA4D-A2ED-30A2F9D83574}"/>
          </ac:picMkLst>
        </pc:picChg>
        <pc:picChg chg="mod">
          <ac:chgData name="Lu, Xianguo" userId="57649a0a-d28e-4448-98a1-8d5cbd8ea753" providerId="ADAL" clId="{C010782C-0E23-4ED3-BD93-D3AFEBD855FE}" dt="2026-03-10T17:12:34.779" v="14436" actId="1076"/>
          <ac:picMkLst>
            <pc:docMk/>
            <pc:sldMk cId="3469183199" sldId="667"/>
            <ac:picMk id="8" creationId="{1B647D01-28D0-776D-D696-3E864C305DA1}"/>
          </ac:picMkLst>
        </pc:picChg>
        <pc:picChg chg="mod topLvl modCrop">
          <ac:chgData name="Lu, Xianguo" userId="57649a0a-d28e-4448-98a1-8d5cbd8ea753" providerId="ADAL" clId="{C010782C-0E23-4ED3-BD93-D3AFEBD855FE}" dt="2026-03-11T17:59:16.630" v="19669" actId="164"/>
          <ac:picMkLst>
            <pc:docMk/>
            <pc:sldMk cId="3469183199" sldId="667"/>
            <ac:picMk id="11" creationId="{90644135-7BEF-93D9-8272-0C7C6DDC9787}"/>
          </ac:picMkLst>
        </pc:picChg>
      </pc:sldChg>
      <pc:sldChg chg="add">
        <pc:chgData name="Lu, Xianguo" userId="57649a0a-d28e-4448-98a1-8d5cbd8ea753" providerId="ADAL" clId="{C010782C-0E23-4ED3-BD93-D3AFEBD855FE}" dt="2026-03-18T23:20:48.462" v="27398"/>
        <pc:sldMkLst>
          <pc:docMk/>
          <pc:sldMk cId="2551453278" sldId="689"/>
        </pc:sldMkLst>
      </pc:sldChg>
      <pc:sldChg chg="add">
        <pc:chgData name="Lu, Xianguo" userId="57649a0a-d28e-4448-98a1-8d5cbd8ea753" providerId="ADAL" clId="{C010782C-0E23-4ED3-BD93-D3AFEBD855FE}" dt="2026-03-18T23:20:48.462" v="27398"/>
        <pc:sldMkLst>
          <pc:docMk/>
          <pc:sldMk cId="1697818768" sldId="690"/>
        </pc:sldMkLst>
      </pc:sldChg>
      <pc:sldChg chg="modSp add mod">
        <pc:chgData name="Lu, Xianguo" userId="57649a0a-d28e-4448-98a1-8d5cbd8ea753" providerId="ADAL" clId="{C010782C-0E23-4ED3-BD93-D3AFEBD855FE}" dt="2026-03-18T23:22:07.448" v="27411" actId="20577"/>
        <pc:sldMkLst>
          <pc:docMk/>
          <pc:sldMk cId="1959696409" sldId="691"/>
        </pc:sldMkLst>
        <pc:spChg chg="mod">
          <ac:chgData name="Lu, Xianguo" userId="57649a0a-d28e-4448-98a1-8d5cbd8ea753" providerId="ADAL" clId="{C010782C-0E23-4ED3-BD93-D3AFEBD855FE}" dt="2026-03-18T23:22:07.448" v="27411" actId="20577"/>
          <ac:spMkLst>
            <pc:docMk/>
            <pc:sldMk cId="1959696409" sldId="691"/>
            <ac:spMk id="19" creationId="{A1A03E9D-25B8-48D9-291B-F358FDFDE312}"/>
          </ac:spMkLst>
        </pc:spChg>
      </pc:sldChg>
      <pc:sldChg chg="addSp delSp modSp del mod ord">
        <pc:chgData name="Lu, Xianguo" userId="57649a0a-d28e-4448-98a1-8d5cbd8ea753" providerId="ADAL" clId="{C010782C-0E23-4ED3-BD93-D3AFEBD855FE}" dt="2026-03-24T21:51:35.231" v="27914" actId="47"/>
        <pc:sldMkLst>
          <pc:docMk/>
          <pc:sldMk cId="630773539" sldId="4458"/>
        </pc:sldMkLst>
        <pc:spChg chg="add del mod">
          <ac:chgData name="Lu, Xianguo" userId="57649a0a-d28e-4448-98a1-8d5cbd8ea753" providerId="ADAL" clId="{C010782C-0E23-4ED3-BD93-D3AFEBD855FE}" dt="2026-03-24T21:51:19.254" v="27912" actId="21"/>
          <ac:spMkLst>
            <pc:docMk/>
            <pc:sldMk cId="630773539" sldId="4458"/>
            <ac:spMk id="22" creationId="{640AA47F-0377-88CD-AB83-E30EA440A520}"/>
          </ac:spMkLst>
        </pc:spChg>
        <pc:spChg chg="add del mod">
          <ac:chgData name="Lu, Xianguo" userId="57649a0a-d28e-4448-98a1-8d5cbd8ea753" providerId="ADAL" clId="{C010782C-0E23-4ED3-BD93-D3AFEBD855FE}" dt="2026-03-24T21:51:19.254" v="27912" actId="21"/>
          <ac:spMkLst>
            <pc:docMk/>
            <pc:sldMk cId="630773539" sldId="4458"/>
            <ac:spMk id="24" creationId="{6F1EB4E9-98B4-CD4E-7A02-59AF25F600FF}"/>
          </ac:spMkLst>
        </pc:spChg>
        <pc:grpChg chg="add del mod">
          <ac:chgData name="Lu, Xianguo" userId="57649a0a-d28e-4448-98a1-8d5cbd8ea753" providerId="ADAL" clId="{C010782C-0E23-4ED3-BD93-D3AFEBD855FE}" dt="2026-03-24T21:51:19.254" v="27912" actId="21"/>
          <ac:grpSpMkLst>
            <pc:docMk/>
            <pc:sldMk cId="630773539" sldId="4458"/>
            <ac:grpSpMk id="20" creationId="{28F2E78D-E031-D93B-1A96-B406F51A117F}"/>
          </ac:grpSpMkLst>
        </pc:grpChg>
      </pc:sldChg>
      <pc:sldChg chg="addSp delSp modSp del mod ord delAnim modAnim">
        <pc:chgData name="Lu, Xianguo" userId="57649a0a-d28e-4448-98a1-8d5cbd8ea753" providerId="ADAL" clId="{C010782C-0E23-4ED3-BD93-D3AFEBD855FE}" dt="2026-03-24T22:21:15.151" v="28127" actId="47"/>
        <pc:sldMkLst>
          <pc:docMk/>
          <pc:sldMk cId="3062848490" sldId="4459"/>
        </pc:sldMkLst>
      </pc:sldChg>
      <pc:sldChg chg="addSp delSp modSp new mod addAnim delAnim modAnim">
        <pc:chgData name="Lu, Xianguo" userId="57649a0a-d28e-4448-98a1-8d5cbd8ea753" providerId="ADAL" clId="{C010782C-0E23-4ED3-BD93-D3AFEBD855FE}" dt="2026-03-12T16:49:39.751" v="21781" actId="478"/>
        <pc:sldMkLst>
          <pc:docMk/>
          <pc:sldMk cId="493789566" sldId="4460"/>
        </pc:sldMkLst>
        <pc:spChg chg="add mod">
          <ac:chgData name="Lu, Xianguo" userId="57649a0a-d28e-4448-98a1-8d5cbd8ea753" providerId="ADAL" clId="{C010782C-0E23-4ED3-BD93-D3AFEBD855FE}" dt="2026-03-10T13:14:15.181" v="13046" actId="14100"/>
          <ac:spMkLst>
            <pc:docMk/>
            <pc:sldMk cId="493789566" sldId="4460"/>
            <ac:spMk id="5" creationId="{7CAC7D9B-5133-92B0-422C-C1632F4BFDEF}"/>
          </ac:spMkLst>
        </pc:spChg>
        <pc:picChg chg="add mod">
          <ac:chgData name="Lu, Xianguo" userId="57649a0a-d28e-4448-98a1-8d5cbd8ea753" providerId="ADAL" clId="{C010782C-0E23-4ED3-BD93-D3AFEBD855FE}" dt="2026-03-10T16:38:55.815" v="14257" actId="1076"/>
          <ac:picMkLst>
            <pc:docMk/>
            <pc:sldMk cId="493789566" sldId="4460"/>
            <ac:picMk id="15" creationId="{8328192E-6C73-E035-9677-FC05177A04DE}"/>
          </ac:picMkLst>
        </pc:picChg>
      </pc:sldChg>
      <pc:sldChg chg="addSp delSp modSp add mod setBg">
        <pc:chgData name="Lu, Xianguo" userId="57649a0a-d28e-4448-98a1-8d5cbd8ea753" providerId="ADAL" clId="{C010782C-0E23-4ED3-BD93-D3AFEBD855FE}" dt="2026-03-11T18:45:32.992" v="19917" actId="1076"/>
        <pc:sldMkLst>
          <pc:docMk/>
          <pc:sldMk cId="3505977019" sldId="4482"/>
        </pc:sldMkLst>
        <pc:spChg chg="add mod">
          <ac:chgData name="Lu, Xianguo" userId="57649a0a-d28e-4448-98a1-8d5cbd8ea753" providerId="ADAL" clId="{C010782C-0E23-4ED3-BD93-D3AFEBD855FE}" dt="2026-03-10T00:59:36.761" v="12373" actId="1076"/>
          <ac:spMkLst>
            <pc:docMk/>
            <pc:sldMk cId="3505977019" sldId="4482"/>
            <ac:spMk id="7" creationId="{04E4ABA4-F559-051D-2101-A4ADDBF325F7}"/>
          </ac:spMkLst>
        </pc:spChg>
        <pc:spChg chg="mod">
          <ac:chgData name="Lu, Xianguo" userId="57649a0a-d28e-4448-98a1-8d5cbd8ea753" providerId="ADAL" clId="{C010782C-0E23-4ED3-BD93-D3AFEBD855FE}" dt="2026-03-11T18:44:49.448" v="19915"/>
          <ac:spMkLst>
            <pc:docMk/>
            <pc:sldMk cId="3505977019" sldId="4482"/>
            <ac:spMk id="15" creationId="{3577DA09-E90F-C344-2DD5-046B2C9ADFE2}"/>
          </ac:spMkLst>
        </pc:spChg>
        <pc:grpChg chg="add mod">
          <ac:chgData name="Lu, Xianguo" userId="57649a0a-d28e-4448-98a1-8d5cbd8ea753" providerId="ADAL" clId="{C010782C-0E23-4ED3-BD93-D3AFEBD855FE}" dt="2026-03-11T18:45:32.992" v="19917" actId="1076"/>
          <ac:grpSpMkLst>
            <pc:docMk/>
            <pc:sldMk cId="3505977019" sldId="4482"/>
            <ac:grpSpMk id="14" creationId="{93169903-97EA-277A-00CD-F5F6DC14D7CA}"/>
          </ac:grpSpMkLst>
        </pc:grpChg>
        <pc:picChg chg="mod">
          <ac:chgData name="Lu, Xianguo" userId="57649a0a-d28e-4448-98a1-8d5cbd8ea753" providerId="ADAL" clId="{C010782C-0E23-4ED3-BD93-D3AFEBD855FE}" dt="2026-03-11T18:44:49.448" v="19915"/>
          <ac:picMkLst>
            <pc:docMk/>
            <pc:sldMk cId="3505977019" sldId="4482"/>
            <ac:picMk id="16" creationId="{F4019C09-5A24-EE9A-2098-2DCF1B819A57}"/>
          </ac:picMkLst>
        </pc:picChg>
      </pc:sldChg>
      <pc:sldChg chg="addSp delSp modSp add mod">
        <pc:chgData name="Lu, Xianguo" userId="57649a0a-d28e-4448-98a1-8d5cbd8ea753" providerId="ADAL" clId="{C010782C-0E23-4ED3-BD93-D3AFEBD855FE}" dt="2026-03-21T13:42:33.218" v="27735" actId="20577"/>
        <pc:sldMkLst>
          <pc:docMk/>
          <pc:sldMk cId="21677483" sldId="4483"/>
        </pc:sldMkLst>
        <pc:spChg chg="mod">
          <ac:chgData name="Lu, Xianguo" userId="57649a0a-d28e-4448-98a1-8d5cbd8ea753" providerId="ADAL" clId="{C010782C-0E23-4ED3-BD93-D3AFEBD855FE}" dt="2026-03-07T18:53:43.474" v="1206" actId="255"/>
          <ac:spMkLst>
            <pc:docMk/>
            <pc:sldMk cId="21677483" sldId="4483"/>
            <ac:spMk id="7" creationId="{2628672D-D374-044F-46EE-F9934C4EC7B5}"/>
          </ac:spMkLst>
        </pc:spChg>
        <pc:spChg chg="mod">
          <ac:chgData name="Lu, Xianguo" userId="57649a0a-d28e-4448-98a1-8d5cbd8ea753" providerId="ADAL" clId="{C010782C-0E23-4ED3-BD93-D3AFEBD855FE}" dt="2026-03-21T13:42:33.218" v="27735" actId="20577"/>
          <ac:spMkLst>
            <pc:docMk/>
            <pc:sldMk cId="21677483" sldId="4483"/>
            <ac:spMk id="19" creationId="{1F25CD2E-F0FF-1F27-F8E0-0E43AA5BE53A}"/>
          </ac:spMkLst>
        </pc:spChg>
      </pc:sldChg>
      <pc:sldChg chg="addSp delSp modSp new mod ord">
        <pc:chgData name="Lu, Xianguo" userId="57649a0a-d28e-4448-98a1-8d5cbd8ea753" providerId="ADAL" clId="{C010782C-0E23-4ED3-BD93-D3AFEBD855FE}" dt="2026-03-14T22:57:15.179" v="26680" actId="1076"/>
        <pc:sldMkLst>
          <pc:docMk/>
          <pc:sldMk cId="3692973282" sldId="4484"/>
        </pc:sldMkLst>
        <pc:spChg chg="add mod">
          <ac:chgData name="Lu, Xianguo" userId="57649a0a-d28e-4448-98a1-8d5cbd8ea753" providerId="ADAL" clId="{C010782C-0E23-4ED3-BD93-D3AFEBD855FE}" dt="2026-03-13T12:08:01.294" v="25348" actId="1076"/>
          <ac:spMkLst>
            <pc:docMk/>
            <pc:sldMk cId="3692973282" sldId="4484"/>
            <ac:spMk id="7" creationId="{257DFB28-4C1F-CA81-4F30-730F6D073B2B}"/>
          </ac:spMkLst>
        </pc:spChg>
        <pc:spChg chg="add mod">
          <ac:chgData name="Lu, Xianguo" userId="57649a0a-d28e-4448-98a1-8d5cbd8ea753" providerId="ADAL" clId="{C010782C-0E23-4ED3-BD93-D3AFEBD855FE}" dt="2026-03-13T12:08:06.898" v="25349" actId="1076"/>
          <ac:spMkLst>
            <pc:docMk/>
            <pc:sldMk cId="3692973282" sldId="4484"/>
            <ac:spMk id="9" creationId="{C1FE0405-FBB5-5DD0-38ED-8390466C14F4}"/>
          </ac:spMkLst>
        </pc:spChg>
        <pc:spChg chg="add mod">
          <ac:chgData name="Lu, Xianguo" userId="57649a0a-d28e-4448-98a1-8d5cbd8ea753" providerId="ADAL" clId="{C010782C-0E23-4ED3-BD93-D3AFEBD855FE}" dt="2026-03-13T12:09:18.026" v="25376" actId="20577"/>
          <ac:spMkLst>
            <pc:docMk/>
            <pc:sldMk cId="3692973282" sldId="4484"/>
            <ac:spMk id="19" creationId="{361DB0E4-8D0F-A24C-9D91-6C2F93C99F6A}"/>
          </ac:spMkLst>
        </pc:spChg>
        <pc:spChg chg="add mod">
          <ac:chgData name="Lu, Xianguo" userId="57649a0a-d28e-4448-98a1-8d5cbd8ea753" providerId="ADAL" clId="{C010782C-0E23-4ED3-BD93-D3AFEBD855FE}" dt="2026-03-14T22:57:15.179" v="26680" actId="1076"/>
          <ac:spMkLst>
            <pc:docMk/>
            <pc:sldMk cId="3692973282" sldId="4484"/>
            <ac:spMk id="20" creationId="{83941CC3-DAE2-6545-9239-D18A00354B0F}"/>
          </ac:spMkLst>
        </pc:spChg>
        <pc:spChg chg="add mod">
          <ac:chgData name="Lu, Xianguo" userId="57649a0a-d28e-4448-98a1-8d5cbd8ea753" providerId="ADAL" clId="{C010782C-0E23-4ED3-BD93-D3AFEBD855FE}" dt="2026-03-14T22:55:18.533" v="26661" actId="20577"/>
          <ac:spMkLst>
            <pc:docMk/>
            <pc:sldMk cId="3692973282" sldId="4484"/>
            <ac:spMk id="21" creationId="{01E29091-047C-A683-EB90-173A1A5934AB}"/>
          </ac:spMkLst>
        </pc:spChg>
        <pc:spChg chg="add mod">
          <ac:chgData name="Lu, Xianguo" userId="57649a0a-d28e-4448-98a1-8d5cbd8ea753" providerId="ADAL" clId="{C010782C-0E23-4ED3-BD93-D3AFEBD855FE}" dt="2026-03-13T12:08:12.600" v="25350" actId="1076"/>
          <ac:spMkLst>
            <pc:docMk/>
            <pc:sldMk cId="3692973282" sldId="4484"/>
            <ac:spMk id="22" creationId="{EAC3DD5C-F1E8-C512-52F4-86A49A691EF7}"/>
          </ac:spMkLst>
        </pc:spChg>
        <pc:picChg chg="add mod ord">
          <ac:chgData name="Lu, Xianguo" userId="57649a0a-d28e-4448-98a1-8d5cbd8ea753" providerId="ADAL" clId="{C010782C-0E23-4ED3-BD93-D3AFEBD855FE}" dt="2026-03-13T12:07:52.677" v="25346" actId="1076"/>
          <ac:picMkLst>
            <pc:docMk/>
            <pc:sldMk cId="3692973282" sldId="4484"/>
            <ac:picMk id="6" creationId="{984DE74F-C906-62A6-AF30-6C57EFD426CD}"/>
          </ac:picMkLst>
        </pc:picChg>
        <pc:picChg chg="add mod ord">
          <ac:chgData name="Lu, Xianguo" userId="57649a0a-d28e-4448-98a1-8d5cbd8ea753" providerId="ADAL" clId="{C010782C-0E23-4ED3-BD93-D3AFEBD855FE}" dt="2026-03-14T21:25:09.206" v="26459" actId="29295"/>
          <ac:picMkLst>
            <pc:docMk/>
            <pc:sldMk cId="3692973282" sldId="4484"/>
            <ac:picMk id="8" creationId="{ED79D66C-88BA-77E6-97F7-F9B6E00E12EB}"/>
          </ac:picMkLst>
        </pc:picChg>
      </pc:sldChg>
      <pc:sldChg chg="addSp delSp modSp add mod ord">
        <pc:chgData name="Lu, Xianguo" userId="57649a0a-d28e-4448-98a1-8d5cbd8ea753" providerId="ADAL" clId="{C010782C-0E23-4ED3-BD93-D3AFEBD855FE}" dt="2026-03-14T22:53:06.224" v="26631" actId="20577"/>
        <pc:sldMkLst>
          <pc:docMk/>
          <pc:sldMk cId="1182480029" sldId="4485"/>
        </pc:sldMkLst>
        <pc:spChg chg="add mod">
          <ac:chgData name="Lu, Xianguo" userId="57649a0a-d28e-4448-98a1-8d5cbd8ea753" providerId="ADAL" clId="{C010782C-0E23-4ED3-BD93-D3AFEBD855FE}" dt="2026-03-07T18:53:49.939" v="1207" actId="255"/>
          <ac:spMkLst>
            <pc:docMk/>
            <pc:sldMk cId="1182480029" sldId="4485"/>
            <ac:spMk id="9" creationId="{871E9926-AAAB-8077-8D6B-34FC09DABFB6}"/>
          </ac:spMkLst>
        </pc:spChg>
        <pc:spChg chg="add mod">
          <ac:chgData name="Lu, Xianguo" userId="57649a0a-d28e-4448-98a1-8d5cbd8ea753" providerId="ADAL" clId="{C010782C-0E23-4ED3-BD93-D3AFEBD855FE}" dt="2026-03-14T22:53:06.224" v="26631" actId="20577"/>
          <ac:spMkLst>
            <pc:docMk/>
            <pc:sldMk cId="1182480029" sldId="4485"/>
            <ac:spMk id="13" creationId="{7A206294-7A8D-EB3D-EF6E-75EBB7A2DCE4}"/>
          </ac:spMkLst>
        </pc:spChg>
        <pc:picChg chg="add mod">
          <ac:chgData name="Lu, Xianguo" userId="57649a0a-d28e-4448-98a1-8d5cbd8ea753" providerId="ADAL" clId="{C010782C-0E23-4ED3-BD93-D3AFEBD855FE}" dt="2026-03-12T22:51:07.455" v="22906" actId="1076"/>
          <ac:picMkLst>
            <pc:docMk/>
            <pc:sldMk cId="1182480029" sldId="4485"/>
            <ac:picMk id="6" creationId="{11FF097D-F5C5-C2B1-C82B-8221CB973742}"/>
          </ac:picMkLst>
        </pc:picChg>
      </pc:sldChg>
      <pc:sldChg chg="addSp delSp modSp add mod ord">
        <pc:chgData name="Lu, Xianguo" userId="57649a0a-d28e-4448-98a1-8d5cbd8ea753" providerId="ADAL" clId="{C010782C-0E23-4ED3-BD93-D3AFEBD855FE}" dt="2026-03-18T22:43:37.683" v="27260" actId="20577"/>
        <pc:sldMkLst>
          <pc:docMk/>
          <pc:sldMk cId="1084145557" sldId="4486"/>
        </pc:sldMkLst>
        <pc:spChg chg="add mod">
          <ac:chgData name="Lu, Xianguo" userId="57649a0a-d28e-4448-98a1-8d5cbd8ea753" providerId="ADAL" clId="{C010782C-0E23-4ED3-BD93-D3AFEBD855FE}" dt="2026-03-13T12:10:32.431" v="25378" actId="20577"/>
          <ac:spMkLst>
            <pc:docMk/>
            <pc:sldMk cId="1084145557" sldId="4486"/>
            <ac:spMk id="5" creationId="{B40A7E55-5A3C-DEBF-5DDC-C28AAB780F39}"/>
          </ac:spMkLst>
        </pc:spChg>
        <pc:spChg chg="add mod">
          <ac:chgData name="Lu, Xianguo" userId="57649a0a-d28e-4448-98a1-8d5cbd8ea753" providerId="ADAL" clId="{C010782C-0E23-4ED3-BD93-D3AFEBD855FE}" dt="2026-03-18T22:43:37.683" v="27260" actId="20577"/>
          <ac:spMkLst>
            <pc:docMk/>
            <pc:sldMk cId="1084145557" sldId="4486"/>
            <ac:spMk id="9" creationId="{D589ECDD-EB65-C603-8F79-96C8118CBE9A}"/>
          </ac:spMkLst>
        </pc:spChg>
        <pc:spChg chg="add mod">
          <ac:chgData name="Lu, Xianguo" userId="57649a0a-d28e-4448-98a1-8d5cbd8ea753" providerId="ADAL" clId="{C010782C-0E23-4ED3-BD93-D3AFEBD855FE}" dt="2026-03-14T22:54:50.729" v="26637" actId="20577"/>
          <ac:spMkLst>
            <pc:docMk/>
            <pc:sldMk cId="1084145557" sldId="4486"/>
            <ac:spMk id="12" creationId="{7CDE2CD2-2F01-249B-B8EB-D080641DF833}"/>
          </ac:spMkLst>
        </pc:spChg>
        <pc:picChg chg="add mod ord">
          <ac:chgData name="Lu, Xianguo" userId="57649a0a-d28e-4448-98a1-8d5cbd8ea753" providerId="ADAL" clId="{C010782C-0E23-4ED3-BD93-D3AFEBD855FE}" dt="2026-03-12T22:51:38.112" v="22912" actId="1076"/>
          <ac:picMkLst>
            <pc:docMk/>
            <pc:sldMk cId="1084145557" sldId="4486"/>
            <ac:picMk id="8" creationId="{19041F97-4C65-4CA9-9F43-FC58B602DCBF}"/>
          </ac:picMkLst>
        </pc:picChg>
      </pc:sldChg>
      <pc:sldChg chg="addSp delSp modSp add mod ord">
        <pc:chgData name="Lu, Xianguo" userId="57649a0a-d28e-4448-98a1-8d5cbd8ea753" providerId="ADAL" clId="{C010782C-0E23-4ED3-BD93-D3AFEBD855FE}" dt="2026-03-14T22:52:00.980" v="26630" actId="20577"/>
        <pc:sldMkLst>
          <pc:docMk/>
          <pc:sldMk cId="912479121" sldId="4487"/>
        </pc:sldMkLst>
        <pc:spChg chg="add mod">
          <ac:chgData name="Lu, Xianguo" userId="57649a0a-d28e-4448-98a1-8d5cbd8ea753" providerId="ADAL" clId="{C010782C-0E23-4ED3-BD93-D3AFEBD855FE}" dt="2026-03-14T22:52:00.980" v="26630" actId="20577"/>
          <ac:spMkLst>
            <pc:docMk/>
            <pc:sldMk cId="912479121" sldId="4487"/>
            <ac:spMk id="8" creationId="{6BC3AA86-3C7C-3A0B-61F0-1B043806E646}"/>
          </ac:spMkLst>
        </pc:spChg>
        <pc:spChg chg="add mod">
          <ac:chgData name="Lu, Xianguo" userId="57649a0a-d28e-4448-98a1-8d5cbd8ea753" providerId="ADAL" clId="{C010782C-0E23-4ED3-BD93-D3AFEBD855FE}" dt="2026-03-07T21:09:20.915" v="1810" actId="20577"/>
          <ac:spMkLst>
            <pc:docMk/>
            <pc:sldMk cId="912479121" sldId="4487"/>
            <ac:spMk id="9" creationId="{204D2D04-9309-D892-2736-5679B51FF05D}"/>
          </ac:spMkLst>
        </pc:spChg>
        <pc:spChg chg="add mod">
          <ac:chgData name="Lu, Xianguo" userId="57649a0a-d28e-4448-98a1-8d5cbd8ea753" providerId="ADAL" clId="{C010782C-0E23-4ED3-BD93-D3AFEBD855FE}" dt="2026-03-07T21:24:52.703" v="1957" actId="1076"/>
          <ac:spMkLst>
            <pc:docMk/>
            <pc:sldMk cId="912479121" sldId="4487"/>
            <ac:spMk id="10" creationId="{C2E03977-BCAD-4191-EDA2-2DA6AF763EEE}"/>
          </ac:spMkLst>
        </pc:spChg>
        <pc:picChg chg="add mod ord">
          <ac:chgData name="Lu, Xianguo" userId="57649a0a-d28e-4448-98a1-8d5cbd8ea753" providerId="ADAL" clId="{C010782C-0E23-4ED3-BD93-D3AFEBD855FE}" dt="2026-03-12T22:50:26.031" v="22902" actId="167"/>
          <ac:picMkLst>
            <pc:docMk/>
            <pc:sldMk cId="912479121" sldId="4487"/>
            <ac:picMk id="7" creationId="{1686896A-72F1-31F5-0170-7576D7039474}"/>
          </ac:picMkLst>
        </pc:picChg>
      </pc:sldChg>
      <pc:sldChg chg="addSp delSp modSp new mod addAnim delAnim modAnim">
        <pc:chgData name="Lu, Xianguo" userId="57649a0a-d28e-4448-98a1-8d5cbd8ea753" providerId="ADAL" clId="{C010782C-0E23-4ED3-BD93-D3AFEBD855FE}" dt="2026-03-12T22:43:36.746" v="22778" actId="478"/>
        <pc:sldMkLst>
          <pc:docMk/>
          <pc:sldMk cId="3858052289" sldId="4489"/>
        </pc:sldMkLst>
        <pc:spChg chg="mod">
          <ac:chgData name="Lu, Xianguo" userId="57649a0a-d28e-4448-98a1-8d5cbd8ea753" providerId="ADAL" clId="{C010782C-0E23-4ED3-BD93-D3AFEBD855FE}" dt="2026-03-07T22:18:27.412" v="2570" actId="338"/>
          <ac:spMkLst>
            <pc:docMk/>
            <pc:sldMk cId="3858052289" sldId="4489"/>
            <ac:spMk id="2" creationId="{C5A34F99-9825-DC3C-E22F-0689F2F71174}"/>
          </ac:spMkLst>
        </pc:spChg>
        <pc:spChg chg="mod">
          <ac:chgData name="Lu, Xianguo" userId="57649a0a-d28e-4448-98a1-8d5cbd8ea753" providerId="ADAL" clId="{C010782C-0E23-4ED3-BD93-D3AFEBD855FE}" dt="2026-03-07T22:18:27.412" v="2570" actId="338"/>
          <ac:spMkLst>
            <pc:docMk/>
            <pc:sldMk cId="3858052289" sldId="4489"/>
            <ac:spMk id="3" creationId="{E1B87A66-B6E2-A905-9B7A-806C2493802C}"/>
          </ac:spMkLst>
        </pc:spChg>
        <pc:spChg chg="mod">
          <ac:chgData name="Lu, Xianguo" userId="57649a0a-d28e-4448-98a1-8d5cbd8ea753" providerId="ADAL" clId="{C010782C-0E23-4ED3-BD93-D3AFEBD855FE}" dt="2026-03-07T22:18:27.412" v="2570" actId="338"/>
          <ac:spMkLst>
            <pc:docMk/>
            <pc:sldMk cId="3858052289" sldId="4489"/>
            <ac:spMk id="4" creationId="{8CB95F23-771D-F073-3011-B80C8F88C070}"/>
          </ac:spMkLst>
        </pc:spChg>
        <pc:spChg chg="add mod">
          <ac:chgData name="Lu, Xianguo" userId="57649a0a-d28e-4448-98a1-8d5cbd8ea753" providerId="ADAL" clId="{C010782C-0E23-4ED3-BD93-D3AFEBD855FE}" dt="2026-03-07T22:18:27.412" v="2570" actId="338"/>
          <ac:spMkLst>
            <pc:docMk/>
            <pc:sldMk cId="3858052289" sldId="4489"/>
            <ac:spMk id="13" creationId="{2AE3B34A-2D7F-45DD-95E3-6E291FD04596}"/>
          </ac:spMkLst>
        </pc:spChg>
        <pc:spChg chg="add mod">
          <ac:chgData name="Lu, Xianguo" userId="57649a0a-d28e-4448-98a1-8d5cbd8ea753" providerId="ADAL" clId="{C010782C-0E23-4ED3-BD93-D3AFEBD855FE}" dt="2026-03-12T22:42:39.594" v="22773" actId="20577"/>
          <ac:spMkLst>
            <pc:docMk/>
            <pc:sldMk cId="3858052289" sldId="4489"/>
            <ac:spMk id="14" creationId="{85E12EB1-7DCA-535E-F268-0A2F63D121EC}"/>
          </ac:spMkLst>
        </pc:spChg>
        <pc:spChg chg="add mod topLvl">
          <ac:chgData name="Lu, Xianguo" userId="57649a0a-d28e-4448-98a1-8d5cbd8ea753" providerId="ADAL" clId="{C010782C-0E23-4ED3-BD93-D3AFEBD855FE}" dt="2026-03-12T22:41:17.928" v="22762" actId="478"/>
          <ac:spMkLst>
            <pc:docMk/>
            <pc:sldMk cId="3858052289" sldId="4489"/>
            <ac:spMk id="22" creationId="{FF8945CA-9D54-F835-B2C2-027BEEF59570}"/>
          </ac:spMkLst>
        </pc:spChg>
        <pc:picChg chg="add mod ord modCrop">
          <ac:chgData name="Lu, Xianguo" userId="57649a0a-d28e-4448-98a1-8d5cbd8ea753" providerId="ADAL" clId="{C010782C-0E23-4ED3-BD93-D3AFEBD855FE}" dt="2026-03-10T23:32:39.936" v="17489" actId="1076"/>
          <ac:picMkLst>
            <pc:docMk/>
            <pc:sldMk cId="3858052289" sldId="4489"/>
            <ac:picMk id="6" creationId="{5E46B304-687B-63AC-D576-DAEFC8E6543F}"/>
          </ac:picMkLst>
        </pc:picChg>
      </pc:sldChg>
      <pc:sldChg chg="modSp add mod">
        <pc:chgData name="Lu, Xianguo" userId="57649a0a-d28e-4448-98a1-8d5cbd8ea753" providerId="ADAL" clId="{C010782C-0E23-4ED3-BD93-D3AFEBD855FE}" dt="2026-03-11T01:58:19.359" v="19000" actId="1076"/>
        <pc:sldMkLst>
          <pc:docMk/>
          <pc:sldMk cId="1141380895" sldId="4492"/>
        </pc:sldMkLst>
        <pc:spChg chg="mod">
          <ac:chgData name="Lu, Xianguo" userId="57649a0a-d28e-4448-98a1-8d5cbd8ea753" providerId="ADAL" clId="{C010782C-0E23-4ED3-BD93-D3AFEBD855FE}" dt="2026-03-10T22:34:07.851" v="16737" actId="1076"/>
          <ac:spMkLst>
            <pc:docMk/>
            <pc:sldMk cId="1141380895" sldId="4492"/>
            <ac:spMk id="9" creationId="{443C24E1-397A-CED3-3FDF-B60C7D106D32}"/>
          </ac:spMkLst>
        </pc:spChg>
        <pc:picChg chg="mod">
          <ac:chgData name="Lu, Xianguo" userId="57649a0a-d28e-4448-98a1-8d5cbd8ea753" providerId="ADAL" clId="{C010782C-0E23-4ED3-BD93-D3AFEBD855FE}" dt="2026-03-10T22:34:01.955" v="16736" actId="1076"/>
          <ac:picMkLst>
            <pc:docMk/>
            <pc:sldMk cId="1141380895" sldId="4492"/>
            <ac:picMk id="6" creationId="{62534149-F8A4-D32A-D4D8-1757E306F2A0}"/>
          </ac:picMkLst>
        </pc:picChg>
        <pc:picChg chg="mod">
          <ac:chgData name="Lu, Xianguo" userId="57649a0a-d28e-4448-98a1-8d5cbd8ea753" providerId="ADAL" clId="{C010782C-0E23-4ED3-BD93-D3AFEBD855FE}" dt="2026-03-11T01:58:19.359" v="19000" actId="1076"/>
          <ac:picMkLst>
            <pc:docMk/>
            <pc:sldMk cId="1141380895" sldId="4492"/>
            <ac:picMk id="7" creationId="{04FE94C2-36E2-B90E-50FA-ADBD84FC4FED}"/>
          </ac:picMkLst>
        </pc:picChg>
      </pc:sldChg>
      <pc:sldChg chg="addSp delSp modSp add mod">
        <pc:chgData name="Lu, Xianguo" userId="57649a0a-d28e-4448-98a1-8d5cbd8ea753" providerId="ADAL" clId="{C010782C-0E23-4ED3-BD93-D3AFEBD855FE}" dt="2026-03-14T14:51:11.039" v="26112" actId="20577"/>
        <pc:sldMkLst>
          <pc:docMk/>
          <pc:sldMk cId="4005377543" sldId="4508"/>
        </pc:sldMkLst>
        <pc:spChg chg="mod">
          <ac:chgData name="Lu, Xianguo" userId="57649a0a-d28e-4448-98a1-8d5cbd8ea753" providerId="ADAL" clId="{C010782C-0E23-4ED3-BD93-D3AFEBD855FE}" dt="2026-03-11T21:09:27.711" v="20318" actId="1076"/>
          <ac:spMkLst>
            <pc:docMk/>
            <pc:sldMk cId="4005377543" sldId="4508"/>
            <ac:spMk id="6" creationId="{49CF485C-7812-7D7D-8505-B5A0C1AAAEB4}"/>
          </ac:spMkLst>
        </pc:spChg>
        <pc:spChg chg="mod">
          <ac:chgData name="Lu, Xianguo" userId="57649a0a-d28e-4448-98a1-8d5cbd8ea753" providerId="ADAL" clId="{C010782C-0E23-4ED3-BD93-D3AFEBD855FE}" dt="2026-03-14T14:51:11.039" v="26112" actId="20577"/>
          <ac:spMkLst>
            <pc:docMk/>
            <pc:sldMk cId="4005377543" sldId="4508"/>
            <ac:spMk id="10" creationId="{106AB645-9200-47AC-9675-9CECEA409BB7}"/>
          </ac:spMkLst>
        </pc:spChg>
        <pc:picChg chg="add mod ord">
          <ac:chgData name="Lu, Xianguo" userId="57649a0a-d28e-4448-98a1-8d5cbd8ea753" providerId="ADAL" clId="{C010782C-0E23-4ED3-BD93-D3AFEBD855FE}" dt="2026-03-10T23:33:25.144" v="17500" actId="167"/>
          <ac:picMkLst>
            <pc:docMk/>
            <pc:sldMk cId="4005377543" sldId="4508"/>
            <ac:picMk id="8" creationId="{B5DED191-C5E2-5C41-935F-24F7357A9D39}"/>
          </ac:picMkLst>
        </pc:picChg>
      </pc:sldChg>
      <pc:sldChg chg="addSp delSp modSp new mod">
        <pc:chgData name="Lu, Xianguo" userId="57649a0a-d28e-4448-98a1-8d5cbd8ea753" providerId="ADAL" clId="{C010782C-0E23-4ED3-BD93-D3AFEBD855FE}" dt="2026-03-14T22:45:43.461" v="26621" actId="1076"/>
        <pc:sldMkLst>
          <pc:docMk/>
          <pc:sldMk cId="237208247" sldId="4509"/>
        </pc:sldMkLst>
        <pc:spChg chg="add mod">
          <ac:chgData name="Lu, Xianguo" userId="57649a0a-d28e-4448-98a1-8d5cbd8ea753" providerId="ADAL" clId="{C010782C-0E23-4ED3-BD93-D3AFEBD855FE}" dt="2026-03-14T22:45:43.461" v="26621" actId="1076"/>
          <ac:spMkLst>
            <pc:docMk/>
            <pc:sldMk cId="237208247" sldId="4509"/>
            <ac:spMk id="5" creationId="{63A35827-A32E-EA44-082A-904DEB7EB105}"/>
          </ac:spMkLst>
        </pc:spChg>
        <pc:spChg chg="add mod">
          <ac:chgData name="Lu, Xianguo" userId="57649a0a-d28e-4448-98a1-8d5cbd8ea753" providerId="ADAL" clId="{C010782C-0E23-4ED3-BD93-D3AFEBD855FE}" dt="2026-03-14T22:45:27.851" v="26614" actId="20577"/>
          <ac:spMkLst>
            <pc:docMk/>
            <pc:sldMk cId="237208247" sldId="4509"/>
            <ac:spMk id="10" creationId="{CEB8A347-B093-BBF2-09AC-7A012C8F440A}"/>
          </ac:spMkLst>
        </pc:spChg>
        <pc:spChg chg="add mod">
          <ac:chgData name="Lu, Xianguo" userId="57649a0a-d28e-4448-98a1-8d5cbd8ea753" providerId="ADAL" clId="{C010782C-0E23-4ED3-BD93-D3AFEBD855FE}" dt="2026-03-08T15:21:24.673" v="5581" actId="20577"/>
          <ac:spMkLst>
            <pc:docMk/>
            <pc:sldMk cId="237208247" sldId="4509"/>
            <ac:spMk id="11" creationId="{B6894A24-7494-E478-5F43-0FABD8185ED4}"/>
          </ac:spMkLst>
        </pc:spChg>
        <pc:picChg chg="add mod">
          <ac:chgData name="Lu, Xianguo" userId="57649a0a-d28e-4448-98a1-8d5cbd8ea753" providerId="ADAL" clId="{C010782C-0E23-4ED3-BD93-D3AFEBD855FE}" dt="2026-03-12T23:21:13.620" v="23186" actId="1076"/>
          <ac:picMkLst>
            <pc:docMk/>
            <pc:sldMk cId="237208247" sldId="4509"/>
            <ac:picMk id="6" creationId="{DFDB7B48-F98B-7A69-3F20-6E6AE09F24CF}"/>
          </ac:picMkLst>
        </pc:picChg>
      </pc:sldChg>
      <pc:sldChg chg="addSp delSp modSp new mod">
        <pc:chgData name="Lu, Xianguo" userId="57649a0a-d28e-4448-98a1-8d5cbd8ea753" providerId="ADAL" clId="{C010782C-0E23-4ED3-BD93-D3AFEBD855FE}" dt="2026-03-13T18:09:07.363" v="26009" actId="1440"/>
        <pc:sldMkLst>
          <pc:docMk/>
          <pc:sldMk cId="1892281211" sldId="4511"/>
        </pc:sldMkLst>
        <pc:spChg chg="add mod">
          <ac:chgData name="Lu, Xianguo" userId="57649a0a-d28e-4448-98a1-8d5cbd8ea753" providerId="ADAL" clId="{C010782C-0E23-4ED3-BD93-D3AFEBD855FE}" dt="2026-03-08T15:21:29.773" v="5582"/>
          <ac:spMkLst>
            <pc:docMk/>
            <pc:sldMk cId="1892281211" sldId="4511"/>
            <ac:spMk id="8" creationId="{83B6EE89-5E53-DEB4-E0D4-5DACF2200D67}"/>
          </ac:spMkLst>
        </pc:spChg>
        <pc:spChg chg="add mod">
          <ac:chgData name="Lu, Xianguo" userId="57649a0a-d28e-4448-98a1-8d5cbd8ea753" providerId="ADAL" clId="{C010782C-0E23-4ED3-BD93-D3AFEBD855FE}" dt="2026-03-11T02:01:46.994" v="19048"/>
          <ac:spMkLst>
            <pc:docMk/>
            <pc:sldMk cId="1892281211" sldId="4511"/>
            <ac:spMk id="16" creationId="{70E1DBDF-CAEA-F530-8E7E-15A3251AE15F}"/>
          </ac:spMkLst>
        </pc:spChg>
        <pc:spChg chg="add mod">
          <ac:chgData name="Lu, Xianguo" userId="57649a0a-d28e-4448-98a1-8d5cbd8ea753" providerId="ADAL" clId="{C010782C-0E23-4ED3-BD93-D3AFEBD855FE}" dt="2026-03-10T23:38:25.630" v="17550" actId="1076"/>
          <ac:spMkLst>
            <pc:docMk/>
            <pc:sldMk cId="1892281211" sldId="4511"/>
            <ac:spMk id="21" creationId="{B0D2F747-16F4-2BEE-B927-7AE8C4408FC1}"/>
          </ac:spMkLst>
        </pc:spChg>
        <pc:spChg chg="add mod ord">
          <ac:chgData name="Lu, Xianguo" userId="57649a0a-d28e-4448-98a1-8d5cbd8ea753" providerId="ADAL" clId="{C010782C-0E23-4ED3-BD93-D3AFEBD855FE}" dt="2026-03-10T23:33:46.222" v="17501" actId="478"/>
          <ac:spMkLst>
            <pc:docMk/>
            <pc:sldMk cId="1892281211" sldId="4511"/>
            <ac:spMk id="31" creationId="{BDABFB34-0E12-78F2-A4DA-01BD3427A9A4}"/>
          </ac:spMkLst>
        </pc:spChg>
        <pc:spChg chg="add mod ord">
          <ac:chgData name="Lu, Xianguo" userId="57649a0a-d28e-4448-98a1-8d5cbd8ea753" providerId="ADAL" clId="{C010782C-0E23-4ED3-BD93-D3AFEBD855FE}" dt="2026-03-10T23:37:48.588" v="17544" actId="1038"/>
          <ac:spMkLst>
            <pc:docMk/>
            <pc:sldMk cId="1892281211" sldId="4511"/>
            <ac:spMk id="32" creationId="{83CD549F-1C13-C053-9BD3-7AE860E47715}"/>
          </ac:spMkLst>
        </pc:spChg>
        <pc:grpChg chg="add mod topLvl">
          <ac:chgData name="Lu, Xianguo" userId="57649a0a-d28e-4448-98a1-8d5cbd8ea753" providerId="ADAL" clId="{C010782C-0E23-4ED3-BD93-D3AFEBD855FE}" dt="2026-03-10T23:37:57.274" v="17545" actId="1076"/>
          <ac:grpSpMkLst>
            <pc:docMk/>
            <pc:sldMk cId="1892281211" sldId="4511"/>
            <ac:grpSpMk id="33" creationId="{C931F3F4-A9C5-E49C-2CDB-2017799D51E8}"/>
          </ac:grpSpMkLst>
        </pc:grpChg>
        <pc:picChg chg="add mod ord">
          <ac:chgData name="Lu, Xianguo" userId="57649a0a-d28e-4448-98a1-8d5cbd8ea753" providerId="ADAL" clId="{C010782C-0E23-4ED3-BD93-D3AFEBD855FE}" dt="2026-03-12T23:21:35.814" v="23194" actId="1037"/>
          <ac:picMkLst>
            <pc:docMk/>
            <pc:sldMk cId="1892281211" sldId="4511"/>
            <ac:picMk id="6" creationId="{A62AE274-DDD9-594B-DCE7-2D81AFD78DFC}"/>
          </ac:picMkLst>
        </pc:picChg>
        <pc:picChg chg="add mod ord">
          <ac:chgData name="Lu, Xianguo" userId="57649a0a-d28e-4448-98a1-8d5cbd8ea753" providerId="ADAL" clId="{C010782C-0E23-4ED3-BD93-D3AFEBD855FE}" dt="2026-03-12T23:21:43.817" v="23195" actId="1076"/>
          <ac:picMkLst>
            <pc:docMk/>
            <pc:sldMk cId="1892281211" sldId="4511"/>
            <ac:picMk id="9" creationId="{7AF3498F-826B-8526-691A-DE46B9101BFC}"/>
          </ac:picMkLst>
        </pc:picChg>
        <pc:picChg chg="add mod">
          <ac:chgData name="Lu, Xianguo" userId="57649a0a-d28e-4448-98a1-8d5cbd8ea753" providerId="ADAL" clId="{C010782C-0E23-4ED3-BD93-D3AFEBD855FE}" dt="2026-03-13T18:09:07.363" v="26009" actId="1440"/>
          <ac:picMkLst>
            <pc:docMk/>
            <pc:sldMk cId="1892281211" sldId="4511"/>
            <ac:picMk id="11" creationId="{1C6A981F-5813-4E7E-E6C0-E635F971666E}"/>
          </ac:picMkLst>
        </pc:picChg>
        <pc:cxnChg chg="add mod">
          <ac:chgData name="Lu, Xianguo" userId="57649a0a-d28e-4448-98a1-8d5cbd8ea753" providerId="ADAL" clId="{C010782C-0E23-4ED3-BD93-D3AFEBD855FE}" dt="2026-03-08T15:38:25.448" v="5896" actId="164"/>
          <ac:cxnSpMkLst>
            <pc:docMk/>
            <pc:sldMk cId="1892281211" sldId="4511"/>
            <ac:cxnSpMk id="23" creationId="{137E99B1-127D-15C6-F3F0-C69F6EDCD88C}"/>
          </ac:cxnSpMkLst>
        </pc:cxnChg>
        <pc:cxnChg chg="add mod">
          <ac:chgData name="Lu, Xianguo" userId="57649a0a-d28e-4448-98a1-8d5cbd8ea753" providerId="ADAL" clId="{C010782C-0E23-4ED3-BD93-D3AFEBD855FE}" dt="2026-03-10T23:33:46.222" v="17501" actId="478"/>
          <ac:cxnSpMkLst>
            <pc:docMk/>
            <pc:sldMk cId="1892281211" sldId="4511"/>
            <ac:cxnSpMk id="24" creationId="{65ED8094-3FB3-0E5A-7DC4-5CA6D598CF24}"/>
          </ac:cxnSpMkLst>
        </pc:cxnChg>
        <pc:cxnChg chg="add mod">
          <ac:chgData name="Lu, Xianguo" userId="57649a0a-d28e-4448-98a1-8d5cbd8ea753" providerId="ADAL" clId="{C010782C-0E23-4ED3-BD93-D3AFEBD855FE}" dt="2026-03-10T23:33:46.222" v="17501" actId="478"/>
          <ac:cxnSpMkLst>
            <pc:docMk/>
            <pc:sldMk cId="1892281211" sldId="4511"/>
            <ac:cxnSpMk id="27" creationId="{984139C2-5390-2CE5-7B95-1EE532467669}"/>
          </ac:cxnSpMkLst>
        </pc:cxnChg>
      </pc:sldChg>
      <pc:sldChg chg="addSp delSp modSp add mod modAnim">
        <pc:chgData name="Lu, Xianguo" userId="57649a0a-d28e-4448-98a1-8d5cbd8ea753" providerId="ADAL" clId="{C010782C-0E23-4ED3-BD93-D3AFEBD855FE}" dt="2026-03-24T11:33:59.168" v="27809"/>
        <pc:sldMkLst>
          <pc:docMk/>
          <pc:sldMk cId="1088673134" sldId="4514"/>
        </pc:sldMkLst>
        <pc:spChg chg="add mod">
          <ac:chgData name="Lu, Xianguo" userId="57649a0a-d28e-4448-98a1-8d5cbd8ea753" providerId="ADAL" clId="{C010782C-0E23-4ED3-BD93-D3AFEBD855FE}" dt="2026-03-09T13:36:57.170" v="8282"/>
          <ac:spMkLst>
            <pc:docMk/>
            <pc:sldMk cId="1088673134" sldId="4514"/>
            <ac:spMk id="5" creationId="{14CA31EB-1B10-AEF4-229A-B6CC43747FEA}"/>
          </ac:spMkLst>
        </pc:spChg>
        <pc:spChg chg="add mod">
          <ac:chgData name="Lu, Xianguo" userId="57649a0a-d28e-4448-98a1-8d5cbd8ea753" providerId="ADAL" clId="{C010782C-0E23-4ED3-BD93-D3AFEBD855FE}" dt="2026-03-24T11:33:59.168" v="27809"/>
          <ac:spMkLst>
            <pc:docMk/>
            <pc:sldMk cId="1088673134" sldId="4514"/>
            <ac:spMk id="7" creationId="{FD64C4BB-6DBB-74B2-1196-A87D74CDE0EC}"/>
          </ac:spMkLst>
        </pc:spChg>
        <pc:spChg chg="mod">
          <ac:chgData name="Lu, Xianguo" userId="57649a0a-d28e-4448-98a1-8d5cbd8ea753" providerId="ADAL" clId="{C010782C-0E23-4ED3-BD93-D3AFEBD855FE}" dt="2026-03-09T13:37:05.967" v="8284"/>
          <ac:spMkLst>
            <pc:docMk/>
            <pc:sldMk cId="1088673134" sldId="4514"/>
            <ac:spMk id="11" creationId="{A2BA0C9E-1CE7-4699-69F1-C7F5A01C1037}"/>
          </ac:spMkLst>
        </pc:spChg>
        <pc:spChg chg="mod">
          <ac:chgData name="Lu, Xianguo" userId="57649a0a-d28e-4448-98a1-8d5cbd8ea753" providerId="ADAL" clId="{C010782C-0E23-4ED3-BD93-D3AFEBD855FE}" dt="2026-03-09T13:37:05.967" v="8284"/>
          <ac:spMkLst>
            <pc:docMk/>
            <pc:sldMk cId="1088673134" sldId="4514"/>
            <ac:spMk id="14" creationId="{C819FB66-73B9-58BB-0008-E123F26F8DC6}"/>
          </ac:spMkLst>
        </pc:spChg>
        <pc:spChg chg="mod">
          <ac:chgData name="Lu, Xianguo" userId="57649a0a-d28e-4448-98a1-8d5cbd8ea753" providerId="ADAL" clId="{C010782C-0E23-4ED3-BD93-D3AFEBD855FE}" dt="2026-03-09T13:37:05.967" v="8284"/>
          <ac:spMkLst>
            <pc:docMk/>
            <pc:sldMk cId="1088673134" sldId="4514"/>
            <ac:spMk id="15" creationId="{CD514D1E-FB34-5516-3064-D1A7D24EEA64}"/>
          </ac:spMkLst>
        </pc:spChg>
        <pc:spChg chg="mod">
          <ac:chgData name="Lu, Xianguo" userId="57649a0a-d28e-4448-98a1-8d5cbd8ea753" providerId="ADAL" clId="{C010782C-0E23-4ED3-BD93-D3AFEBD855FE}" dt="2026-03-09T13:37:05.967" v="8284"/>
          <ac:spMkLst>
            <pc:docMk/>
            <pc:sldMk cId="1088673134" sldId="4514"/>
            <ac:spMk id="16" creationId="{0C85873B-29B5-A287-F490-D10F8B501E95}"/>
          </ac:spMkLst>
        </pc:spChg>
        <pc:spChg chg="mod">
          <ac:chgData name="Lu, Xianguo" userId="57649a0a-d28e-4448-98a1-8d5cbd8ea753" providerId="ADAL" clId="{C010782C-0E23-4ED3-BD93-D3AFEBD855FE}" dt="2026-03-09T13:37:05.967" v="8284"/>
          <ac:spMkLst>
            <pc:docMk/>
            <pc:sldMk cId="1088673134" sldId="4514"/>
            <ac:spMk id="17" creationId="{D000BDC1-49B6-206B-07D6-4BBAC0E63527}"/>
          </ac:spMkLst>
        </pc:spChg>
        <pc:spChg chg="add mod">
          <ac:chgData name="Lu, Xianguo" userId="57649a0a-d28e-4448-98a1-8d5cbd8ea753" providerId="ADAL" clId="{C010782C-0E23-4ED3-BD93-D3AFEBD855FE}" dt="2026-03-09T13:39:48.505" v="8370" actId="164"/>
          <ac:spMkLst>
            <pc:docMk/>
            <pc:sldMk cId="1088673134" sldId="4514"/>
            <ac:spMk id="18" creationId="{2BC69137-1FB5-F9AD-8929-73EEFBD1E409}"/>
          </ac:spMkLst>
        </pc:spChg>
        <pc:spChg chg="mod">
          <ac:chgData name="Lu, Xianguo" userId="57649a0a-d28e-4448-98a1-8d5cbd8ea753" providerId="ADAL" clId="{C010782C-0E23-4ED3-BD93-D3AFEBD855FE}" dt="2026-03-09T13:37:05.967" v="8284"/>
          <ac:spMkLst>
            <pc:docMk/>
            <pc:sldMk cId="1088673134" sldId="4514"/>
            <ac:spMk id="20" creationId="{EE0ECFEB-5E74-AF7B-8616-8B8CC6279BF8}"/>
          </ac:spMkLst>
        </pc:spChg>
        <pc:spChg chg="mod">
          <ac:chgData name="Lu, Xianguo" userId="57649a0a-d28e-4448-98a1-8d5cbd8ea753" providerId="ADAL" clId="{C010782C-0E23-4ED3-BD93-D3AFEBD855FE}" dt="2026-03-09T13:37:05.967" v="8284"/>
          <ac:spMkLst>
            <pc:docMk/>
            <pc:sldMk cId="1088673134" sldId="4514"/>
            <ac:spMk id="21" creationId="{2F36209D-B4A0-4D97-0197-E5E295DFF9EC}"/>
          </ac:spMkLst>
        </pc:spChg>
        <pc:spChg chg="mod">
          <ac:chgData name="Lu, Xianguo" userId="57649a0a-d28e-4448-98a1-8d5cbd8ea753" providerId="ADAL" clId="{C010782C-0E23-4ED3-BD93-D3AFEBD855FE}" dt="2026-03-09T13:37:05.967" v="8284"/>
          <ac:spMkLst>
            <pc:docMk/>
            <pc:sldMk cId="1088673134" sldId="4514"/>
            <ac:spMk id="22" creationId="{77322C9E-1E58-4A62-1EA4-4A9785F6325D}"/>
          </ac:spMkLst>
        </pc:spChg>
        <pc:spChg chg="add mod">
          <ac:chgData name="Lu, Xianguo" userId="57649a0a-d28e-4448-98a1-8d5cbd8ea753" providerId="ADAL" clId="{C010782C-0E23-4ED3-BD93-D3AFEBD855FE}" dt="2026-03-09T13:41:54.943" v="8393" actId="20577"/>
          <ac:spMkLst>
            <pc:docMk/>
            <pc:sldMk cId="1088673134" sldId="4514"/>
            <ac:spMk id="23" creationId="{6C6E632E-672A-E0F1-85CD-E4AF802D420A}"/>
          </ac:spMkLst>
        </pc:spChg>
        <pc:grpChg chg="mod">
          <ac:chgData name="Lu, Xianguo" userId="57649a0a-d28e-4448-98a1-8d5cbd8ea753" providerId="ADAL" clId="{C010782C-0E23-4ED3-BD93-D3AFEBD855FE}" dt="2026-03-09T13:39:48.505" v="8370" actId="164"/>
          <ac:grpSpMkLst>
            <pc:docMk/>
            <pc:sldMk cId="1088673134" sldId="4514"/>
            <ac:grpSpMk id="10" creationId="{3D925540-6CC7-C268-53C6-E3DEC0FE9272}"/>
          </ac:grpSpMkLst>
        </pc:grpChg>
        <pc:grpChg chg="mod">
          <ac:chgData name="Lu, Xianguo" userId="57649a0a-d28e-4448-98a1-8d5cbd8ea753" providerId="ADAL" clId="{C010782C-0E23-4ED3-BD93-D3AFEBD855FE}" dt="2026-03-09T13:39:48.505" v="8370" actId="164"/>
          <ac:grpSpMkLst>
            <pc:docMk/>
            <pc:sldMk cId="1088673134" sldId="4514"/>
            <ac:grpSpMk id="19" creationId="{E1852471-6A24-653F-77E9-297AE27B3D36}"/>
          </ac:grpSpMkLst>
        </pc:grpChg>
        <pc:grpChg chg="add del mod">
          <ac:chgData name="Lu, Xianguo" userId="57649a0a-d28e-4448-98a1-8d5cbd8ea753" providerId="ADAL" clId="{C010782C-0E23-4ED3-BD93-D3AFEBD855FE}" dt="2026-03-12T22:21:03.556" v="22528" actId="478"/>
          <ac:grpSpMkLst>
            <pc:docMk/>
            <pc:sldMk cId="1088673134" sldId="4514"/>
            <ac:grpSpMk id="24" creationId="{7256AD45-0092-B47B-C450-FB34071AC601}"/>
          </ac:grpSpMkLst>
        </pc:grpChg>
        <pc:picChg chg="add mod ord">
          <ac:chgData name="Lu, Xianguo" userId="57649a0a-d28e-4448-98a1-8d5cbd8ea753" providerId="ADAL" clId="{C010782C-0E23-4ED3-BD93-D3AFEBD855FE}" dt="2026-03-12T22:21:08.216" v="22531" actId="167"/>
          <ac:picMkLst>
            <pc:docMk/>
            <pc:sldMk cId="1088673134" sldId="4514"/>
            <ac:picMk id="6" creationId="{84DFC8E5-1D38-DFFA-4392-83D52B86BBD7}"/>
          </ac:picMkLst>
        </pc:picChg>
        <pc:picChg chg="add mod">
          <ac:chgData name="Lu, Xianguo" userId="57649a0a-d28e-4448-98a1-8d5cbd8ea753" providerId="ADAL" clId="{C010782C-0E23-4ED3-BD93-D3AFEBD855FE}" dt="2026-03-12T22:26:20.052" v="22590" actId="1076"/>
          <ac:picMkLst>
            <pc:docMk/>
            <pc:sldMk cId="1088673134" sldId="4514"/>
            <ac:picMk id="12" creationId="{01352839-8636-7B6A-CDD9-6F228600790A}"/>
          </ac:picMkLst>
        </pc:picChg>
      </pc:sldChg>
      <pc:sldChg chg="addSp delSp modSp add mod modAnim">
        <pc:chgData name="Lu, Xianguo" userId="57649a0a-d28e-4448-98a1-8d5cbd8ea753" providerId="ADAL" clId="{C010782C-0E23-4ED3-BD93-D3AFEBD855FE}" dt="2026-03-24T11:37:59.817" v="27813"/>
        <pc:sldMkLst>
          <pc:docMk/>
          <pc:sldMk cId="1770373357" sldId="4516"/>
        </pc:sldMkLst>
        <pc:spChg chg="add mod">
          <ac:chgData name="Lu, Xianguo" userId="57649a0a-d28e-4448-98a1-8d5cbd8ea753" providerId="ADAL" clId="{C010782C-0E23-4ED3-BD93-D3AFEBD855FE}" dt="2026-03-24T11:34:01.656" v="27810"/>
          <ac:spMkLst>
            <pc:docMk/>
            <pc:sldMk cId="1770373357" sldId="4516"/>
            <ac:spMk id="7" creationId="{AA86F5D8-AF68-9412-5A51-1C76F2642391}"/>
          </ac:spMkLst>
        </pc:spChg>
        <pc:spChg chg="mod">
          <ac:chgData name="Lu, Xianguo" userId="57649a0a-d28e-4448-98a1-8d5cbd8ea753" providerId="ADAL" clId="{C010782C-0E23-4ED3-BD93-D3AFEBD855FE}" dt="2026-03-09T13:39:53.150" v="8371"/>
          <ac:spMkLst>
            <pc:docMk/>
            <pc:sldMk cId="1770373357" sldId="4516"/>
            <ac:spMk id="10" creationId="{24241BB3-106A-45C4-F4C1-D9121C348D90}"/>
          </ac:spMkLst>
        </pc:spChg>
        <pc:spChg chg="mod">
          <ac:chgData name="Lu, Xianguo" userId="57649a0a-d28e-4448-98a1-8d5cbd8ea753" providerId="ADAL" clId="{C010782C-0E23-4ED3-BD93-D3AFEBD855FE}" dt="2026-03-09T13:39:53.150" v="8371"/>
          <ac:spMkLst>
            <pc:docMk/>
            <pc:sldMk cId="1770373357" sldId="4516"/>
            <ac:spMk id="14" creationId="{C2295808-F44E-BE9D-4AA0-4850CCA99844}"/>
          </ac:spMkLst>
        </pc:spChg>
        <pc:spChg chg="mod">
          <ac:chgData name="Lu, Xianguo" userId="57649a0a-d28e-4448-98a1-8d5cbd8ea753" providerId="ADAL" clId="{C010782C-0E23-4ED3-BD93-D3AFEBD855FE}" dt="2026-03-09T13:39:53.150" v="8371"/>
          <ac:spMkLst>
            <pc:docMk/>
            <pc:sldMk cId="1770373357" sldId="4516"/>
            <ac:spMk id="15" creationId="{29168B1C-1F37-C4CE-B332-C59724C58A21}"/>
          </ac:spMkLst>
        </pc:spChg>
        <pc:spChg chg="mod">
          <ac:chgData name="Lu, Xianguo" userId="57649a0a-d28e-4448-98a1-8d5cbd8ea753" providerId="ADAL" clId="{C010782C-0E23-4ED3-BD93-D3AFEBD855FE}" dt="2026-03-09T13:39:53.150" v="8371"/>
          <ac:spMkLst>
            <pc:docMk/>
            <pc:sldMk cId="1770373357" sldId="4516"/>
            <ac:spMk id="16" creationId="{610C4958-43F7-CF0B-86B5-CF42F5CE4E69}"/>
          </ac:spMkLst>
        </pc:spChg>
        <pc:spChg chg="mod">
          <ac:chgData name="Lu, Xianguo" userId="57649a0a-d28e-4448-98a1-8d5cbd8ea753" providerId="ADAL" clId="{C010782C-0E23-4ED3-BD93-D3AFEBD855FE}" dt="2026-03-09T13:39:53.150" v="8371"/>
          <ac:spMkLst>
            <pc:docMk/>
            <pc:sldMk cId="1770373357" sldId="4516"/>
            <ac:spMk id="17" creationId="{ED10B29C-CDEF-EEEF-0789-2C2A6285D57C}"/>
          </ac:spMkLst>
        </pc:spChg>
        <pc:spChg chg="mod">
          <ac:chgData name="Lu, Xianguo" userId="57649a0a-d28e-4448-98a1-8d5cbd8ea753" providerId="ADAL" clId="{C010782C-0E23-4ED3-BD93-D3AFEBD855FE}" dt="2026-03-09T13:39:53.150" v="8371"/>
          <ac:spMkLst>
            <pc:docMk/>
            <pc:sldMk cId="1770373357" sldId="4516"/>
            <ac:spMk id="18" creationId="{00C6CD36-FB80-321A-618A-522C280C327F}"/>
          </ac:spMkLst>
        </pc:spChg>
        <pc:spChg chg="mod">
          <ac:chgData name="Lu, Xianguo" userId="57649a0a-d28e-4448-98a1-8d5cbd8ea753" providerId="ADAL" clId="{C010782C-0E23-4ED3-BD93-D3AFEBD855FE}" dt="2026-03-09T13:39:53.150" v="8371"/>
          <ac:spMkLst>
            <pc:docMk/>
            <pc:sldMk cId="1770373357" sldId="4516"/>
            <ac:spMk id="19" creationId="{F1E06896-5992-E944-79A9-80C53FD06AAE}"/>
          </ac:spMkLst>
        </pc:spChg>
        <pc:spChg chg="mod">
          <ac:chgData name="Lu, Xianguo" userId="57649a0a-d28e-4448-98a1-8d5cbd8ea753" providerId="ADAL" clId="{C010782C-0E23-4ED3-BD93-D3AFEBD855FE}" dt="2026-03-09T13:39:53.150" v="8371"/>
          <ac:spMkLst>
            <pc:docMk/>
            <pc:sldMk cId="1770373357" sldId="4516"/>
            <ac:spMk id="20" creationId="{CB3887A0-BC6D-5DDB-652E-11029389559A}"/>
          </ac:spMkLst>
        </pc:spChg>
        <pc:spChg chg="mod">
          <ac:chgData name="Lu, Xianguo" userId="57649a0a-d28e-4448-98a1-8d5cbd8ea753" providerId="ADAL" clId="{C010782C-0E23-4ED3-BD93-D3AFEBD855FE}" dt="2026-03-09T13:39:53.150" v="8371"/>
          <ac:spMkLst>
            <pc:docMk/>
            <pc:sldMk cId="1770373357" sldId="4516"/>
            <ac:spMk id="21" creationId="{F99365ED-3018-5D26-2C41-648CBE052811}"/>
          </ac:spMkLst>
        </pc:spChg>
        <pc:spChg chg="add mod">
          <ac:chgData name="Lu, Xianguo" userId="57649a0a-d28e-4448-98a1-8d5cbd8ea753" providerId="ADAL" clId="{C010782C-0E23-4ED3-BD93-D3AFEBD855FE}" dt="2026-03-09T13:41:23.085" v="8380"/>
          <ac:spMkLst>
            <pc:docMk/>
            <pc:sldMk cId="1770373357" sldId="4516"/>
            <ac:spMk id="22" creationId="{EE330A69-1196-79A1-EF9F-F72C932AEEBC}"/>
          </ac:spMkLst>
        </pc:spChg>
        <pc:spChg chg="add mod">
          <ac:chgData name="Lu, Xianguo" userId="57649a0a-d28e-4448-98a1-8d5cbd8ea753" providerId="ADAL" clId="{C010782C-0E23-4ED3-BD93-D3AFEBD855FE}" dt="2026-03-09T13:44:00.599" v="8422" actId="1076"/>
          <ac:spMkLst>
            <pc:docMk/>
            <pc:sldMk cId="1770373357" sldId="4516"/>
            <ac:spMk id="24" creationId="{57AEAF29-A4E2-D205-7CB9-7423C55722DA}"/>
          </ac:spMkLst>
        </pc:spChg>
        <pc:spChg chg="add mod ord">
          <ac:chgData name="Lu, Xianguo" userId="57649a0a-d28e-4448-98a1-8d5cbd8ea753" providerId="ADAL" clId="{C010782C-0E23-4ED3-BD93-D3AFEBD855FE}" dt="2026-03-12T23:07:00.842" v="23044" actId="1036"/>
          <ac:spMkLst>
            <pc:docMk/>
            <pc:sldMk cId="1770373357" sldId="4516"/>
            <ac:spMk id="27" creationId="{C48AF6B3-9836-6894-EB21-E04EA311547A}"/>
          </ac:spMkLst>
        </pc:spChg>
        <pc:spChg chg="add mod ord">
          <ac:chgData name="Lu, Xianguo" userId="57649a0a-d28e-4448-98a1-8d5cbd8ea753" providerId="ADAL" clId="{C010782C-0E23-4ED3-BD93-D3AFEBD855FE}" dt="2026-03-12T23:06:56.459" v="23037" actId="1035"/>
          <ac:spMkLst>
            <pc:docMk/>
            <pc:sldMk cId="1770373357" sldId="4516"/>
            <ac:spMk id="28" creationId="{1B514A34-942B-0642-ED19-0B47CAF230F2}"/>
          </ac:spMkLst>
        </pc:spChg>
        <pc:picChg chg="add mod ord">
          <ac:chgData name="Lu, Xianguo" userId="57649a0a-d28e-4448-98a1-8d5cbd8ea753" providerId="ADAL" clId="{C010782C-0E23-4ED3-BD93-D3AFEBD855FE}" dt="2026-03-12T22:21:20.164" v="22534" actId="167"/>
          <ac:picMkLst>
            <pc:docMk/>
            <pc:sldMk cId="1770373357" sldId="4516"/>
            <ac:picMk id="6" creationId="{CDC02D32-8E57-99C8-AD4A-1EF51F355873}"/>
          </ac:picMkLst>
        </pc:picChg>
        <pc:picChg chg="add mod ord">
          <ac:chgData name="Lu, Xianguo" userId="57649a0a-d28e-4448-98a1-8d5cbd8ea753" providerId="ADAL" clId="{C010782C-0E23-4ED3-BD93-D3AFEBD855FE}" dt="2026-03-12T23:06:48.117" v="23027" actId="1076"/>
          <ac:picMkLst>
            <pc:docMk/>
            <pc:sldMk cId="1770373357" sldId="4516"/>
            <ac:picMk id="23" creationId="{0856B283-8B63-2360-BC4D-867495E94321}"/>
          </ac:picMkLst>
        </pc:picChg>
        <pc:picChg chg="add mod ord">
          <ac:chgData name="Lu, Xianguo" userId="57649a0a-d28e-4448-98a1-8d5cbd8ea753" providerId="ADAL" clId="{C010782C-0E23-4ED3-BD93-D3AFEBD855FE}" dt="2026-03-12T23:06:52.337" v="23028" actId="1076"/>
          <ac:picMkLst>
            <pc:docMk/>
            <pc:sldMk cId="1770373357" sldId="4516"/>
            <ac:picMk id="30" creationId="{D1E3202F-79EC-F7CD-B6CA-2922F3B58421}"/>
          </ac:picMkLst>
        </pc:picChg>
      </pc:sldChg>
      <pc:sldChg chg="addSp delSp modSp new mod">
        <pc:chgData name="Lu, Xianguo" userId="57649a0a-d28e-4448-98a1-8d5cbd8ea753" providerId="ADAL" clId="{C010782C-0E23-4ED3-BD93-D3AFEBD855FE}" dt="2026-03-12T22:34:06.530" v="22698" actId="1076"/>
        <pc:sldMkLst>
          <pc:docMk/>
          <pc:sldMk cId="2148513983" sldId="4517"/>
        </pc:sldMkLst>
        <pc:spChg chg="add mod">
          <ac:chgData name="Lu, Xianguo" userId="57649a0a-d28e-4448-98a1-8d5cbd8ea753" providerId="ADAL" clId="{C010782C-0E23-4ED3-BD93-D3AFEBD855FE}" dt="2026-03-09T13:44:12.869" v="8424"/>
          <ac:spMkLst>
            <pc:docMk/>
            <pc:sldMk cId="2148513983" sldId="4517"/>
            <ac:spMk id="6" creationId="{A303AD7E-13CD-8C28-20DA-D33E8A1DD078}"/>
          </ac:spMkLst>
        </pc:spChg>
        <pc:spChg chg="add mod">
          <ac:chgData name="Lu, Xianguo" userId="57649a0a-d28e-4448-98a1-8d5cbd8ea753" providerId="ADAL" clId="{C010782C-0E23-4ED3-BD93-D3AFEBD855FE}" dt="2026-03-11T01:59:59.854" v="19028" actId="1035"/>
          <ac:spMkLst>
            <pc:docMk/>
            <pc:sldMk cId="2148513983" sldId="4517"/>
            <ac:spMk id="13" creationId="{6EF69638-88CE-90C4-22EC-101D6EF03A07}"/>
          </ac:spMkLst>
        </pc:spChg>
        <pc:picChg chg="add mod">
          <ac:chgData name="Lu, Xianguo" userId="57649a0a-d28e-4448-98a1-8d5cbd8ea753" providerId="ADAL" clId="{C010782C-0E23-4ED3-BD93-D3AFEBD855FE}" dt="2026-03-11T01:59:59.854" v="19028" actId="1035"/>
          <ac:picMkLst>
            <pc:docMk/>
            <pc:sldMk cId="2148513983" sldId="4517"/>
            <ac:picMk id="7" creationId="{151A5ED7-64B1-1DF6-D932-184958EDCAB3}"/>
          </ac:picMkLst>
        </pc:picChg>
        <pc:picChg chg="add mod ord">
          <ac:chgData name="Lu, Xianguo" userId="57649a0a-d28e-4448-98a1-8d5cbd8ea753" providerId="ADAL" clId="{C010782C-0E23-4ED3-BD93-D3AFEBD855FE}" dt="2026-03-12T22:34:06.530" v="22698" actId="1076"/>
          <ac:picMkLst>
            <pc:docMk/>
            <pc:sldMk cId="2148513983" sldId="4517"/>
            <ac:picMk id="8" creationId="{179CE51C-C84B-2E2D-54B4-DC3FFD1AC096}"/>
          </ac:picMkLst>
        </pc:picChg>
        <pc:picChg chg="add mod">
          <ac:chgData name="Lu, Xianguo" userId="57649a0a-d28e-4448-98a1-8d5cbd8ea753" providerId="ADAL" clId="{C010782C-0E23-4ED3-BD93-D3AFEBD855FE}" dt="2026-03-12T22:32:52.759" v="22658" actId="14100"/>
          <ac:picMkLst>
            <pc:docMk/>
            <pc:sldMk cId="2148513983" sldId="4517"/>
            <ac:picMk id="10" creationId="{588160F0-2168-D1A5-7477-9DAAB3622595}"/>
          </ac:picMkLst>
        </pc:picChg>
      </pc:sldChg>
      <pc:sldChg chg="addSp delSp modSp add mod delAnim">
        <pc:chgData name="Lu, Xianguo" userId="57649a0a-d28e-4448-98a1-8d5cbd8ea753" providerId="ADAL" clId="{C010782C-0E23-4ED3-BD93-D3AFEBD855FE}" dt="2026-03-12T22:20:41.573" v="22523" actId="29295"/>
        <pc:sldMkLst>
          <pc:docMk/>
          <pc:sldMk cId="357770104" sldId="4518"/>
        </pc:sldMkLst>
        <pc:spChg chg="add mod">
          <ac:chgData name="Lu, Xianguo" userId="57649a0a-d28e-4448-98a1-8d5cbd8ea753" providerId="ADAL" clId="{C010782C-0E23-4ED3-BD93-D3AFEBD855FE}" dt="2026-03-09T13:35:00.999" v="8263" actId="1037"/>
          <ac:spMkLst>
            <pc:docMk/>
            <pc:sldMk cId="357770104" sldId="4518"/>
            <ac:spMk id="5" creationId="{A0940A76-1C65-5CAF-AD48-C879F3E05238}"/>
          </ac:spMkLst>
        </pc:spChg>
        <pc:spChg chg="add mod">
          <ac:chgData name="Lu, Xianguo" userId="57649a0a-d28e-4448-98a1-8d5cbd8ea753" providerId="ADAL" clId="{C010782C-0E23-4ED3-BD93-D3AFEBD855FE}" dt="2026-03-09T13:35:14.467" v="8268" actId="14100"/>
          <ac:spMkLst>
            <pc:docMk/>
            <pc:sldMk cId="357770104" sldId="4518"/>
            <ac:spMk id="11" creationId="{DA235CF6-7EDE-52A4-60EC-ED45F10919E7}"/>
          </ac:spMkLst>
        </pc:spChg>
        <pc:spChg chg="add mod">
          <ac:chgData name="Lu, Xianguo" userId="57649a0a-d28e-4448-98a1-8d5cbd8ea753" providerId="ADAL" clId="{C010782C-0E23-4ED3-BD93-D3AFEBD855FE}" dt="2026-03-09T13:35:31.530" v="8273" actId="14100"/>
          <ac:spMkLst>
            <pc:docMk/>
            <pc:sldMk cId="357770104" sldId="4518"/>
            <ac:spMk id="12" creationId="{C2C5156A-C453-7542-035C-971BEC80988C}"/>
          </ac:spMkLst>
        </pc:spChg>
        <pc:spChg chg="mod">
          <ac:chgData name="Lu, Xianguo" userId="57649a0a-d28e-4448-98a1-8d5cbd8ea753" providerId="ADAL" clId="{C010782C-0E23-4ED3-BD93-D3AFEBD855FE}" dt="2026-03-09T13:32:59.650" v="8239" actId="1076"/>
          <ac:spMkLst>
            <pc:docMk/>
            <pc:sldMk cId="357770104" sldId="4518"/>
            <ac:spMk id="46" creationId="{525E7C1F-FB98-95C2-D93E-41BD58B34067}"/>
          </ac:spMkLst>
        </pc:spChg>
        <pc:picChg chg="mod">
          <ac:chgData name="Lu, Xianguo" userId="57649a0a-d28e-4448-98a1-8d5cbd8ea753" providerId="ADAL" clId="{C010782C-0E23-4ED3-BD93-D3AFEBD855FE}" dt="2026-03-09T13:33:11.516" v="8240" actId="1076"/>
          <ac:picMkLst>
            <pc:docMk/>
            <pc:sldMk cId="357770104" sldId="4518"/>
            <ac:picMk id="9" creationId="{8D9C776C-62CE-9098-2709-B8463C9F9650}"/>
          </ac:picMkLst>
        </pc:picChg>
        <pc:picChg chg="add mod ord">
          <ac:chgData name="Lu, Xianguo" userId="57649a0a-d28e-4448-98a1-8d5cbd8ea753" providerId="ADAL" clId="{C010782C-0E23-4ED3-BD93-D3AFEBD855FE}" dt="2026-03-12T22:20:41.573" v="22523" actId="29295"/>
          <ac:picMkLst>
            <pc:docMk/>
            <pc:sldMk cId="357770104" sldId="4518"/>
            <ac:picMk id="10" creationId="{F0EA132B-5149-CC54-6844-6F1DB7E98EA7}"/>
          </ac:picMkLst>
        </pc:picChg>
      </pc:sldChg>
      <pc:sldChg chg="addSp delSp modSp add mod modAnim">
        <pc:chgData name="Lu, Xianguo" userId="57649a0a-d28e-4448-98a1-8d5cbd8ea753" providerId="ADAL" clId="{C010782C-0E23-4ED3-BD93-D3AFEBD855FE}" dt="2026-03-24T11:34:37.816" v="27812"/>
        <pc:sldMkLst>
          <pc:docMk/>
          <pc:sldMk cId="196150589" sldId="4519"/>
        </pc:sldMkLst>
        <pc:spChg chg="add mod">
          <ac:chgData name="Lu, Xianguo" userId="57649a0a-d28e-4448-98a1-8d5cbd8ea753" providerId="ADAL" clId="{C010782C-0E23-4ED3-BD93-D3AFEBD855FE}" dt="2026-03-24T11:31:37.770" v="27807" actId="164"/>
          <ac:spMkLst>
            <pc:docMk/>
            <pc:sldMk cId="196150589" sldId="4519"/>
            <ac:spMk id="6" creationId="{E42898FD-902A-3E45-39EE-DC23C1CECFB3}"/>
          </ac:spMkLst>
        </pc:spChg>
        <pc:spChg chg="mod">
          <ac:chgData name="Lu, Xianguo" userId="57649a0a-d28e-4448-98a1-8d5cbd8ea753" providerId="ADAL" clId="{C010782C-0E23-4ED3-BD93-D3AFEBD855FE}" dt="2026-03-12T22:24:26.443" v="22576" actId="478"/>
          <ac:spMkLst>
            <pc:docMk/>
            <pc:sldMk cId="196150589" sldId="4519"/>
            <ac:spMk id="7" creationId="{BF7DC295-3E45-BE1F-DE3E-2A024869E3CE}"/>
          </ac:spMkLst>
        </pc:spChg>
        <pc:spChg chg="mod">
          <ac:chgData name="Lu, Xianguo" userId="57649a0a-d28e-4448-98a1-8d5cbd8ea753" providerId="ADAL" clId="{C010782C-0E23-4ED3-BD93-D3AFEBD855FE}" dt="2026-03-12T22:24:26.443" v="22576" actId="478"/>
          <ac:spMkLst>
            <pc:docMk/>
            <pc:sldMk cId="196150589" sldId="4519"/>
            <ac:spMk id="34" creationId="{55E66F59-CFA7-A7B4-5D68-2247231ADAE3}"/>
          </ac:spMkLst>
        </pc:spChg>
        <pc:spChg chg="mod">
          <ac:chgData name="Lu, Xianguo" userId="57649a0a-d28e-4448-98a1-8d5cbd8ea753" providerId="ADAL" clId="{C010782C-0E23-4ED3-BD93-D3AFEBD855FE}" dt="2026-03-12T22:24:26.443" v="22576" actId="478"/>
          <ac:spMkLst>
            <pc:docMk/>
            <pc:sldMk cId="196150589" sldId="4519"/>
            <ac:spMk id="55" creationId="{91F9BB7D-7A34-12AD-FAE8-5D52F17D72B4}"/>
          </ac:spMkLst>
        </pc:spChg>
        <pc:spChg chg="mod topLvl">
          <ac:chgData name="Lu, Xianguo" userId="57649a0a-d28e-4448-98a1-8d5cbd8ea753" providerId="ADAL" clId="{C010782C-0E23-4ED3-BD93-D3AFEBD855FE}" dt="2026-03-24T11:31:37.770" v="27807" actId="164"/>
          <ac:spMkLst>
            <pc:docMk/>
            <pc:sldMk cId="196150589" sldId="4519"/>
            <ac:spMk id="72" creationId="{F2049466-E914-E22B-8092-3813691D3CFB}"/>
          </ac:spMkLst>
        </pc:spChg>
        <pc:spChg chg="mod topLvl">
          <ac:chgData name="Lu, Xianguo" userId="57649a0a-d28e-4448-98a1-8d5cbd8ea753" providerId="ADAL" clId="{C010782C-0E23-4ED3-BD93-D3AFEBD855FE}" dt="2026-03-24T11:31:37.770" v="27807" actId="164"/>
          <ac:spMkLst>
            <pc:docMk/>
            <pc:sldMk cId="196150589" sldId="4519"/>
            <ac:spMk id="73" creationId="{E0994A18-29B6-03CA-5B5A-A500F0C3F3A9}"/>
          </ac:spMkLst>
        </pc:spChg>
        <pc:spChg chg="mod topLvl">
          <ac:chgData name="Lu, Xianguo" userId="57649a0a-d28e-4448-98a1-8d5cbd8ea753" providerId="ADAL" clId="{C010782C-0E23-4ED3-BD93-D3AFEBD855FE}" dt="2026-03-24T11:31:37.770" v="27807" actId="164"/>
          <ac:spMkLst>
            <pc:docMk/>
            <pc:sldMk cId="196150589" sldId="4519"/>
            <ac:spMk id="74" creationId="{0F3AD565-68AE-B2C5-C60B-857C1A2EF929}"/>
          </ac:spMkLst>
        </pc:spChg>
        <pc:grpChg chg="mod ord">
          <ac:chgData name="Lu, Xianguo" userId="57649a0a-d28e-4448-98a1-8d5cbd8ea753" providerId="ADAL" clId="{C010782C-0E23-4ED3-BD93-D3AFEBD855FE}" dt="2026-03-12T22:24:45.153" v="22578" actId="166"/>
          <ac:grpSpMkLst>
            <pc:docMk/>
            <pc:sldMk cId="196150589" sldId="4519"/>
            <ac:grpSpMk id="10" creationId="{C6C591A8-BD9B-A5B9-A2F8-872979F1FF01}"/>
          </ac:grpSpMkLst>
        </pc:grpChg>
        <pc:grpChg chg="add mod">
          <ac:chgData name="Lu, Xianguo" userId="57649a0a-d28e-4448-98a1-8d5cbd8ea753" providerId="ADAL" clId="{C010782C-0E23-4ED3-BD93-D3AFEBD855FE}" dt="2026-03-24T11:31:37.770" v="27807" actId="164"/>
          <ac:grpSpMkLst>
            <pc:docMk/>
            <pc:sldMk cId="196150589" sldId="4519"/>
            <ac:grpSpMk id="11" creationId="{7BA91DBE-7CCE-A375-A1E4-82F2431430D6}"/>
          </ac:grpSpMkLst>
        </pc:grpChg>
        <pc:grpChg chg="del">
          <ac:chgData name="Lu, Xianguo" userId="57649a0a-d28e-4448-98a1-8d5cbd8ea753" providerId="ADAL" clId="{C010782C-0E23-4ED3-BD93-D3AFEBD855FE}" dt="2026-03-24T11:31:29.120" v="27806" actId="165"/>
          <ac:grpSpMkLst>
            <pc:docMk/>
            <pc:sldMk cId="196150589" sldId="4519"/>
            <ac:grpSpMk id="71" creationId="{B910BA2A-C1BF-F32B-2B35-3E73974962C1}"/>
          </ac:grpSpMkLst>
        </pc:grpChg>
        <pc:picChg chg="add mod ord">
          <ac:chgData name="Lu, Xianguo" userId="57649a0a-d28e-4448-98a1-8d5cbd8ea753" providerId="ADAL" clId="{C010782C-0E23-4ED3-BD93-D3AFEBD855FE}" dt="2026-03-12T22:20:54.098" v="22526" actId="167"/>
          <ac:picMkLst>
            <pc:docMk/>
            <pc:sldMk cId="196150589" sldId="4519"/>
            <ac:picMk id="5" creationId="{13D3D176-0186-A9F3-B073-82A1A23EFC5F}"/>
          </ac:picMkLst>
        </pc:picChg>
        <pc:picChg chg="add mod ord">
          <ac:chgData name="Lu, Xianguo" userId="57649a0a-d28e-4448-98a1-8d5cbd8ea753" providerId="ADAL" clId="{C010782C-0E23-4ED3-BD93-D3AFEBD855FE}" dt="2026-03-12T22:24:51.213" v="22584" actId="29295"/>
          <ac:picMkLst>
            <pc:docMk/>
            <pc:sldMk cId="196150589" sldId="4519"/>
            <ac:picMk id="14" creationId="{B6B7A1BE-C20D-A638-6D16-D5ABC4FE63FA}"/>
          </ac:picMkLst>
        </pc:picChg>
      </pc:sldChg>
      <pc:sldChg chg="addSp delSp modSp add mod">
        <pc:chgData name="Lu, Xianguo" userId="57649a0a-d28e-4448-98a1-8d5cbd8ea753" providerId="ADAL" clId="{C010782C-0E23-4ED3-BD93-D3AFEBD855FE}" dt="2026-03-11T18:00:40.067" v="19675" actId="20577"/>
        <pc:sldMkLst>
          <pc:docMk/>
          <pc:sldMk cId="2676919863" sldId="4523"/>
        </pc:sldMkLst>
        <pc:spChg chg="add mod">
          <ac:chgData name="Lu, Xianguo" userId="57649a0a-d28e-4448-98a1-8d5cbd8ea753" providerId="ADAL" clId="{C010782C-0E23-4ED3-BD93-D3AFEBD855FE}" dt="2026-03-11T18:00:40.067" v="19675" actId="20577"/>
          <ac:spMkLst>
            <pc:docMk/>
            <pc:sldMk cId="2676919863" sldId="4523"/>
            <ac:spMk id="10" creationId="{0AB136E5-137F-0998-8FE3-DF0DB48984CA}"/>
          </ac:spMkLst>
        </pc:spChg>
      </pc:sldChg>
      <pc:sldChg chg="addSp modSp add mod setBg addAnim delAnim modAnim">
        <pc:chgData name="Lu, Xianguo" userId="57649a0a-d28e-4448-98a1-8d5cbd8ea753" providerId="ADAL" clId="{C010782C-0E23-4ED3-BD93-D3AFEBD855FE}" dt="2026-03-18T21:22:03.135" v="27176"/>
        <pc:sldMkLst>
          <pc:docMk/>
          <pc:sldMk cId="3534890682" sldId="4526"/>
        </pc:sldMkLst>
        <pc:spChg chg="add mod">
          <ac:chgData name="Lu, Xianguo" userId="57649a0a-d28e-4448-98a1-8d5cbd8ea753" providerId="ADAL" clId="{C010782C-0E23-4ED3-BD93-D3AFEBD855FE}" dt="2026-03-10T00:59:40.234" v="12374"/>
          <ac:spMkLst>
            <pc:docMk/>
            <pc:sldMk cId="3534890682" sldId="4526"/>
            <ac:spMk id="5" creationId="{94C43F80-851A-563A-FE81-40B2A6234EE1}"/>
          </ac:spMkLst>
        </pc:spChg>
        <pc:spChg chg="mod">
          <ac:chgData name="Lu, Xianguo" userId="57649a0a-d28e-4448-98a1-8d5cbd8ea753" providerId="ADAL" clId="{C010782C-0E23-4ED3-BD93-D3AFEBD855FE}" dt="2026-03-10T12:40:27.599" v="12980" actId="1076"/>
          <ac:spMkLst>
            <pc:docMk/>
            <pc:sldMk cId="3534890682" sldId="4526"/>
            <ac:spMk id="7" creationId="{C2C2BCEB-D935-4E86-30E9-7764E4271DEB}"/>
          </ac:spMkLst>
        </pc:spChg>
        <pc:spChg chg="mod">
          <ac:chgData name="Lu, Xianguo" userId="57649a0a-d28e-4448-98a1-8d5cbd8ea753" providerId="ADAL" clId="{C010782C-0E23-4ED3-BD93-D3AFEBD855FE}" dt="2026-03-11T18:44:26.545" v="19870"/>
          <ac:spMkLst>
            <pc:docMk/>
            <pc:sldMk cId="3534890682" sldId="4526"/>
            <ac:spMk id="11" creationId="{D2CCB776-BDD0-D43E-D20A-D1EE4B615959}"/>
          </ac:spMkLst>
        </pc:spChg>
        <pc:spChg chg="add mod">
          <ac:chgData name="Lu, Xianguo" userId="57649a0a-d28e-4448-98a1-8d5cbd8ea753" providerId="ADAL" clId="{C010782C-0E23-4ED3-BD93-D3AFEBD855FE}" dt="2026-03-10T12:29:31.202" v="12956" actId="164"/>
          <ac:spMkLst>
            <pc:docMk/>
            <pc:sldMk cId="3534890682" sldId="4526"/>
            <ac:spMk id="19" creationId="{324E099A-9E2F-80BE-49F5-26B8AFE6E9D8}"/>
          </ac:spMkLst>
        </pc:spChg>
        <pc:spChg chg="mod">
          <ac:chgData name="Lu, Xianguo" userId="57649a0a-d28e-4448-98a1-8d5cbd8ea753" providerId="ADAL" clId="{C010782C-0E23-4ED3-BD93-D3AFEBD855FE}" dt="2026-03-10T20:27:14.860" v="15553" actId="20577"/>
          <ac:spMkLst>
            <pc:docMk/>
            <pc:sldMk cId="3534890682" sldId="4526"/>
            <ac:spMk id="20" creationId="{39FB72D8-F8A1-4456-CF92-6CC5FC490BE6}"/>
          </ac:spMkLst>
        </pc:spChg>
        <pc:spChg chg="mod">
          <ac:chgData name="Lu, Xianguo" userId="57649a0a-d28e-4448-98a1-8d5cbd8ea753" providerId="ADAL" clId="{C010782C-0E23-4ED3-BD93-D3AFEBD855FE}" dt="2026-03-10T20:27:23.802" v="15555" actId="1076"/>
          <ac:spMkLst>
            <pc:docMk/>
            <pc:sldMk cId="3534890682" sldId="4526"/>
            <ac:spMk id="21" creationId="{4365C8DD-2249-718E-9D29-4A13D10F421D}"/>
          </ac:spMkLst>
        </pc:spChg>
        <pc:spChg chg="add mod">
          <ac:chgData name="Lu, Xianguo" userId="57649a0a-d28e-4448-98a1-8d5cbd8ea753" providerId="ADAL" clId="{C010782C-0E23-4ED3-BD93-D3AFEBD855FE}" dt="2026-03-18T21:21:56.948" v="27174" actId="164"/>
          <ac:spMkLst>
            <pc:docMk/>
            <pc:sldMk cId="3534890682" sldId="4526"/>
            <ac:spMk id="38" creationId="{24DD4652-F503-B94E-8162-75A1D61392A1}"/>
          </ac:spMkLst>
        </pc:spChg>
        <pc:grpChg chg="add mod">
          <ac:chgData name="Lu, Xianguo" userId="57649a0a-d28e-4448-98a1-8d5cbd8ea753" providerId="ADAL" clId="{C010782C-0E23-4ED3-BD93-D3AFEBD855FE}" dt="2026-03-11T18:44:44.450" v="19913" actId="1037"/>
          <ac:grpSpMkLst>
            <pc:docMk/>
            <pc:sldMk cId="3534890682" sldId="4526"/>
            <ac:grpSpMk id="8" creationId="{39E63119-DE74-6765-FED8-AF607DEBE1ED}"/>
          </ac:grpSpMkLst>
        </pc:grpChg>
        <pc:grpChg chg="add mod">
          <ac:chgData name="Lu, Xianguo" userId="57649a0a-d28e-4448-98a1-8d5cbd8ea753" providerId="ADAL" clId="{C010782C-0E23-4ED3-BD93-D3AFEBD855FE}" dt="2026-03-10T12:39:48.437" v="12975" actId="1076"/>
          <ac:grpSpMkLst>
            <pc:docMk/>
            <pc:sldMk cId="3534890682" sldId="4526"/>
            <ac:grpSpMk id="35" creationId="{35B88760-0097-A63A-F41E-9A15755813B1}"/>
          </ac:grpSpMkLst>
        </pc:grpChg>
        <pc:grpChg chg="add mod">
          <ac:chgData name="Lu, Xianguo" userId="57649a0a-d28e-4448-98a1-8d5cbd8ea753" providerId="ADAL" clId="{C010782C-0E23-4ED3-BD93-D3AFEBD855FE}" dt="2026-03-18T21:21:56.948" v="27174" actId="164"/>
          <ac:grpSpMkLst>
            <pc:docMk/>
            <pc:sldMk cId="3534890682" sldId="4526"/>
            <ac:grpSpMk id="40" creationId="{200FD15A-C058-0529-7026-58AB99527D4F}"/>
          </ac:grpSpMkLst>
        </pc:grpChg>
        <pc:picChg chg="mod">
          <ac:chgData name="Lu, Xianguo" userId="57649a0a-d28e-4448-98a1-8d5cbd8ea753" providerId="ADAL" clId="{C010782C-0E23-4ED3-BD93-D3AFEBD855FE}" dt="2026-03-10T12:39:33.673" v="12974" actId="207"/>
          <ac:picMkLst>
            <pc:docMk/>
            <pc:sldMk cId="3534890682" sldId="4526"/>
            <ac:picMk id="9" creationId="{A34C11B8-F1F1-82C5-F76D-467D126E6F99}"/>
          </ac:picMkLst>
        </pc:picChg>
        <pc:picChg chg="add mod modCrop">
          <ac:chgData name="Lu, Xianguo" userId="57649a0a-d28e-4448-98a1-8d5cbd8ea753" providerId="ADAL" clId="{C010782C-0E23-4ED3-BD93-D3AFEBD855FE}" dt="2026-03-18T21:21:56.948" v="27174" actId="164"/>
          <ac:picMkLst>
            <pc:docMk/>
            <pc:sldMk cId="3534890682" sldId="4526"/>
            <ac:picMk id="10" creationId="{9409A8B9-0927-E4BF-7C37-ED5A10576AE9}"/>
          </ac:picMkLst>
        </pc:picChg>
        <pc:picChg chg="add mod">
          <ac:chgData name="Lu, Xianguo" userId="57649a0a-d28e-4448-98a1-8d5cbd8ea753" providerId="ADAL" clId="{C010782C-0E23-4ED3-BD93-D3AFEBD855FE}" dt="2026-03-10T12:29:31.202" v="12956" actId="164"/>
          <ac:picMkLst>
            <pc:docMk/>
            <pc:sldMk cId="3534890682" sldId="4526"/>
            <ac:picMk id="18" creationId="{8EA4B09C-C5C5-D3AD-D5B0-E9E659BA288A}"/>
          </ac:picMkLst>
        </pc:picChg>
        <pc:picChg chg="mod">
          <ac:chgData name="Lu, Xianguo" userId="57649a0a-d28e-4448-98a1-8d5cbd8ea753" providerId="ADAL" clId="{C010782C-0E23-4ED3-BD93-D3AFEBD855FE}" dt="2026-03-11T18:44:26.545" v="19870"/>
          <ac:picMkLst>
            <pc:docMk/>
            <pc:sldMk cId="3534890682" sldId="4526"/>
            <ac:picMk id="39" creationId="{6D8886CF-BFB1-6D37-3203-BA5F7445D267}"/>
          </ac:picMkLst>
        </pc:picChg>
      </pc:sldChg>
      <pc:sldChg chg="addSp delSp modSp add mod setBg">
        <pc:chgData name="Lu, Xianguo" userId="57649a0a-d28e-4448-98a1-8d5cbd8ea753" providerId="ADAL" clId="{C010782C-0E23-4ED3-BD93-D3AFEBD855FE}" dt="2026-03-11T17:21:57.611" v="19461" actId="478"/>
        <pc:sldMkLst>
          <pc:docMk/>
          <pc:sldMk cId="757046719" sldId="4528"/>
        </pc:sldMkLst>
        <pc:spChg chg="add mod">
          <ac:chgData name="Lu, Xianguo" userId="57649a0a-d28e-4448-98a1-8d5cbd8ea753" providerId="ADAL" clId="{C010782C-0E23-4ED3-BD93-D3AFEBD855FE}" dt="2026-03-11T17:21:54.848" v="19460"/>
          <ac:spMkLst>
            <pc:docMk/>
            <pc:sldMk cId="757046719" sldId="4528"/>
            <ac:spMk id="13" creationId="{433D3F70-973E-4D6A-6ACB-6CB7A80FA910}"/>
          </ac:spMkLst>
        </pc:spChg>
        <pc:spChg chg="mod">
          <ac:chgData name="Lu, Xianguo" userId="57649a0a-d28e-4448-98a1-8d5cbd8ea753" providerId="ADAL" clId="{C010782C-0E23-4ED3-BD93-D3AFEBD855FE}" dt="2026-03-11T17:09:13.086" v="19303" actId="20577"/>
          <ac:spMkLst>
            <pc:docMk/>
            <pc:sldMk cId="757046719" sldId="4528"/>
            <ac:spMk id="22" creationId="{EB22807C-2AF7-C296-0E9C-C20DD6F8AF9A}"/>
          </ac:spMkLst>
        </pc:spChg>
        <pc:picChg chg="mod">
          <ac:chgData name="Lu, Xianguo" userId="57649a0a-d28e-4448-98a1-8d5cbd8ea753" providerId="ADAL" clId="{C010782C-0E23-4ED3-BD93-D3AFEBD855FE}" dt="2026-03-11T17:08:55.942" v="19297" actId="1076"/>
          <ac:picMkLst>
            <pc:docMk/>
            <pc:sldMk cId="757046719" sldId="4528"/>
            <ac:picMk id="12" creationId="{E2919A23-1212-EE29-45C9-97EC3734FAF5}"/>
          </ac:picMkLst>
        </pc:picChg>
      </pc:sldChg>
      <pc:sldChg chg="addSp delSp modSp add del mod modAnim">
        <pc:chgData name="Lu, Xianguo" userId="57649a0a-d28e-4448-98a1-8d5cbd8ea753" providerId="ADAL" clId="{C010782C-0E23-4ED3-BD93-D3AFEBD855FE}" dt="2026-03-24T21:58:24.388" v="27950" actId="47"/>
        <pc:sldMkLst>
          <pc:docMk/>
          <pc:sldMk cId="2350954223" sldId="4530"/>
        </pc:sldMkLst>
      </pc:sldChg>
      <pc:sldChg chg="addSp delSp modSp new mod delAnim modAnim">
        <pc:chgData name="Lu, Xianguo" userId="57649a0a-d28e-4448-98a1-8d5cbd8ea753" providerId="ADAL" clId="{C010782C-0E23-4ED3-BD93-D3AFEBD855FE}" dt="2026-03-18T21:30:38.328" v="27199"/>
        <pc:sldMkLst>
          <pc:docMk/>
          <pc:sldMk cId="926750207" sldId="4531"/>
        </pc:sldMkLst>
        <pc:spChg chg="mod">
          <ac:chgData name="Lu, Xianguo" userId="57649a0a-d28e-4448-98a1-8d5cbd8ea753" providerId="ADAL" clId="{C010782C-0E23-4ED3-BD93-D3AFEBD855FE}" dt="2026-03-09T22:10:06.072" v="10299" actId="1037"/>
          <ac:spMkLst>
            <pc:docMk/>
            <pc:sldMk cId="926750207" sldId="4531"/>
            <ac:spMk id="2" creationId="{AB436CB7-655C-D31C-9DD3-498C9CC7FCE0}"/>
          </ac:spMkLst>
        </pc:spChg>
        <pc:spChg chg="mod">
          <ac:chgData name="Lu, Xianguo" userId="57649a0a-d28e-4448-98a1-8d5cbd8ea753" providerId="ADAL" clId="{C010782C-0E23-4ED3-BD93-D3AFEBD855FE}" dt="2026-03-09T22:10:06.072" v="10299" actId="1037"/>
          <ac:spMkLst>
            <pc:docMk/>
            <pc:sldMk cId="926750207" sldId="4531"/>
            <ac:spMk id="3" creationId="{126AF813-DE65-FDC3-C7B6-F3AB24E72C4F}"/>
          </ac:spMkLst>
        </pc:spChg>
        <pc:spChg chg="mod">
          <ac:chgData name="Lu, Xianguo" userId="57649a0a-d28e-4448-98a1-8d5cbd8ea753" providerId="ADAL" clId="{C010782C-0E23-4ED3-BD93-D3AFEBD855FE}" dt="2026-03-09T22:10:06.072" v="10299" actId="1037"/>
          <ac:spMkLst>
            <pc:docMk/>
            <pc:sldMk cId="926750207" sldId="4531"/>
            <ac:spMk id="4" creationId="{F42E1D27-29F1-7CFA-D531-C4749A062833}"/>
          </ac:spMkLst>
        </pc:spChg>
        <pc:spChg chg="mod">
          <ac:chgData name="Lu, Xianguo" userId="57649a0a-d28e-4448-98a1-8d5cbd8ea753" providerId="ADAL" clId="{C010782C-0E23-4ED3-BD93-D3AFEBD855FE}" dt="2026-03-18T21:30:34.594" v="27198"/>
          <ac:spMkLst>
            <pc:docMk/>
            <pc:sldMk cId="926750207" sldId="4531"/>
            <ac:spMk id="6" creationId="{2397FC1C-B474-3A0A-7D7A-D0E4DDA45D91}"/>
          </ac:spMkLst>
        </pc:spChg>
        <pc:spChg chg="add mod topLvl">
          <ac:chgData name="Lu, Xianguo" userId="57649a0a-d28e-4448-98a1-8d5cbd8ea753" providerId="ADAL" clId="{C010782C-0E23-4ED3-BD93-D3AFEBD855FE}" dt="2026-03-12T22:03:32.095" v="22084" actId="478"/>
          <ac:spMkLst>
            <pc:docMk/>
            <pc:sldMk cId="926750207" sldId="4531"/>
            <ac:spMk id="8" creationId="{8E2E6D34-0BA9-C6B9-5493-9EC276B2ABEA}"/>
          </ac:spMkLst>
        </pc:spChg>
        <pc:spChg chg="mod">
          <ac:chgData name="Lu, Xianguo" userId="57649a0a-d28e-4448-98a1-8d5cbd8ea753" providerId="ADAL" clId="{C010782C-0E23-4ED3-BD93-D3AFEBD855FE}" dt="2026-03-18T21:30:34.594" v="27198"/>
          <ac:spMkLst>
            <pc:docMk/>
            <pc:sldMk cId="926750207" sldId="4531"/>
            <ac:spMk id="11" creationId="{DD68288D-6E06-E422-C1AD-7E86ACD146A6}"/>
          </ac:spMkLst>
        </pc:spChg>
        <pc:spChg chg="add mod">
          <ac:chgData name="Lu, Xianguo" userId="57649a0a-d28e-4448-98a1-8d5cbd8ea753" providerId="ADAL" clId="{C010782C-0E23-4ED3-BD93-D3AFEBD855FE}" dt="2026-03-09T22:28:31.448" v="10590" actId="20577"/>
          <ac:spMkLst>
            <pc:docMk/>
            <pc:sldMk cId="926750207" sldId="4531"/>
            <ac:spMk id="22" creationId="{6F5DA376-0EDF-2587-24C3-7F7BDE0607D5}"/>
          </ac:spMkLst>
        </pc:spChg>
        <pc:grpChg chg="add mod">
          <ac:chgData name="Lu, Xianguo" userId="57649a0a-d28e-4448-98a1-8d5cbd8ea753" providerId="ADAL" clId="{C010782C-0E23-4ED3-BD93-D3AFEBD855FE}" dt="2026-03-18T21:30:34.594" v="27198"/>
          <ac:grpSpMkLst>
            <pc:docMk/>
            <pc:sldMk cId="926750207" sldId="4531"/>
            <ac:grpSpMk id="5" creationId="{1B57B5B3-3E0F-42AC-05B7-12EE15158679}"/>
          </ac:grpSpMkLst>
        </pc:grpChg>
        <pc:picChg chg="add mod ord">
          <ac:chgData name="Lu, Xianguo" userId="57649a0a-d28e-4448-98a1-8d5cbd8ea753" providerId="ADAL" clId="{C010782C-0E23-4ED3-BD93-D3AFEBD855FE}" dt="2026-03-12T22:03:39.037" v="22093" actId="29295"/>
          <ac:picMkLst>
            <pc:docMk/>
            <pc:sldMk cId="926750207" sldId="4531"/>
            <ac:picMk id="7" creationId="{72A23040-5BE0-AA72-C80C-2AC700D2D208}"/>
          </ac:picMkLst>
        </pc:picChg>
        <pc:cxnChg chg="mod">
          <ac:chgData name="Lu, Xianguo" userId="57649a0a-d28e-4448-98a1-8d5cbd8ea753" providerId="ADAL" clId="{C010782C-0E23-4ED3-BD93-D3AFEBD855FE}" dt="2026-03-18T21:30:34.594" v="27198"/>
          <ac:cxnSpMkLst>
            <pc:docMk/>
            <pc:sldMk cId="926750207" sldId="4531"/>
            <ac:cxnSpMk id="12" creationId="{25001CFA-F5A6-495B-C96E-F143AE8FE79B}"/>
          </ac:cxnSpMkLst>
        </pc:cxnChg>
        <pc:cxnChg chg="mod">
          <ac:chgData name="Lu, Xianguo" userId="57649a0a-d28e-4448-98a1-8d5cbd8ea753" providerId="ADAL" clId="{C010782C-0E23-4ED3-BD93-D3AFEBD855FE}" dt="2026-03-18T21:30:34.594" v="27198"/>
          <ac:cxnSpMkLst>
            <pc:docMk/>
            <pc:sldMk cId="926750207" sldId="4531"/>
            <ac:cxnSpMk id="13" creationId="{C9667E12-4BC5-59ED-0F53-2949770D3B43}"/>
          </ac:cxnSpMkLst>
        </pc:cxnChg>
      </pc:sldChg>
      <pc:sldChg chg="addSp delSp modSp new mod delAnim modAnim">
        <pc:chgData name="Lu, Xianguo" userId="57649a0a-d28e-4448-98a1-8d5cbd8ea753" providerId="ADAL" clId="{C010782C-0E23-4ED3-BD93-D3AFEBD855FE}" dt="2026-03-16T23:24:44.677" v="27167"/>
        <pc:sldMkLst>
          <pc:docMk/>
          <pc:sldMk cId="86493930" sldId="4533"/>
        </pc:sldMkLst>
        <pc:spChg chg="add mod">
          <ac:chgData name="Lu, Xianguo" userId="57649a0a-d28e-4448-98a1-8d5cbd8ea753" providerId="ADAL" clId="{C010782C-0E23-4ED3-BD93-D3AFEBD855FE}" dt="2026-03-10T12:43:08.191" v="13015" actId="1076"/>
          <ac:spMkLst>
            <pc:docMk/>
            <pc:sldMk cId="86493930" sldId="4533"/>
            <ac:spMk id="14" creationId="{D558F02A-20F5-87D5-C036-4563776AF7E1}"/>
          </ac:spMkLst>
        </pc:spChg>
        <pc:spChg chg="add mod">
          <ac:chgData name="Lu, Xianguo" userId="57649a0a-d28e-4448-98a1-8d5cbd8ea753" providerId="ADAL" clId="{C010782C-0E23-4ED3-BD93-D3AFEBD855FE}" dt="2026-03-11T18:27:02.371" v="19761"/>
          <ac:spMkLst>
            <pc:docMk/>
            <pc:sldMk cId="86493930" sldId="4533"/>
            <ac:spMk id="15" creationId="{327D1089-BBA2-FA1E-0D5E-17CD6D5C87E1}"/>
          </ac:spMkLst>
        </pc:spChg>
        <pc:spChg chg="add mod">
          <ac:chgData name="Lu, Xianguo" userId="57649a0a-d28e-4448-98a1-8d5cbd8ea753" providerId="ADAL" clId="{C010782C-0E23-4ED3-BD93-D3AFEBD855FE}" dt="2026-03-10T12:42:58.868" v="13011" actId="1038"/>
          <ac:spMkLst>
            <pc:docMk/>
            <pc:sldMk cId="86493930" sldId="4533"/>
            <ac:spMk id="23" creationId="{9519EB75-038E-4A01-3E4F-16CA4B0007A8}"/>
          </ac:spMkLst>
        </pc:spChg>
        <pc:spChg chg="add del mod">
          <ac:chgData name="Lu, Xianguo" userId="57649a0a-d28e-4448-98a1-8d5cbd8ea753" providerId="ADAL" clId="{C010782C-0E23-4ED3-BD93-D3AFEBD855FE}" dt="2026-03-09T23:46:28.760" v="11536" actId="20577"/>
          <ac:spMkLst>
            <pc:docMk/>
            <pc:sldMk cId="86493930" sldId="4533"/>
            <ac:spMk id="24" creationId="{33D940FE-7D19-B5C7-7FA9-D5B4BE14C8DE}"/>
          </ac:spMkLst>
        </pc:spChg>
        <pc:spChg chg="add mod">
          <ac:chgData name="Lu, Xianguo" userId="57649a0a-d28e-4448-98a1-8d5cbd8ea753" providerId="ADAL" clId="{C010782C-0E23-4ED3-BD93-D3AFEBD855FE}" dt="2026-03-10T00:02:56.400" v="11704"/>
          <ac:spMkLst>
            <pc:docMk/>
            <pc:sldMk cId="86493930" sldId="4533"/>
            <ac:spMk id="37" creationId="{2C4B63D4-953F-A98B-BAC7-B9FDD6478AA0}"/>
          </ac:spMkLst>
        </pc:spChg>
        <pc:grpChg chg="add mod">
          <ac:chgData name="Lu, Xianguo" userId="57649a0a-d28e-4448-98a1-8d5cbd8ea753" providerId="ADAL" clId="{C010782C-0E23-4ED3-BD93-D3AFEBD855FE}" dt="2026-03-13T18:05:18.401" v="26007"/>
          <ac:grpSpMkLst>
            <pc:docMk/>
            <pc:sldMk cId="86493930" sldId="4533"/>
            <ac:grpSpMk id="6" creationId="{D1CB0C14-4476-9C46-8876-D341FEB2B427}"/>
          </ac:grpSpMkLst>
        </pc:grpChg>
        <pc:picChg chg="mod">
          <ac:chgData name="Lu, Xianguo" userId="57649a0a-d28e-4448-98a1-8d5cbd8ea753" providerId="ADAL" clId="{C010782C-0E23-4ED3-BD93-D3AFEBD855FE}" dt="2026-03-13T18:05:18.401" v="26007"/>
          <ac:picMkLst>
            <pc:docMk/>
            <pc:sldMk cId="86493930" sldId="4533"/>
            <ac:picMk id="7" creationId="{E8E45A6C-5F8D-0228-F784-51BA9AFE1648}"/>
          </ac:picMkLst>
        </pc:picChg>
        <pc:picChg chg="mod">
          <ac:chgData name="Lu, Xianguo" userId="57649a0a-d28e-4448-98a1-8d5cbd8ea753" providerId="ADAL" clId="{C010782C-0E23-4ED3-BD93-D3AFEBD855FE}" dt="2026-03-13T18:05:18.401" v="26007"/>
          <ac:picMkLst>
            <pc:docMk/>
            <pc:sldMk cId="86493930" sldId="4533"/>
            <ac:picMk id="8" creationId="{E4C92861-1CB0-4E8A-9DE9-619D7C79EA46}"/>
          </ac:picMkLst>
        </pc:picChg>
        <pc:picChg chg="add mod ord">
          <ac:chgData name="Lu, Xianguo" userId="57649a0a-d28e-4448-98a1-8d5cbd8ea753" providerId="ADAL" clId="{C010782C-0E23-4ED3-BD93-D3AFEBD855FE}" dt="2026-03-12T22:05:47.211" v="22144" actId="167"/>
          <ac:picMkLst>
            <pc:docMk/>
            <pc:sldMk cId="86493930" sldId="4533"/>
            <ac:picMk id="10" creationId="{37FF81BF-EFC0-9C44-ED55-ACCE0FC64932}"/>
          </ac:picMkLst>
        </pc:picChg>
        <pc:picChg chg="add mod ord">
          <ac:chgData name="Lu, Xianguo" userId="57649a0a-d28e-4448-98a1-8d5cbd8ea753" providerId="ADAL" clId="{C010782C-0E23-4ED3-BD93-D3AFEBD855FE}" dt="2026-03-16T23:24:38.165" v="27166" actId="167"/>
          <ac:picMkLst>
            <pc:docMk/>
            <pc:sldMk cId="86493930" sldId="4533"/>
            <ac:picMk id="12" creationId="{317AC862-1C97-4727-969C-8448C2782320}"/>
          </ac:picMkLst>
        </pc:picChg>
        <pc:picChg chg="add mod ord">
          <ac:chgData name="Lu, Xianguo" userId="57649a0a-d28e-4448-98a1-8d5cbd8ea753" providerId="ADAL" clId="{C010782C-0E23-4ED3-BD93-D3AFEBD855FE}" dt="2026-03-16T23:24:24.981" v="27164" actId="167"/>
          <ac:picMkLst>
            <pc:docMk/>
            <pc:sldMk cId="86493930" sldId="4533"/>
            <ac:picMk id="17" creationId="{9AC1F902-463F-E75E-B826-900EB2CB5997}"/>
          </ac:picMkLst>
        </pc:picChg>
        <pc:cxnChg chg="add mod">
          <ac:chgData name="Lu, Xianguo" userId="57649a0a-d28e-4448-98a1-8d5cbd8ea753" providerId="ADAL" clId="{C010782C-0E23-4ED3-BD93-D3AFEBD855FE}" dt="2026-03-10T12:43:21.591" v="13017" actId="14100"/>
          <ac:cxnSpMkLst>
            <pc:docMk/>
            <pc:sldMk cId="86493930" sldId="4533"/>
            <ac:cxnSpMk id="16" creationId="{BCE5892A-28ED-BDB3-7E71-F4B8C3650B74}"/>
          </ac:cxnSpMkLst>
        </pc:cxnChg>
        <pc:cxnChg chg="add mod">
          <ac:chgData name="Lu, Xianguo" userId="57649a0a-d28e-4448-98a1-8d5cbd8ea753" providerId="ADAL" clId="{C010782C-0E23-4ED3-BD93-D3AFEBD855FE}" dt="2026-03-10T12:43:11.331" v="13016" actId="14100"/>
          <ac:cxnSpMkLst>
            <pc:docMk/>
            <pc:sldMk cId="86493930" sldId="4533"/>
            <ac:cxnSpMk id="19" creationId="{64B804A8-F516-4793-E397-940802F1D355}"/>
          </ac:cxnSpMkLst>
        </pc:cxnChg>
        <pc:cxnChg chg="add mod">
          <ac:chgData name="Lu, Xianguo" userId="57649a0a-d28e-4448-98a1-8d5cbd8ea753" providerId="ADAL" clId="{C010782C-0E23-4ED3-BD93-D3AFEBD855FE}" dt="2026-03-10T12:44:03.401" v="13021" actId="14100"/>
          <ac:cxnSpMkLst>
            <pc:docMk/>
            <pc:sldMk cId="86493930" sldId="4533"/>
            <ac:cxnSpMk id="32" creationId="{E066F7E4-03DE-C492-8ABA-191E59E60034}"/>
          </ac:cxnSpMkLst>
        </pc:cxnChg>
      </pc:sldChg>
      <pc:sldChg chg="addSp delSp modSp add mod ord delAnim modAnim">
        <pc:chgData name="Lu, Xianguo" userId="57649a0a-d28e-4448-98a1-8d5cbd8ea753" providerId="ADAL" clId="{C010782C-0E23-4ED3-BD93-D3AFEBD855FE}" dt="2026-03-12T22:05:22.766" v="22139" actId="29295"/>
        <pc:sldMkLst>
          <pc:docMk/>
          <pc:sldMk cId="3646666964" sldId="4534"/>
        </pc:sldMkLst>
        <pc:spChg chg="add mod">
          <ac:chgData name="Lu, Xianguo" userId="57649a0a-d28e-4448-98a1-8d5cbd8ea753" providerId="ADAL" clId="{C010782C-0E23-4ED3-BD93-D3AFEBD855FE}" dt="2026-03-10T12:44:24.023" v="13025"/>
          <ac:spMkLst>
            <pc:docMk/>
            <pc:sldMk cId="3646666964" sldId="4534"/>
            <ac:spMk id="8" creationId="{E81F5C88-89C5-715B-200A-C6DB45E4A156}"/>
          </ac:spMkLst>
        </pc:spChg>
        <pc:spChg chg="add mod">
          <ac:chgData name="Lu, Xianguo" userId="57649a0a-d28e-4448-98a1-8d5cbd8ea753" providerId="ADAL" clId="{C010782C-0E23-4ED3-BD93-D3AFEBD855FE}" dt="2026-03-10T00:02:48.271" v="11702" actId="1076"/>
          <ac:spMkLst>
            <pc:docMk/>
            <pc:sldMk cId="3646666964" sldId="4534"/>
            <ac:spMk id="10" creationId="{9EA558D8-129D-A8FB-3314-19166172CEF7}"/>
          </ac:spMkLst>
        </pc:spChg>
        <pc:grpChg chg="mod">
          <ac:chgData name="Lu, Xianguo" userId="57649a0a-d28e-4448-98a1-8d5cbd8ea753" providerId="ADAL" clId="{C010782C-0E23-4ED3-BD93-D3AFEBD855FE}" dt="2026-03-10T00:02:31.643" v="11701" actId="1076"/>
          <ac:grpSpMkLst>
            <pc:docMk/>
            <pc:sldMk cId="3646666964" sldId="4534"/>
            <ac:grpSpMk id="31" creationId="{26100193-F813-DDD6-8E1E-C3080EE47A6D}"/>
          </ac:grpSpMkLst>
        </pc:grpChg>
        <pc:picChg chg="add mod ord">
          <ac:chgData name="Lu, Xianguo" userId="57649a0a-d28e-4448-98a1-8d5cbd8ea753" providerId="ADAL" clId="{C010782C-0E23-4ED3-BD93-D3AFEBD855FE}" dt="2026-03-12T22:05:22.766" v="22139" actId="29295"/>
          <ac:picMkLst>
            <pc:docMk/>
            <pc:sldMk cId="3646666964" sldId="4534"/>
            <ac:picMk id="12" creationId="{8FFF0567-0D4D-C4C6-97F2-B33ACD1729F9}"/>
          </ac:picMkLst>
        </pc:picChg>
        <pc:cxnChg chg="add mod">
          <ac:chgData name="Lu, Xianguo" userId="57649a0a-d28e-4448-98a1-8d5cbd8ea753" providerId="ADAL" clId="{C010782C-0E23-4ED3-BD93-D3AFEBD855FE}" dt="2026-03-10T12:44:24.023" v="13025"/>
          <ac:cxnSpMkLst>
            <pc:docMk/>
            <pc:sldMk cId="3646666964" sldId="4534"/>
            <ac:cxnSpMk id="9" creationId="{7B55E38D-4C6D-84EA-2801-CE8B71105425}"/>
          </ac:cxnSpMkLst>
        </pc:cxnChg>
        <pc:cxnChg chg="add mod">
          <ac:chgData name="Lu, Xianguo" userId="57649a0a-d28e-4448-98a1-8d5cbd8ea753" providerId="ADAL" clId="{C010782C-0E23-4ED3-BD93-D3AFEBD855FE}" dt="2026-03-10T12:44:24.023" v="13025"/>
          <ac:cxnSpMkLst>
            <pc:docMk/>
            <pc:sldMk cId="3646666964" sldId="4534"/>
            <ac:cxnSpMk id="11" creationId="{3E94FFD6-26FF-A24B-9B4A-82A76B53E35E}"/>
          </ac:cxnSpMkLst>
        </pc:cxnChg>
      </pc:sldChg>
      <pc:sldChg chg="addSp delSp modSp new mod">
        <pc:chgData name="Lu, Xianguo" userId="57649a0a-d28e-4448-98a1-8d5cbd8ea753" providerId="ADAL" clId="{C010782C-0E23-4ED3-BD93-D3AFEBD855FE}" dt="2026-03-12T22:12:23.500" v="22362" actId="29295"/>
        <pc:sldMkLst>
          <pc:docMk/>
          <pc:sldMk cId="1605516348" sldId="4535"/>
        </pc:sldMkLst>
        <pc:spChg chg="add mod">
          <ac:chgData name="Lu, Xianguo" userId="57649a0a-d28e-4448-98a1-8d5cbd8ea753" providerId="ADAL" clId="{C010782C-0E23-4ED3-BD93-D3AFEBD855FE}" dt="2026-03-11T18:36:56.254" v="19796" actId="20577"/>
          <ac:spMkLst>
            <pc:docMk/>
            <pc:sldMk cId="1605516348" sldId="4535"/>
            <ac:spMk id="5" creationId="{94124F0B-AA1F-E00A-D246-81085FFA73BA}"/>
          </ac:spMkLst>
        </pc:spChg>
        <pc:spChg chg="add mod">
          <ac:chgData name="Lu, Xianguo" userId="57649a0a-d28e-4448-98a1-8d5cbd8ea753" providerId="ADAL" clId="{C010782C-0E23-4ED3-BD93-D3AFEBD855FE}" dt="2026-03-10T00:13:08.275" v="11837" actId="1076"/>
          <ac:spMkLst>
            <pc:docMk/>
            <pc:sldMk cId="1605516348" sldId="4535"/>
            <ac:spMk id="12" creationId="{1DA2DB90-BD86-0E04-41E0-D2A515185676}"/>
          </ac:spMkLst>
        </pc:spChg>
        <pc:spChg chg="add mod">
          <ac:chgData name="Lu, Xianguo" userId="57649a0a-d28e-4448-98a1-8d5cbd8ea753" providerId="ADAL" clId="{C010782C-0E23-4ED3-BD93-D3AFEBD855FE}" dt="2026-03-10T00:12:38.711" v="11834" actId="164"/>
          <ac:spMkLst>
            <pc:docMk/>
            <pc:sldMk cId="1605516348" sldId="4535"/>
            <ac:spMk id="13" creationId="{DDA867E1-EA72-5D46-7F47-1387F889C84D}"/>
          </ac:spMkLst>
        </pc:spChg>
        <pc:spChg chg="add mod">
          <ac:chgData name="Lu, Xianguo" userId="57649a0a-d28e-4448-98a1-8d5cbd8ea753" providerId="ADAL" clId="{C010782C-0E23-4ED3-BD93-D3AFEBD855FE}" dt="2026-03-10T00:12:38.711" v="11834" actId="164"/>
          <ac:spMkLst>
            <pc:docMk/>
            <pc:sldMk cId="1605516348" sldId="4535"/>
            <ac:spMk id="14" creationId="{6680BE4D-D523-025F-D5EB-E4B35A246AC0}"/>
          </ac:spMkLst>
        </pc:spChg>
        <pc:spChg chg="add mod">
          <ac:chgData name="Lu, Xianguo" userId="57649a0a-d28e-4448-98a1-8d5cbd8ea753" providerId="ADAL" clId="{C010782C-0E23-4ED3-BD93-D3AFEBD855FE}" dt="2026-03-10T00:31:57.392" v="12073" actId="20577"/>
          <ac:spMkLst>
            <pc:docMk/>
            <pc:sldMk cId="1605516348" sldId="4535"/>
            <ac:spMk id="20" creationId="{0E2E9313-2697-553D-4F3A-72C7FA85C9F4}"/>
          </ac:spMkLst>
        </pc:spChg>
        <pc:spChg chg="add mod">
          <ac:chgData name="Lu, Xianguo" userId="57649a0a-d28e-4448-98a1-8d5cbd8ea753" providerId="ADAL" clId="{C010782C-0E23-4ED3-BD93-D3AFEBD855FE}" dt="2026-03-10T00:38:46.420" v="12260" actId="207"/>
          <ac:spMkLst>
            <pc:docMk/>
            <pc:sldMk cId="1605516348" sldId="4535"/>
            <ac:spMk id="21" creationId="{0D12D6A2-0AED-CCCB-F52C-A22893165FDE}"/>
          </ac:spMkLst>
        </pc:spChg>
        <pc:grpChg chg="add mod">
          <ac:chgData name="Lu, Xianguo" userId="57649a0a-d28e-4448-98a1-8d5cbd8ea753" providerId="ADAL" clId="{C010782C-0E23-4ED3-BD93-D3AFEBD855FE}" dt="2026-03-10T00:22:12.014" v="11844" actId="1076"/>
          <ac:grpSpMkLst>
            <pc:docMk/>
            <pc:sldMk cId="1605516348" sldId="4535"/>
            <ac:grpSpMk id="15" creationId="{81D9D13A-04AE-B935-2C40-ECBAA64F43EB}"/>
          </ac:grpSpMkLst>
        </pc:grpChg>
        <pc:picChg chg="add mod ord">
          <ac:chgData name="Lu, Xianguo" userId="57649a0a-d28e-4448-98a1-8d5cbd8ea753" providerId="ADAL" clId="{C010782C-0E23-4ED3-BD93-D3AFEBD855FE}" dt="2026-03-12T22:10:05.183" v="22273" actId="29295"/>
          <ac:picMkLst>
            <pc:docMk/>
            <pc:sldMk cId="1605516348" sldId="4535"/>
            <ac:picMk id="8" creationId="{3BD73AFE-027A-9048-F930-8BED26FD92E6}"/>
          </ac:picMkLst>
        </pc:picChg>
        <pc:picChg chg="add mod ord">
          <ac:chgData name="Lu, Xianguo" userId="57649a0a-d28e-4448-98a1-8d5cbd8ea753" providerId="ADAL" clId="{C010782C-0E23-4ED3-BD93-D3AFEBD855FE}" dt="2026-03-12T22:12:23.500" v="22362" actId="29295"/>
          <ac:picMkLst>
            <pc:docMk/>
            <pc:sldMk cId="1605516348" sldId="4535"/>
            <ac:picMk id="11" creationId="{3C3A8DA1-1359-B214-1BC3-CCC811517D54}"/>
          </ac:picMkLst>
        </pc:picChg>
        <pc:picChg chg="add mod">
          <ac:chgData name="Lu, Xianguo" userId="57649a0a-d28e-4448-98a1-8d5cbd8ea753" providerId="ADAL" clId="{C010782C-0E23-4ED3-BD93-D3AFEBD855FE}" dt="2026-03-10T00:40:23.504" v="12300" actId="1038"/>
          <ac:picMkLst>
            <pc:docMk/>
            <pc:sldMk cId="1605516348" sldId="4535"/>
            <ac:picMk id="22" creationId="{B9C89E48-17C1-75EC-9354-224FEB19F5B1}"/>
          </ac:picMkLst>
        </pc:picChg>
      </pc:sldChg>
      <pc:sldChg chg="addSp delSp modSp add mod">
        <pc:chgData name="Lu, Xianguo" userId="57649a0a-d28e-4448-98a1-8d5cbd8ea753" providerId="ADAL" clId="{C010782C-0E23-4ED3-BD93-D3AFEBD855FE}" dt="2026-03-12T22:14:41.369" v="22401" actId="1076"/>
        <pc:sldMkLst>
          <pc:docMk/>
          <pc:sldMk cId="2690473703" sldId="4536"/>
        </pc:sldMkLst>
        <pc:spChg chg="add mod">
          <ac:chgData name="Lu, Xianguo" userId="57649a0a-d28e-4448-98a1-8d5cbd8ea753" providerId="ADAL" clId="{C010782C-0E23-4ED3-BD93-D3AFEBD855FE}" dt="2026-03-11T18:37:03.262" v="19798"/>
          <ac:spMkLst>
            <pc:docMk/>
            <pc:sldMk cId="2690473703" sldId="4536"/>
            <ac:spMk id="6" creationId="{96A8C537-F4FC-8BFB-CFEF-E6738BE19B40}"/>
          </ac:spMkLst>
        </pc:spChg>
        <pc:spChg chg="mod">
          <ac:chgData name="Lu, Xianguo" userId="57649a0a-d28e-4448-98a1-8d5cbd8ea753" providerId="ADAL" clId="{C010782C-0E23-4ED3-BD93-D3AFEBD855FE}" dt="2026-03-12T22:14:41.369" v="22401" actId="1076"/>
          <ac:spMkLst>
            <pc:docMk/>
            <pc:sldMk cId="2690473703" sldId="4536"/>
            <ac:spMk id="19" creationId="{0CEEC123-0328-88EE-CF8A-AF4FACD83943}"/>
          </ac:spMkLst>
        </pc:spChg>
        <pc:spChg chg="mod">
          <ac:chgData name="Lu, Xianguo" userId="57649a0a-d28e-4448-98a1-8d5cbd8ea753" providerId="ADAL" clId="{C010782C-0E23-4ED3-BD93-D3AFEBD855FE}" dt="2026-03-10T00:36:49.056" v="12255" actId="20577"/>
          <ac:spMkLst>
            <pc:docMk/>
            <pc:sldMk cId="2690473703" sldId="4536"/>
            <ac:spMk id="20" creationId="{61A9D240-90F0-C2DE-800E-EDD381DAA3AA}"/>
          </ac:spMkLst>
        </pc:spChg>
        <pc:picChg chg="add mod ord">
          <ac:chgData name="Lu, Xianguo" userId="57649a0a-d28e-4448-98a1-8d5cbd8ea753" providerId="ADAL" clId="{C010782C-0E23-4ED3-BD93-D3AFEBD855FE}" dt="2026-03-12T22:10:15.979" v="22276" actId="167"/>
          <ac:picMkLst>
            <pc:docMk/>
            <pc:sldMk cId="2690473703" sldId="4536"/>
            <ac:picMk id="5" creationId="{BFC06981-A83E-90B0-816B-ADB675F4488B}"/>
          </ac:picMkLst>
        </pc:picChg>
        <pc:picChg chg="add mod">
          <ac:chgData name="Lu, Xianguo" userId="57649a0a-d28e-4448-98a1-8d5cbd8ea753" providerId="ADAL" clId="{C010782C-0E23-4ED3-BD93-D3AFEBD855FE}" dt="2026-03-12T22:12:35.661" v="22364"/>
          <ac:picMkLst>
            <pc:docMk/>
            <pc:sldMk cId="2690473703" sldId="4536"/>
            <ac:picMk id="8" creationId="{A5BBD4D0-E296-8572-E4D3-3E73DCC08746}"/>
          </ac:picMkLst>
        </pc:picChg>
        <pc:picChg chg="add mod ord">
          <ac:chgData name="Lu, Xianguo" userId="57649a0a-d28e-4448-98a1-8d5cbd8ea753" providerId="ADAL" clId="{C010782C-0E23-4ED3-BD93-D3AFEBD855FE}" dt="2026-03-12T22:14:37.171" v="22400" actId="1076"/>
          <ac:picMkLst>
            <pc:docMk/>
            <pc:sldMk cId="2690473703" sldId="4536"/>
            <ac:picMk id="11" creationId="{2ECF1FF9-FACC-AD53-9B68-12FF81BA1FBC}"/>
          </ac:picMkLst>
        </pc:picChg>
      </pc:sldChg>
      <pc:sldChg chg="addSp delSp modSp add mod">
        <pc:chgData name="Lu, Xianguo" userId="57649a0a-d28e-4448-98a1-8d5cbd8ea753" providerId="ADAL" clId="{C010782C-0E23-4ED3-BD93-D3AFEBD855FE}" dt="2026-03-11T22:54:00.785" v="20613"/>
        <pc:sldMkLst>
          <pc:docMk/>
          <pc:sldMk cId="3908377323" sldId="4538"/>
        </pc:sldMkLst>
        <pc:spChg chg="add mod">
          <ac:chgData name="Lu, Xianguo" userId="57649a0a-d28e-4448-98a1-8d5cbd8ea753" providerId="ADAL" clId="{C010782C-0E23-4ED3-BD93-D3AFEBD855FE}" dt="2026-03-11T17:21:43.265" v="19457"/>
          <ac:spMkLst>
            <pc:docMk/>
            <pc:sldMk cId="3908377323" sldId="4538"/>
            <ac:spMk id="8" creationId="{0ECE4C18-2C8A-31CE-5881-9A7AC89D1D01}"/>
          </ac:spMkLst>
        </pc:spChg>
        <pc:spChg chg="add mod">
          <ac:chgData name="Lu, Xianguo" userId="57649a0a-d28e-4448-98a1-8d5cbd8ea753" providerId="ADAL" clId="{C010782C-0E23-4ED3-BD93-D3AFEBD855FE}" dt="2026-03-11T22:54:00.785" v="20613"/>
          <ac:spMkLst>
            <pc:docMk/>
            <pc:sldMk cId="3908377323" sldId="4538"/>
            <ac:spMk id="10" creationId="{875C9F18-B237-7BF0-C389-6BCA5107C46E}"/>
          </ac:spMkLst>
        </pc:spChg>
        <pc:picChg chg="add mod">
          <ac:chgData name="Lu, Xianguo" userId="57649a0a-d28e-4448-98a1-8d5cbd8ea753" providerId="ADAL" clId="{C010782C-0E23-4ED3-BD93-D3AFEBD855FE}" dt="2026-03-11T17:06:52.097" v="19286" actId="14826"/>
          <ac:picMkLst>
            <pc:docMk/>
            <pc:sldMk cId="3908377323" sldId="4538"/>
            <ac:picMk id="12" creationId="{0AA7A300-C14B-7309-17E5-FB14098C30D5}"/>
          </ac:picMkLst>
        </pc:picChg>
        <pc:picChg chg="add mod">
          <ac:chgData name="Lu, Xianguo" userId="57649a0a-d28e-4448-98a1-8d5cbd8ea753" providerId="ADAL" clId="{C010782C-0E23-4ED3-BD93-D3AFEBD855FE}" dt="2026-03-11T17:28:57.132" v="19530" actId="14826"/>
          <ac:picMkLst>
            <pc:docMk/>
            <pc:sldMk cId="3908377323" sldId="4538"/>
            <ac:picMk id="14" creationId="{EC156F36-A636-5098-3328-5D4D2F73865F}"/>
          </ac:picMkLst>
        </pc:picChg>
      </pc:sldChg>
      <pc:sldChg chg="addSp delSp modSp add mod addAnim delAnim modAnim">
        <pc:chgData name="Lu, Xianguo" userId="57649a0a-d28e-4448-98a1-8d5cbd8ea753" providerId="ADAL" clId="{C010782C-0E23-4ED3-BD93-D3AFEBD855FE}" dt="2026-03-24T22:32:24.314" v="28166" actId="478"/>
        <pc:sldMkLst>
          <pc:docMk/>
          <pc:sldMk cId="4210018434" sldId="4539"/>
        </pc:sldMkLst>
        <pc:spChg chg="del">
          <ac:chgData name="Lu, Xianguo" userId="57649a0a-d28e-4448-98a1-8d5cbd8ea753" providerId="ADAL" clId="{C010782C-0E23-4ED3-BD93-D3AFEBD855FE}" dt="2026-03-24T22:32:24.314" v="28166" actId="478"/>
          <ac:spMkLst>
            <pc:docMk/>
            <pc:sldMk cId="4210018434" sldId="4539"/>
            <ac:spMk id="9" creationId="{B2060BFD-EBB5-276A-5528-3C7FDB7BDF03}"/>
          </ac:spMkLst>
        </pc:spChg>
        <pc:spChg chg="mod">
          <ac:chgData name="Lu, Xianguo" userId="57649a0a-d28e-4448-98a1-8d5cbd8ea753" providerId="ADAL" clId="{C010782C-0E23-4ED3-BD93-D3AFEBD855FE}" dt="2026-03-13T12:54:07.941" v="25971" actId="113"/>
          <ac:spMkLst>
            <pc:docMk/>
            <pc:sldMk cId="4210018434" sldId="4539"/>
            <ac:spMk id="11" creationId="{E844B2D1-50B1-46FE-1C0D-E6EE4BAC2EA9}"/>
          </ac:spMkLst>
        </pc:spChg>
        <pc:spChg chg="add mod">
          <ac:chgData name="Lu, Xianguo" userId="57649a0a-d28e-4448-98a1-8d5cbd8ea753" providerId="ADAL" clId="{C010782C-0E23-4ED3-BD93-D3AFEBD855FE}" dt="2026-03-24T22:32:09.128" v="28163"/>
          <ac:spMkLst>
            <pc:docMk/>
            <pc:sldMk cId="4210018434" sldId="4539"/>
            <ac:spMk id="14" creationId="{37AEA6A3-7770-E447-D33A-5718254E2CA8}"/>
          </ac:spMkLst>
        </pc:spChg>
        <pc:spChg chg="add mod">
          <ac:chgData name="Lu, Xianguo" userId="57649a0a-d28e-4448-98a1-8d5cbd8ea753" providerId="ADAL" clId="{C010782C-0E23-4ED3-BD93-D3AFEBD855FE}" dt="2026-03-13T12:50:06.452" v="25950" actId="1035"/>
          <ac:spMkLst>
            <pc:docMk/>
            <pc:sldMk cId="4210018434" sldId="4539"/>
            <ac:spMk id="17" creationId="{36502910-CC92-BBBE-B22B-C39063483BB4}"/>
          </ac:spMkLst>
        </pc:spChg>
        <pc:spChg chg="add mod">
          <ac:chgData name="Lu, Xianguo" userId="57649a0a-d28e-4448-98a1-8d5cbd8ea753" providerId="ADAL" clId="{C010782C-0E23-4ED3-BD93-D3AFEBD855FE}" dt="2026-03-13T12:50:36.780" v="25956" actId="164"/>
          <ac:spMkLst>
            <pc:docMk/>
            <pc:sldMk cId="4210018434" sldId="4539"/>
            <ac:spMk id="21" creationId="{BFA1F691-DA5F-0EFA-03F2-09F7DA2C823B}"/>
          </ac:spMkLst>
        </pc:spChg>
        <pc:spChg chg="mod">
          <ac:chgData name="Lu, Xianguo" userId="57649a0a-d28e-4448-98a1-8d5cbd8ea753" providerId="ADAL" clId="{C010782C-0E23-4ED3-BD93-D3AFEBD855FE}" dt="2026-03-13T12:50:45.874" v="25957" actId="164"/>
          <ac:spMkLst>
            <pc:docMk/>
            <pc:sldMk cId="4210018434" sldId="4539"/>
            <ac:spMk id="26" creationId="{CD62C99C-2BC1-CA44-0CE8-9917FB1221FC}"/>
          </ac:spMkLst>
        </pc:spChg>
        <pc:spChg chg="add mod">
          <ac:chgData name="Lu, Xianguo" userId="57649a0a-d28e-4448-98a1-8d5cbd8ea753" providerId="ADAL" clId="{C010782C-0E23-4ED3-BD93-D3AFEBD855FE}" dt="2026-03-13T12:51:46.849" v="25963" actId="1036"/>
          <ac:spMkLst>
            <pc:docMk/>
            <pc:sldMk cId="4210018434" sldId="4539"/>
            <ac:spMk id="31" creationId="{F6D8589E-CBBD-54A9-F4DF-345ABE8AA557}"/>
          </ac:spMkLst>
        </pc:spChg>
        <pc:spChg chg="add mod">
          <ac:chgData name="Lu, Xianguo" userId="57649a0a-d28e-4448-98a1-8d5cbd8ea753" providerId="ADAL" clId="{C010782C-0E23-4ED3-BD93-D3AFEBD855FE}" dt="2026-03-13T12:51:43.014" v="25962" actId="1036"/>
          <ac:spMkLst>
            <pc:docMk/>
            <pc:sldMk cId="4210018434" sldId="4539"/>
            <ac:spMk id="34" creationId="{B4661E87-A81D-759F-539D-F2BFAD00D828}"/>
          </ac:spMkLst>
        </pc:spChg>
        <pc:spChg chg="mod topLvl">
          <ac:chgData name="Lu, Xianguo" userId="57649a0a-d28e-4448-98a1-8d5cbd8ea753" providerId="ADAL" clId="{C010782C-0E23-4ED3-BD93-D3AFEBD855FE}" dt="2026-03-13T12:49:21.288" v="25930" actId="164"/>
          <ac:spMkLst>
            <pc:docMk/>
            <pc:sldMk cId="4210018434" sldId="4539"/>
            <ac:spMk id="74" creationId="{AD82500E-0293-EDEB-38CA-E77EC8F74BE3}"/>
          </ac:spMkLst>
        </pc:spChg>
        <pc:spChg chg="mod topLvl">
          <ac:chgData name="Lu, Xianguo" userId="57649a0a-d28e-4448-98a1-8d5cbd8ea753" providerId="ADAL" clId="{C010782C-0E23-4ED3-BD93-D3AFEBD855FE}" dt="2026-03-13T12:50:36.780" v="25956" actId="164"/>
          <ac:spMkLst>
            <pc:docMk/>
            <pc:sldMk cId="4210018434" sldId="4539"/>
            <ac:spMk id="75" creationId="{C13E1A5D-BDAF-0202-C9F6-D9BCD02A479D}"/>
          </ac:spMkLst>
        </pc:spChg>
        <pc:spChg chg="mod topLvl">
          <ac:chgData name="Lu, Xianguo" userId="57649a0a-d28e-4448-98a1-8d5cbd8ea753" providerId="ADAL" clId="{C010782C-0E23-4ED3-BD93-D3AFEBD855FE}" dt="2026-03-13T12:50:36.780" v="25956" actId="164"/>
          <ac:spMkLst>
            <pc:docMk/>
            <pc:sldMk cId="4210018434" sldId="4539"/>
            <ac:spMk id="76" creationId="{BF06A296-59AC-0A14-791E-7791260877A4}"/>
          </ac:spMkLst>
        </pc:spChg>
        <pc:spChg chg="mod topLvl">
          <ac:chgData name="Lu, Xianguo" userId="57649a0a-d28e-4448-98a1-8d5cbd8ea753" providerId="ADAL" clId="{C010782C-0E23-4ED3-BD93-D3AFEBD855FE}" dt="2026-03-13T12:50:02.507" v="25948" actId="1036"/>
          <ac:spMkLst>
            <pc:docMk/>
            <pc:sldMk cId="4210018434" sldId="4539"/>
            <ac:spMk id="77" creationId="{D881B83F-DDD1-1A41-3DCB-76B961A349CE}"/>
          </ac:spMkLst>
        </pc:spChg>
        <pc:grpChg chg="add mod">
          <ac:chgData name="Lu, Xianguo" userId="57649a0a-d28e-4448-98a1-8d5cbd8ea753" providerId="ADAL" clId="{C010782C-0E23-4ED3-BD93-D3AFEBD855FE}" dt="2026-03-13T12:49:21.288" v="25930" actId="164"/>
          <ac:grpSpMkLst>
            <pc:docMk/>
            <pc:sldMk cId="4210018434" sldId="4539"/>
            <ac:grpSpMk id="35" creationId="{F02F1BDF-7235-8784-D96F-FB33A5C36C8D}"/>
          </ac:grpSpMkLst>
        </pc:grpChg>
        <pc:grpChg chg="add mod">
          <ac:chgData name="Lu, Xianguo" userId="57649a0a-d28e-4448-98a1-8d5cbd8ea753" providerId="ADAL" clId="{C010782C-0E23-4ED3-BD93-D3AFEBD855FE}" dt="2026-03-13T12:50:36.780" v="25956" actId="164"/>
          <ac:grpSpMkLst>
            <pc:docMk/>
            <pc:sldMk cId="4210018434" sldId="4539"/>
            <ac:grpSpMk id="36" creationId="{1376366E-E562-068B-0E5C-F6834C548737}"/>
          </ac:grpSpMkLst>
        </pc:grpChg>
        <pc:grpChg chg="add mod">
          <ac:chgData name="Lu, Xianguo" userId="57649a0a-d28e-4448-98a1-8d5cbd8ea753" providerId="ADAL" clId="{C010782C-0E23-4ED3-BD93-D3AFEBD855FE}" dt="2026-03-13T12:50:45.874" v="25957" actId="164"/>
          <ac:grpSpMkLst>
            <pc:docMk/>
            <pc:sldMk cId="4210018434" sldId="4539"/>
            <ac:grpSpMk id="43" creationId="{5565CFC1-F838-5E39-4C92-9507913C591A}"/>
          </ac:grpSpMkLst>
        </pc:grpChg>
      </pc:sldChg>
      <pc:sldChg chg="addSp delSp modSp add mod modAnim">
        <pc:chgData name="Lu, Xianguo" userId="57649a0a-d28e-4448-98a1-8d5cbd8ea753" providerId="ADAL" clId="{C010782C-0E23-4ED3-BD93-D3AFEBD855FE}" dt="2026-03-24T22:32:29.821" v="28167" actId="478"/>
        <pc:sldMkLst>
          <pc:docMk/>
          <pc:sldMk cId="1086416429" sldId="4540"/>
        </pc:sldMkLst>
        <pc:spChg chg="del">
          <ac:chgData name="Lu, Xianguo" userId="57649a0a-d28e-4448-98a1-8d5cbd8ea753" providerId="ADAL" clId="{C010782C-0E23-4ED3-BD93-D3AFEBD855FE}" dt="2026-03-24T22:32:29.821" v="28167" actId="478"/>
          <ac:spMkLst>
            <pc:docMk/>
            <pc:sldMk cId="1086416429" sldId="4540"/>
            <ac:spMk id="9" creationId="{56D04AEA-69CA-3F94-90C2-5566AD1420B6}"/>
          </ac:spMkLst>
        </pc:spChg>
        <pc:spChg chg="add mod">
          <ac:chgData name="Lu, Xianguo" userId="57649a0a-d28e-4448-98a1-8d5cbd8ea753" providerId="ADAL" clId="{C010782C-0E23-4ED3-BD93-D3AFEBD855FE}" dt="2026-03-24T22:32:05.468" v="28162"/>
          <ac:spMkLst>
            <pc:docMk/>
            <pc:sldMk cId="1086416429" sldId="4540"/>
            <ac:spMk id="10" creationId="{C7F302A6-4773-44D4-7BAB-03952E5AD240}"/>
          </ac:spMkLst>
        </pc:spChg>
      </pc:sldChg>
      <pc:sldChg chg="addSp delSp modSp add mod addAnim delAnim modAnim">
        <pc:chgData name="Lu, Xianguo" userId="57649a0a-d28e-4448-98a1-8d5cbd8ea753" providerId="ADAL" clId="{C010782C-0E23-4ED3-BD93-D3AFEBD855FE}" dt="2026-03-24T21:47:38.954" v="27907" actId="14100"/>
        <pc:sldMkLst>
          <pc:docMk/>
          <pc:sldMk cId="984195542" sldId="4541"/>
        </pc:sldMkLst>
        <pc:spChg chg="topLvl">
          <ac:chgData name="Lu, Xianguo" userId="57649a0a-d28e-4448-98a1-8d5cbd8ea753" providerId="ADAL" clId="{C010782C-0E23-4ED3-BD93-D3AFEBD855FE}" dt="2026-03-12T22:03:48.743" v="22094" actId="478"/>
          <ac:spMkLst>
            <pc:docMk/>
            <pc:sldMk cId="984195542" sldId="4541"/>
            <ac:spMk id="8" creationId="{86E24900-A24A-38AF-E54C-00E2206CC825}"/>
          </ac:spMkLst>
        </pc:spChg>
        <pc:spChg chg="mod">
          <ac:chgData name="Lu, Xianguo" userId="57649a0a-d28e-4448-98a1-8d5cbd8ea753" providerId="ADAL" clId="{C010782C-0E23-4ED3-BD93-D3AFEBD855FE}" dt="2026-03-24T21:47:38.954" v="27907" actId="14100"/>
          <ac:spMkLst>
            <pc:docMk/>
            <pc:sldMk cId="984195542" sldId="4541"/>
            <ac:spMk id="21" creationId="{9149C5E3-D4BD-8994-3AF5-F56F7C6AEC1F}"/>
          </ac:spMkLst>
        </pc:spChg>
        <pc:picChg chg="add mod ord">
          <ac:chgData name="Lu, Xianguo" userId="57649a0a-d28e-4448-98a1-8d5cbd8ea753" providerId="ADAL" clId="{C010782C-0E23-4ED3-BD93-D3AFEBD855FE}" dt="2026-03-12T22:03:51.504" v="22096" actId="167"/>
          <ac:picMkLst>
            <pc:docMk/>
            <pc:sldMk cId="984195542" sldId="4541"/>
            <ac:picMk id="5" creationId="{6A323DBB-AFAD-D1F3-7BDE-5D3C46319859}"/>
          </ac:picMkLst>
        </pc:picChg>
      </pc:sldChg>
      <pc:sldChg chg="addSp delSp modSp add mod delAnim">
        <pc:chgData name="Lu, Xianguo" userId="57649a0a-d28e-4448-98a1-8d5cbd8ea753" providerId="ADAL" clId="{C010782C-0E23-4ED3-BD93-D3AFEBD855FE}" dt="2026-03-12T22:49:09.671" v="22886" actId="29295"/>
        <pc:sldMkLst>
          <pc:docMk/>
          <pc:sldMk cId="740394719" sldId="4543"/>
        </pc:sldMkLst>
        <pc:spChg chg="mod">
          <ac:chgData name="Lu, Xianguo" userId="57649a0a-d28e-4448-98a1-8d5cbd8ea753" providerId="ADAL" clId="{C010782C-0E23-4ED3-BD93-D3AFEBD855FE}" dt="2026-03-11T01:28:44.655" v="18805" actId="1035"/>
          <ac:spMkLst>
            <pc:docMk/>
            <pc:sldMk cId="740394719" sldId="4543"/>
            <ac:spMk id="15" creationId="{3FA0E040-ADEC-F3E7-B880-5012BCF482A3}"/>
          </ac:spMkLst>
        </pc:spChg>
        <pc:picChg chg="add mod ord modCrop">
          <ac:chgData name="Lu, Xianguo" userId="57649a0a-d28e-4448-98a1-8d5cbd8ea753" providerId="ADAL" clId="{C010782C-0E23-4ED3-BD93-D3AFEBD855FE}" dt="2026-03-12T22:48:01.300" v="22846" actId="732"/>
          <ac:picMkLst>
            <pc:docMk/>
            <pc:sldMk cId="740394719" sldId="4543"/>
            <ac:picMk id="7" creationId="{C06514BF-72C0-793A-6B6A-CE0BAFED4375}"/>
          </ac:picMkLst>
        </pc:picChg>
        <pc:picChg chg="add mod ord">
          <ac:chgData name="Lu, Xianguo" userId="57649a0a-d28e-4448-98a1-8d5cbd8ea753" providerId="ADAL" clId="{C010782C-0E23-4ED3-BD93-D3AFEBD855FE}" dt="2026-03-12T22:49:09.671" v="22886" actId="29295"/>
          <ac:picMkLst>
            <pc:docMk/>
            <pc:sldMk cId="740394719" sldId="4543"/>
            <ac:picMk id="10" creationId="{4C36AA82-7A14-7190-2AA4-5E972A60D93D}"/>
          </ac:picMkLst>
        </pc:picChg>
      </pc:sldChg>
      <pc:sldChg chg="addSp delSp modSp add mod addAnim delAnim modAnim">
        <pc:chgData name="Lu, Xianguo" userId="57649a0a-d28e-4448-98a1-8d5cbd8ea753" providerId="ADAL" clId="{C010782C-0E23-4ED3-BD93-D3AFEBD855FE}" dt="2026-03-12T22:49:16.552" v="22888"/>
        <pc:sldMkLst>
          <pc:docMk/>
          <pc:sldMk cId="2364683933" sldId="4544"/>
        </pc:sldMkLst>
        <pc:spChg chg="add mod">
          <ac:chgData name="Lu, Xianguo" userId="57649a0a-d28e-4448-98a1-8d5cbd8ea753" providerId="ADAL" clId="{C010782C-0E23-4ED3-BD93-D3AFEBD855FE}" dt="2026-03-11T01:28:34.484" v="18785" actId="1035"/>
          <ac:spMkLst>
            <pc:docMk/>
            <pc:sldMk cId="2364683933" sldId="4544"/>
            <ac:spMk id="5" creationId="{21BF9880-D5B1-A0B5-E739-96A781622911}"/>
          </ac:spMkLst>
        </pc:spChg>
        <pc:spChg chg="mod">
          <ac:chgData name="Lu, Xianguo" userId="57649a0a-d28e-4448-98a1-8d5cbd8ea753" providerId="ADAL" clId="{C010782C-0E23-4ED3-BD93-D3AFEBD855FE}" dt="2026-03-11T01:28:34.484" v="18785" actId="1035"/>
          <ac:spMkLst>
            <pc:docMk/>
            <pc:sldMk cId="2364683933" sldId="4544"/>
            <ac:spMk id="15" creationId="{B0696D15-A1CC-D64F-D6B3-00B12AB748C8}"/>
          </ac:spMkLst>
        </pc:spChg>
        <pc:spChg chg="mod">
          <ac:chgData name="Lu, Xianguo" userId="57649a0a-d28e-4448-98a1-8d5cbd8ea753" providerId="ADAL" clId="{C010782C-0E23-4ED3-BD93-D3AFEBD855FE}" dt="2026-03-12T16:56:58.895" v="21810" actId="20577"/>
          <ac:spMkLst>
            <pc:docMk/>
            <pc:sldMk cId="2364683933" sldId="4544"/>
            <ac:spMk id="24" creationId="{112396E6-EB8D-8E03-72E4-98590ECCBDCD}"/>
          </ac:spMkLst>
        </pc:spChg>
        <pc:picChg chg="add mod ord modCrop">
          <ac:chgData name="Lu, Xianguo" userId="57649a0a-d28e-4448-98a1-8d5cbd8ea753" providerId="ADAL" clId="{C010782C-0E23-4ED3-BD93-D3AFEBD855FE}" dt="2026-03-12T22:47:49.903" v="22845" actId="732"/>
          <ac:picMkLst>
            <pc:docMk/>
            <pc:sldMk cId="2364683933" sldId="4544"/>
            <ac:picMk id="7" creationId="{61FB1F0E-AC7B-688C-B4A8-6F2939EE8DF7}"/>
          </ac:picMkLst>
        </pc:picChg>
        <pc:picChg chg="add mod">
          <ac:chgData name="Lu, Xianguo" userId="57649a0a-d28e-4448-98a1-8d5cbd8ea753" providerId="ADAL" clId="{C010782C-0E23-4ED3-BD93-D3AFEBD855FE}" dt="2026-03-12T22:49:16.552" v="22888"/>
          <ac:picMkLst>
            <pc:docMk/>
            <pc:sldMk cId="2364683933" sldId="4544"/>
            <ac:picMk id="8" creationId="{F2812547-846B-16AA-AEC4-E41D47E7C3CF}"/>
          </ac:picMkLst>
        </pc:picChg>
      </pc:sldChg>
      <pc:sldChg chg="addSp delSp modSp add mod delAnim modAnim">
        <pc:chgData name="Lu, Xianguo" userId="57649a0a-d28e-4448-98a1-8d5cbd8ea753" providerId="ADAL" clId="{C010782C-0E23-4ED3-BD93-D3AFEBD855FE}" dt="2026-03-24T16:19:40.900" v="27859" actId="207"/>
        <pc:sldMkLst>
          <pc:docMk/>
          <pc:sldMk cId="1163555330" sldId="4545"/>
        </pc:sldMkLst>
        <pc:spChg chg="add mod">
          <ac:chgData name="Lu, Xianguo" userId="57649a0a-d28e-4448-98a1-8d5cbd8ea753" providerId="ADAL" clId="{C010782C-0E23-4ED3-BD93-D3AFEBD855FE}" dt="2026-03-14T22:21:26.966" v="26599" actId="20577"/>
          <ac:spMkLst>
            <pc:docMk/>
            <pc:sldMk cId="1163555330" sldId="4545"/>
            <ac:spMk id="6" creationId="{62CC0D93-EC96-4D8F-2E00-3BC763FD0740}"/>
          </ac:spMkLst>
        </pc:spChg>
        <pc:spChg chg="mod">
          <ac:chgData name="Lu, Xianguo" userId="57649a0a-d28e-4448-98a1-8d5cbd8ea753" providerId="ADAL" clId="{C010782C-0E23-4ED3-BD93-D3AFEBD855FE}" dt="2026-03-24T16:19:40.900" v="27859" actId="207"/>
          <ac:spMkLst>
            <pc:docMk/>
            <pc:sldMk cId="1163555330" sldId="4545"/>
            <ac:spMk id="17" creationId="{41EE3486-F21F-AF6F-02CF-F2B4F20D9D86}"/>
          </ac:spMkLst>
        </pc:spChg>
      </pc:sldChg>
      <pc:sldChg chg="addSp delSp modSp new mod setBg">
        <pc:chgData name="Lu, Xianguo" userId="57649a0a-d28e-4448-98a1-8d5cbd8ea753" providerId="ADAL" clId="{C010782C-0E23-4ED3-BD93-D3AFEBD855FE}" dt="2026-03-24T16:22:02.784" v="27892" actId="20577"/>
        <pc:sldMkLst>
          <pc:docMk/>
          <pc:sldMk cId="3912276569" sldId="4546"/>
        </pc:sldMkLst>
        <pc:spChg chg="add mod">
          <ac:chgData name="Lu, Xianguo" userId="57649a0a-d28e-4448-98a1-8d5cbd8ea753" providerId="ADAL" clId="{C010782C-0E23-4ED3-BD93-D3AFEBD855FE}" dt="2026-03-24T16:22:02.784" v="27892" actId="20577"/>
          <ac:spMkLst>
            <pc:docMk/>
            <pc:sldMk cId="3912276569" sldId="4546"/>
            <ac:spMk id="15" creationId="{B9BE5F55-214A-43C1-C796-6A65CAE87819}"/>
          </ac:spMkLst>
        </pc:spChg>
        <pc:spChg chg="add mod">
          <ac:chgData name="Lu, Xianguo" userId="57649a0a-d28e-4448-98a1-8d5cbd8ea753" providerId="ADAL" clId="{C010782C-0E23-4ED3-BD93-D3AFEBD855FE}" dt="2026-03-10T19:36:42.581" v="15544"/>
          <ac:spMkLst>
            <pc:docMk/>
            <pc:sldMk cId="3912276569" sldId="4546"/>
            <ac:spMk id="19" creationId="{C626962B-2D14-2F92-93F0-C1D68D0B1EEB}"/>
          </ac:spMkLst>
        </pc:spChg>
        <pc:spChg chg="add mod">
          <ac:chgData name="Lu, Xianguo" userId="57649a0a-d28e-4448-98a1-8d5cbd8ea753" providerId="ADAL" clId="{C010782C-0E23-4ED3-BD93-D3AFEBD855FE}" dt="2026-03-11T00:43:14.126" v="18540"/>
          <ac:spMkLst>
            <pc:docMk/>
            <pc:sldMk cId="3912276569" sldId="4546"/>
            <ac:spMk id="21" creationId="{CD26B1C5-2C9C-0D49-6AA6-6663B510594B}"/>
          </ac:spMkLst>
        </pc:spChg>
        <pc:picChg chg="add mod">
          <ac:chgData name="Lu, Xianguo" userId="57649a0a-d28e-4448-98a1-8d5cbd8ea753" providerId="ADAL" clId="{C010782C-0E23-4ED3-BD93-D3AFEBD855FE}" dt="2026-03-11T17:14:22.988" v="19315"/>
          <ac:picMkLst>
            <pc:docMk/>
            <pc:sldMk cId="3912276569" sldId="4546"/>
            <ac:picMk id="5" creationId="{DBAA07CA-955E-4192-6ED6-9023D8E8A2E5}"/>
          </ac:picMkLst>
        </pc:picChg>
        <pc:picChg chg="add mod ord">
          <ac:chgData name="Lu, Xianguo" userId="57649a0a-d28e-4448-98a1-8d5cbd8ea753" providerId="ADAL" clId="{C010782C-0E23-4ED3-BD93-D3AFEBD855FE}" dt="2026-03-11T17:13:31.804" v="19312" actId="14826"/>
          <ac:picMkLst>
            <pc:docMk/>
            <pc:sldMk cId="3912276569" sldId="4546"/>
            <ac:picMk id="12" creationId="{0A5CB424-BE88-7590-CB26-994F33BC15CD}"/>
          </ac:picMkLst>
        </pc:picChg>
        <pc:picChg chg="add mod">
          <ac:chgData name="Lu, Xianguo" userId="57649a0a-d28e-4448-98a1-8d5cbd8ea753" providerId="ADAL" clId="{C010782C-0E23-4ED3-BD93-D3AFEBD855FE}" dt="2026-03-11T17:13:42.778" v="19313" actId="14826"/>
          <ac:picMkLst>
            <pc:docMk/>
            <pc:sldMk cId="3912276569" sldId="4546"/>
            <ac:picMk id="14" creationId="{4420891F-B55E-5556-4478-58416C65895C}"/>
          </ac:picMkLst>
        </pc:picChg>
      </pc:sldChg>
      <pc:sldChg chg="addSp delSp modSp new mod setBg">
        <pc:chgData name="Lu, Xianguo" userId="57649a0a-d28e-4448-98a1-8d5cbd8ea753" providerId="ADAL" clId="{C010782C-0E23-4ED3-BD93-D3AFEBD855FE}" dt="2026-03-18T21:23:51.428" v="27189" actId="478"/>
        <pc:sldMkLst>
          <pc:docMk/>
          <pc:sldMk cId="3090969611" sldId="4547"/>
        </pc:sldMkLst>
        <pc:spChg chg="add mod">
          <ac:chgData name="Lu, Xianguo" userId="57649a0a-d28e-4448-98a1-8d5cbd8ea753" providerId="ADAL" clId="{C010782C-0E23-4ED3-BD93-D3AFEBD855FE}" dt="2026-03-18T21:23:36.570" v="27186" actId="1076"/>
          <ac:spMkLst>
            <pc:docMk/>
            <pc:sldMk cId="3090969611" sldId="4547"/>
            <ac:spMk id="7" creationId="{E8D8465C-8503-B774-BDA3-5D239DA6475C}"/>
          </ac:spMkLst>
        </pc:spChg>
        <pc:spChg chg="add mod">
          <ac:chgData name="Lu, Xianguo" userId="57649a0a-d28e-4448-98a1-8d5cbd8ea753" providerId="ADAL" clId="{C010782C-0E23-4ED3-BD93-D3AFEBD855FE}" dt="2026-03-10T17:54:33.044" v="14575"/>
          <ac:spMkLst>
            <pc:docMk/>
            <pc:sldMk cId="3090969611" sldId="4547"/>
            <ac:spMk id="13" creationId="{5528FD0E-BFE4-91B4-EE8D-D5CD56FA10EF}"/>
          </ac:spMkLst>
        </pc:spChg>
        <pc:spChg chg="add mod">
          <ac:chgData name="Lu, Xianguo" userId="57649a0a-d28e-4448-98a1-8d5cbd8ea753" providerId="ADAL" clId="{C010782C-0E23-4ED3-BD93-D3AFEBD855FE}" dt="2026-03-10T18:05:59.862" v="14681" actId="12"/>
          <ac:spMkLst>
            <pc:docMk/>
            <pc:sldMk cId="3090969611" sldId="4547"/>
            <ac:spMk id="17" creationId="{0070E013-51CF-B731-A25E-9650792E14C5}"/>
          </ac:spMkLst>
        </pc:spChg>
        <pc:picChg chg="add mod topLvl">
          <ac:chgData name="Lu, Xianguo" userId="57649a0a-d28e-4448-98a1-8d5cbd8ea753" providerId="ADAL" clId="{C010782C-0E23-4ED3-BD93-D3AFEBD855FE}" dt="2026-03-18T21:23:51.428" v="27189" actId="478"/>
          <ac:picMkLst>
            <pc:docMk/>
            <pc:sldMk cId="3090969611" sldId="4547"/>
            <ac:picMk id="10" creationId="{F5786B34-EEF0-19D2-6335-5836A50219E8}"/>
          </ac:picMkLst>
        </pc:picChg>
        <pc:picChg chg="add mod topLvl modCrop">
          <ac:chgData name="Lu, Xianguo" userId="57649a0a-d28e-4448-98a1-8d5cbd8ea753" providerId="ADAL" clId="{C010782C-0E23-4ED3-BD93-D3AFEBD855FE}" dt="2026-03-18T21:23:45.746" v="27188" actId="478"/>
          <ac:picMkLst>
            <pc:docMk/>
            <pc:sldMk cId="3090969611" sldId="4547"/>
            <ac:picMk id="12" creationId="{34461760-64E9-2F39-25DE-B3B8D4EBD3A5}"/>
          </ac:picMkLst>
        </pc:picChg>
      </pc:sldChg>
      <pc:sldChg chg="addSp delSp modSp new mod setBg">
        <pc:chgData name="Lu, Xianguo" userId="57649a0a-d28e-4448-98a1-8d5cbd8ea753" providerId="ADAL" clId="{C010782C-0E23-4ED3-BD93-D3AFEBD855FE}" dt="2026-03-24T16:26:10.457" v="27893" actId="20577"/>
        <pc:sldMkLst>
          <pc:docMk/>
          <pc:sldMk cId="2458979843" sldId="4548"/>
        </pc:sldMkLst>
        <pc:spChg chg="add mod">
          <ac:chgData name="Lu, Xianguo" userId="57649a0a-d28e-4448-98a1-8d5cbd8ea753" providerId="ADAL" clId="{C010782C-0E23-4ED3-BD93-D3AFEBD855FE}" dt="2026-03-18T21:23:56.721" v="27190"/>
          <ac:spMkLst>
            <pc:docMk/>
            <pc:sldMk cId="2458979843" sldId="4548"/>
            <ac:spMk id="5" creationId="{4EE461EF-FFD9-2659-6305-03B5EFA5F39E}"/>
          </ac:spMkLst>
        </pc:spChg>
        <pc:spChg chg="add mod">
          <ac:chgData name="Lu, Xianguo" userId="57649a0a-d28e-4448-98a1-8d5cbd8ea753" providerId="ADAL" clId="{C010782C-0E23-4ED3-BD93-D3AFEBD855FE}" dt="2026-03-10T17:56:30.292" v="14589"/>
          <ac:spMkLst>
            <pc:docMk/>
            <pc:sldMk cId="2458979843" sldId="4548"/>
            <ac:spMk id="7" creationId="{7B6FB11C-A266-C095-DE0B-44EFDF05E8BB}"/>
          </ac:spMkLst>
        </pc:spChg>
        <pc:spChg chg="add mod">
          <ac:chgData name="Lu, Xianguo" userId="57649a0a-d28e-4448-98a1-8d5cbd8ea753" providerId="ADAL" clId="{C010782C-0E23-4ED3-BD93-D3AFEBD855FE}" dt="2026-03-24T16:26:10.457" v="27893" actId="20577"/>
          <ac:spMkLst>
            <pc:docMk/>
            <pc:sldMk cId="2458979843" sldId="4548"/>
            <ac:spMk id="10" creationId="{E7D49915-D6B8-02ED-0795-16357E9DAD65}"/>
          </ac:spMkLst>
        </pc:spChg>
        <pc:picChg chg="add mod">
          <ac:chgData name="Lu, Xianguo" userId="57649a0a-d28e-4448-98a1-8d5cbd8ea753" providerId="ADAL" clId="{C010782C-0E23-4ED3-BD93-D3AFEBD855FE}" dt="2026-03-11T17:13:14.872" v="19310" actId="14826"/>
          <ac:picMkLst>
            <pc:docMk/>
            <pc:sldMk cId="2458979843" sldId="4548"/>
            <ac:picMk id="6" creationId="{A1C0709B-E71A-F36A-8A7D-711555CF0736}"/>
          </ac:picMkLst>
        </pc:picChg>
      </pc:sldChg>
      <pc:sldChg chg="addSp delSp modSp new mod setBg">
        <pc:chgData name="Lu, Xianguo" userId="57649a0a-d28e-4448-98a1-8d5cbd8ea753" providerId="ADAL" clId="{C010782C-0E23-4ED3-BD93-D3AFEBD855FE}" dt="2026-03-18T21:24:04.775" v="27193" actId="478"/>
        <pc:sldMkLst>
          <pc:docMk/>
          <pc:sldMk cId="1017793670" sldId="4549"/>
        </pc:sldMkLst>
        <pc:spChg chg="add mod">
          <ac:chgData name="Lu, Xianguo" userId="57649a0a-d28e-4448-98a1-8d5cbd8ea753" providerId="ADAL" clId="{C010782C-0E23-4ED3-BD93-D3AFEBD855FE}" dt="2026-03-18T21:24:02.294" v="27192"/>
          <ac:spMkLst>
            <pc:docMk/>
            <pc:sldMk cId="1017793670" sldId="4549"/>
            <ac:spMk id="5" creationId="{E34942F1-037B-59E5-E8C0-D856C468FAD7}"/>
          </ac:spMkLst>
        </pc:spChg>
        <pc:spChg chg="add mod">
          <ac:chgData name="Lu, Xianguo" userId="57649a0a-d28e-4448-98a1-8d5cbd8ea753" providerId="ADAL" clId="{C010782C-0E23-4ED3-BD93-D3AFEBD855FE}" dt="2026-03-10T17:56:31.528" v="14590"/>
          <ac:spMkLst>
            <pc:docMk/>
            <pc:sldMk cId="1017793670" sldId="4549"/>
            <ac:spMk id="7" creationId="{757B605F-7F80-E39F-52F4-436FFEA54DBE}"/>
          </ac:spMkLst>
        </pc:spChg>
        <pc:spChg chg="add mod">
          <ac:chgData name="Lu, Xianguo" userId="57649a0a-d28e-4448-98a1-8d5cbd8ea753" providerId="ADAL" clId="{C010782C-0E23-4ED3-BD93-D3AFEBD855FE}" dt="2026-03-10T18:12:43.023" v="14831" actId="20577"/>
          <ac:spMkLst>
            <pc:docMk/>
            <pc:sldMk cId="1017793670" sldId="4549"/>
            <ac:spMk id="10" creationId="{E7103E53-E90E-84F0-AFEF-E7B8DC18AB96}"/>
          </ac:spMkLst>
        </pc:spChg>
        <pc:picChg chg="add mod">
          <ac:chgData name="Lu, Xianguo" userId="57649a0a-d28e-4448-98a1-8d5cbd8ea753" providerId="ADAL" clId="{C010782C-0E23-4ED3-BD93-D3AFEBD855FE}" dt="2026-03-11T17:13:24.103" v="19311" actId="14826"/>
          <ac:picMkLst>
            <pc:docMk/>
            <pc:sldMk cId="1017793670" sldId="4549"/>
            <ac:picMk id="6" creationId="{4FCFAE62-3453-A3EB-D9BE-F9B8F39AC6A3}"/>
          </ac:picMkLst>
        </pc:picChg>
      </pc:sldChg>
      <pc:sldChg chg="addSp delSp modSp add mod setBg addAnim delAnim modAnim">
        <pc:chgData name="Lu, Xianguo" userId="57649a0a-d28e-4448-98a1-8d5cbd8ea753" providerId="ADAL" clId="{C010782C-0E23-4ED3-BD93-D3AFEBD855FE}" dt="2026-03-11T17:14:44.638" v="19317" actId="14826"/>
        <pc:sldMkLst>
          <pc:docMk/>
          <pc:sldMk cId="3336438498" sldId="4553"/>
        </pc:sldMkLst>
        <pc:spChg chg="add mod">
          <ac:chgData name="Lu, Xianguo" userId="57649a0a-d28e-4448-98a1-8d5cbd8ea753" providerId="ADAL" clId="{C010782C-0E23-4ED3-BD93-D3AFEBD855FE}" dt="2026-03-10T21:36:55.742" v="16406" actId="1076"/>
          <ac:spMkLst>
            <pc:docMk/>
            <pc:sldMk cId="3336438498" sldId="4553"/>
            <ac:spMk id="8" creationId="{8F5123F0-9A0C-84BC-FC3A-91B3249F2DA0}"/>
          </ac:spMkLst>
        </pc:spChg>
        <pc:spChg chg="mod">
          <ac:chgData name="Lu, Xianguo" userId="57649a0a-d28e-4448-98a1-8d5cbd8ea753" providerId="ADAL" clId="{C010782C-0E23-4ED3-BD93-D3AFEBD855FE}" dt="2026-03-10T21:36:55.742" v="16406" actId="1076"/>
          <ac:spMkLst>
            <pc:docMk/>
            <pc:sldMk cId="3336438498" sldId="4553"/>
            <ac:spMk id="22" creationId="{DB3D4E05-F99C-75E7-10FA-6E47520FB2BA}"/>
          </ac:spMkLst>
        </pc:spChg>
        <pc:spChg chg="mod">
          <ac:chgData name="Lu, Xianguo" userId="57649a0a-d28e-4448-98a1-8d5cbd8ea753" providerId="ADAL" clId="{C010782C-0E23-4ED3-BD93-D3AFEBD855FE}" dt="2026-03-10T21:36:55.742" v="16406" actId="1076"/>
          <ac:spMkLst>
            <pc:docMk/>
            <pc:sldMk cId="3336438498" sldId="4553"/>
            <ac:spMk id="23" creationId="{FA22708D-5AB6-451B-BBB2-E309A067C691}"/>
          </ac:spMkLst>
        </pc:spChg>
        <pc:spChg chg="add mod">
          <ac:chgData name="Lu, Xianguo" userId="57649a0a-d28e-4448-98a1-8d5cbd8ea753" providerId="ADAL" clId="{C010782C-0E23-4ED3-BD93-D3AFEBD855FE}" dt="2026-03-10T22:23:24.872" v="16677"/>
          <ac:spMkLst>
            <pc:docMk/>
            <pc:sldMk cId="3336438498" sldId="4553"/>
            <ac:spMk id="52" creationId="{27F120E4-88A7-84D7-C672-A5CF6BE9885F}"/>
          </ac:spMkLst>
        </pc:spChg>
        <pc:spChg chg="add mod">
          <ac:chgData name="Lu, Xianguo" userId="57649a0a-d28e-4448-98a1-8d5cbd8ea753" providerId="ADAL" clId="{C010782C-0E23-4ED3-BD93-D3AFEBD855FE}" dt="2026-03-11T01:57:06.295" v="18998" actId="207"/>
          <ac:spMkLst>
            <pc:docMk/>
            <pc:sldMk cId="3336438498" sldId="4553"/>
            <ac:spMk id="53" creationId="{37271088-D219-76FB-59C7-1FCC7648B566}"/>
          </ac:spMkLst>
        </pc:spChg>
        <pc:picChg chg="add mod">
          <ac:chgData name="Lu, Xianguo" userId="57649a0a-d28e-4448-98a1-8d5cbd8ea753" providerId="ADAL" clId="{C010782C-0E23-4ED3-BD93-D3AFEBD855FE}" dt="2026-03-11T17:14:37.622" v="19316" actId="14826"/>
          <ac:picMkLst>
            <pc:docMk/>
            <pc:sldMk cId="3336438498" sldId="4553"/>
            <ac:picMk id="24" creationId="{8CAE5627-539C-E6D7-96FE-444EE3241F0C}"/>
          </ac:picMkLst>
        </pc:picChg>
        <pc:picChg chg="add mod">
          <ac:chgData name="Lu, Xianguo" userId="57649a0a-d28e-4448-98a1-8d5cbd8ea753" providerId="ADAL" clId="{C010782C-0E23-4ED3-BD93-D3AFEBD855FE}" dt="2026-03-11T17:14:44.638" v="19317" actId="14826"/>
          <ac:picMkLst>
            <pc:docMk/>
            <pc:sldMk cId="3336438498" sldId="4553"/>
            <ac:picMk id="31" creationId="{E2F69F4D-D10B-5C5A-8B9C-9C7AD294CC94}"/>
          </ac:picMkLst>
        </pc:picChg>
        <pc:cxnChg chg="add mod">
          <ac:chgData name="Lu, Xianguo" userId="57649a0a-d28e-4448-98a1-8d5cbd8ea753" providerId="ADAL" clId="{C010782C-0E23-4ED3-BD93-D3AFEBD855FE}" dt="2026-03-10T21:31:20.191" v="16349" actId="692"/>
          <ac:cxnSpMkLst>
            <pc:docMk/>
            <pc:sldMk cId="3336438498" sldId="4553"/>
            <ac:cxnSpMk id="7" creationId="{049F5FA7-2A64-BEAC-44C6-E3E975848595}"/>
          </ac:cxnSpMkLst>
        </pc:cxnChg>
        <pc:cxnChg chg="add mod">
          <ac:chgData name="Lu, Xianguo" userId="57649a0a-d28e-4448-98a1-8d5cbd8ea753" providerId="ADAL" clId="{C010782C-0E23-4ED3-BD93-D3AFEBD855FE}" dt="2026-03-10T21:43:20.960" v="16533" actId="1076"/>
          <ac:cxnSpMkLst>
            <pc:docMk/>
            <pc:sldMk cId="3336438498" sldId="4553"/>
            <ac:cxnSpMk id="35" creationId="{07E4350F-BB6F-23A9-62D6-699F16F6FAAC}"/>
          </ac:cxnSpMkLst>
        </pc:cxnChg>
        <pc:cxnChg chg="add del mod">
          <ac:chgData name="Lu, Xianguo" userId="57649a0a-d28e-4448-98a1-8d5cbd8ea753" providerId="ADAL" clId="{C010782C-0E23-4ED3-BD93-D3AFEBD855FE}" dt="2026-03-10T21:36:55.742" v="16406" actId="1076"/>
          <ac:cxnSpMkLst>
            <pc:docMk/>
            <pc:sldMk cId="3336438498" sldId="4553"/>
            <ac:cxnSpMk id="36" creationId="{862B5E00-9925-00F5-8A6F-416E9A849ED8}"/>
          </ac:cxnSpMkLst>
        </pc:cxnChg>
        <pc:cxnChg chg="add del mod">
          <ac:chgData name="Lu, Xianguo" userId="57649a0a-d28e-4448-98a1-8d5cbd8ea753" providerId="ADAL" clId="{C010782C-0E23-4ED3-BD93-D3AFEBD855FE}" dt="2026-03-10T21:33:59.817" v="16371" actId="478"/>
          <ac:cxnSpMkLst>
            <pc:docMk/>
            <pc:sldMk cId="3336438498" sldId="4553"/>
            <ac:cxnSpMk id="37" creationId="{28512FEF-3349-60C4-4255-7B9802C4E873}"/>
          </ac:cxnSpMkLst>
        </pc:cxnChg>
        <pc:cxnChg chg="add del mod">
          <ac:chgData name="Lu, Xianguo" userId="57649a0a-d28e-4448-98a1-8d5cbd8ea753" providerId="ADAL" clId="{C010782C-0E23-4ED3-BD93-D3AFEBD855FE}" dt="2026-03-10T21:33:59.817" v="16371" actId="478"/>
          <ac:cxnSpMkLst>
            <pc:docMk/>
            <pc:sldMk cId="3336438498" sldId="4553"/>
            <ac:cxnSpMk id="38" creationId="{AE70D6BD-1825-1F93-DBFA-9D5A64BECE64}"/>
          </ac:cxnSpMkLst>
        </pc:cxnChg>
        <pc:cxnChg chg="add mod">
          <ac:chgData name="Lu, Xianguo" userId="57649a0a-d28e-4448-98a1-8d5cbd8ea753" providerId="ADAL" clId="{C010782C-0E23-4ED3-BD93-D3AFEBD855FE}" dt="2026-03-10T21:43:34.054" v="16534" actId="1076"/>
          <ac:cxnSpMkLst>
            <pc:docMk/>
            <pc:sldMk cId="3336438498" sldId="4553"/>
            <ac:cxnSpMk id="51" creationId="{CFA3FD94-5888-DBA5-E1FA-9B57D0248AEB}"/>
          </ac:cxnSpMkLst>
        </pc:cxnChg>
      </pc:sldChg>
      <pc:sldChg chg="addSp delSp modSp add mod delAnim modAnim">
        <pc:chgData name="Lu, Xianguo" userId="57649a0a-d28e-4448-98a1-8d5cbd8ea753" providerId="ADAL" clId="{C010782C-0E23-4ED3-BD93-D3AFEBD855FE}" dt="2026-03-11T17:44:04.874" v="19592" actId="1076"/>
        <pc:sldMkLst>
          <pc:docMk/>
          <pc:sldMk cId="1700650188" sldId="4554"/>
        </pc:sldMkLst>
        <pc:spChg chg="add mod">
          <ac:chgData name="Lu, Xianguo" userId="57649a0a-d28e-4448-98a1-8d5cbd8ea753" providerId="ADAL" clId="{C010782C-0E23-4ED3-BD93-D3AFEBD855FE}" dt="2026-03-10T21:44:38.300" v="16540" actId="1076"/>
          <ac:spMkLst>
            <pc:docMk/>
            <pc:sldMk cId="1700650188" sldId="4554"/>
            <ac:spMk id="5" creationId="{3B1F40C6-9E02-29CE-2AAB-8F1C79557356}"/>
          </ac:spMkLst>
        </pc:spChg>
        <pc:spChg chg="add del mod">
          <ac:chgData name="Lu, Xianguo" userId="57649a0a-d28e-4448-98a1-8d5cbd8ea753" providerId="ADAL" clId="{C010782C-0E23-4ED3-BD93-D3AFEBD855FE}" dt="2026-03-10T21:56:05.270" v="16648" actId="1076"/>
          <ac:spMkLst>
            <pc:docMk/>
            <pc:sldMk cId="1700650188" sldId="4554"/>
            <ac:spMk id="15" creationId="{53E701D2-48A1-1987-825E-B13F75C01AD7}"/>
          </ac:spMkLst>
        </pc:spChg>
        <pc:picChg chg="add mod">
          <ac:chgData name="Lu, Xianguo" userId="57649a0a-d28e-4448-98a1-8d5cbd8ea753" providerId="ADAL" clId="{C010782C-0E23-4ED3-BD93-D3AFEBD855FE}" dt="2026-03-11T17:44:04.874" v="19592" actId="1076"/>
          <ac:picMkLst>
            <pc:docMk/>
            <pc:sldMk cId="1700650188" sldId="4554"/>
            <ac:picMk id="9" creationId="{2C3634DA-C638-F9CB-01AE-CD7563E1DB01}"/>
          </ac:picMkLst>
        </pc:picChg>
      </pc:sldChg>
      <pc:sldChg chg="addSp delSp modSp add mod delAnim modAnim">
        <pc:chgData name="Lu, Xianguo" userId="57649a0a-d28e-4448-98a1-8d5cbd8ea753" providerId="ADAL" clId="{C010782C-0E23-4ED3-BD93-D3AFEBD855FE}" dt="2026-03-12T01:08:54.993" v="21764" actId="1076"/>
        <pc:sldMkLst>
          <pc:docMk/>
          <pc:sldMk cId="3319144246" sldId="4555"/>
        </pc:sldMkLst>
        <pc:spChg chg="add mod">
          <ac:chgData name="Lu, Xianguo" userId="57649a0a-d28e-4448-98a1-8d5cbd8ea753" providerId="ADAL" clId="{C010782C-0E23-4ED3-BD93-D3AFEBD855FE}" dt="2026-03-12T01:08:54.993" v="21764" actId="1076"/>
          <ac:spMkLst>
            <pc:docMk/>
            <pc:sldMk cId="3319144246" sldId="4555"/>
            <ac:spMk id="20" creationId="{21967B1A-0C09-A85B-DC44-3BDA1EC8E74B}"/>
          </ac:spMkLst>
        </pc:spChg>
        <pc:picChg chg="add mod">
          <ac:chgData name="Lu, Xianguo" userId="57649a0a-d28e-4448-98a1-8d5cbd8ea753" providerId="ADAL" clId="{C010782C-0E23-4ED3-BD93-D3AFEBD855FE}" dt="2026-03-12T01:08:51.346" v="21763" actId="1076"/>
          <ac:picMkLst>
            <pc:docMk/>
            <pc:sldMk cId="3319144246" sldId="4555"/>
            <ac:picMk id="10" creationId="{1F8C8274-147C-9280-F6A2-0C0DD374DDA1}"/>
          </ac:picMkLst>
        </pc:picChg>
      </pc:sldChg>
      <pc:sldChg chg="addSp delSp modSp add mod modAnim">
        <pc:chgData name="Lu, Xianguo" userId="57649a0a-d28e-4448-98a1-8d5cbd8ea753" providerId="ADAL" clId="{C010782C-0E23-4ED3-BD93-D3AFEBD855FE}" dt="2026-03-12T01:10:21.013" v="21779" actId="1076"/>
        <pc:sldMkLst>
          <pc:docMk/>
          <pc:sldMk cId="1096454692" sldId="4556"/>
        </pc:sldMkLst>
        <pc:spChg chg="add mod">
          <ac:chgData name="Lu, Xianguo" userId="57649a0a-d28e-4448-98a1-8d5cbd8ea753" providerId="ADAL" clId="{C010782C-0E23-4ED3-BD93-D3AFEBD855FE}" dt="2026-03-12T01:10:21.013" v="21779" actId="1076"/>
          <ac:spMkLst>
            <pc:docMk/>
            <pc:sldMk cId="1096454692" sldId="4556"/>
            <ac:spMk id="15" creationId="{638CE0D2-AFCE-314F-E122-3AF70ED5BBD3}"/>
          </ac:spMkLst>
        </pc:spChg>
        <pc:picChg chg="add mod modCrop">
          <ac:chgData name="Lu, Xianguo" userId="57649a0a-d28e-4448-98a1-8d5cbd8ea753" providerId="ADAL" clId="{C010782C-0E23-4ED3-BD93-D3AFEBD855FE}" dt="2026-03-12T01:10:16.062" v="21778" actId="1076"/>
          <ac:picMkLst>
            <pc:docMk/>
            <pc:sldMk cId="1096454692" sldId="4556"/>
            <ac:picMk id="13" creationId="{52AF8D7B-6870-0896-0ACC-CFB7B326950D}"/>
          </ac:picMkLst>
        </pc:picChg>
      </pc:sldChg>
      <pc:sldChg chg="addSp delSp modSp new mod setBg">
        <pc:chgData name="Lu, Xianguo" userId="57649a0a-d28e-4448-98a1-8d5cbd8ea753" providerId="ADAL" clId="{C010782C-0E23-4ED3-BD93-D3AFEBD855FE}" dt="2026-03-10T22:40:53.649" v="16827" actId="20577"/>
        <pc:sldMkLst>
          <pc:docMk/>
          <pc:sldMk cId="3513016532" sldId="4557"/>
        </pc:sldMkLst>
        <pc:spChg chg="add mod">
          <ac:chgData name="Lu, Xianguo" userId="57649a0a-d28e-4448-98a1-8d5cbd8ea753" providerId="ADAL" clId="{C010782C-0E23-4ED3-BD93-D3AFEBD855FE}" dt="2026-03-10T22:36:48.522" v="16772" actId="1076"/>
          <ac:spMkLst>
            <pc:docMk/>
            <pc:sldMk cId="3513016532" sldId="4557"/>
            <ac:spMk id="10" creationId="{F2D73844-CF91-EBDA-19A7-8BEAF586FB1C}"/>
          </ac:spMkLst>
        </pc:spChg>
        <pc:spChg chg="add mod">
          <ac:chgData name="Lu, Xianguo" userId="57649a0a-d28e-4448-98a1-8d5cbd8ea753" providerId="ADAL" clId="{C010782C-0E23-4ED3-BD93-D3AFEBD855FE}" dt="2026-03-10T22:37:07.448" v="16774" actId="1076"/>
          <ac:spMkLst>
            <pc:docMk/>
            <pc:sldMk cId="3513016532" sldId="4557"/>
            <ac:spMk id="12" creationId="{7DD3C1E8-3E49-BFFD-5437-CB8E11CE8A95}"/>
          </ac:spMkLst>
        </pc:spChg>
        <pc:spChg chg="add mod">
          <ac:chgData name="Lu, Xianguo" userId="57649a0a-d28e-4448-98a1-8d5cbd8ea753" providerId="ADAL" clId="{C010782C-0E23-4ED3-BD93-D3AFEBD855FE}" dt="2026-03-10T22:40:53.649" v="16827" actId="20577"/>
          <ac:spMkLst>
            <pc:docMk/>
            <pc:sldMk cId="3513016532" sldId="4557"/>
            <ac:spMk id="15" creationId="{101B2EB2-0C75-139F-2A8E-6D7B92BF6BF9}"/>
          </ac:spMkLst>
        </pc:spChg>
        <pc:picChg chg="add mod">
          <ac:chgData name="Lu, Xianguo" userId="57649a0a-d28e-4448-98a1-8d5cbd8ea753" providerId="ADAL" clId="{C010782C-0E23-4ED3-BD93-D3AFEBD855FE}" dt="2026-03-10T22:35:02.732" v="16740"/>
          <ac:picMkLst>
            <pc:docMk/>
            <pc:sldMk cId="3513016532" sldId="4557"/>
            <ac:picMk id="5" creationId="{075EEC94-ACF0-867F-7943-1A2731B4682E}"/>
          </ac:picMkLst>
        </pc:picChg>
        <pc:picChg chg="add mod">
          <ac:chgData name="Lu, Xianguo" userId="57649a0a-d28e-4448-98a1-8d5cbd8ea753" providerId="ADAL" clId="{C010782C-0E23-4ED3-BD93-D3AFEBD855FE}" dt="2026-03-10T22:35:02.732" v="16740"/>
          <ac:picMkLst>
            <pc:docMk/>
            <pc:sldMk cId="3513016532" sldId="4557"/>
            <ac:picMk id="6" creationId="{7FA997E9-50EB-8289-54C7-44B4E0E748A2}"/>
          </ac:picMkLst>
        </pc:picChg>
        <pc:picChg chg="add mod">
          <ac:chgData name="Lu, Xianguo" userId="57649a0a-d28e-4448-98a1-8d5cbd8ea753" providerId="ADAL" clId="{C010782C-0E23-4ED3-BD93-D3AFEBD855FE}" dt="2026-03-10T22:35:02.732" v="16740"/>
          <ac:picMkLst>
            <pc:docMk/>
            <pc:sldMk cId="3513016532" sldId="4557"/>
            <ac:picMk id="7" creationId="{18876FAE-8029-9668-CBC8-E52E84115B6F}"/>
          </ac:picMkLst>
        </pc:picChg>
        <pc:picChg chg="add mod">
          <ac:chgData name="Lu, Xianguo" userId="57649a0a-d28e-4448-98a1-8d5cbd8ea753" providerId="ADAL" clId="{C010782C-0E23-4ED3-BD93-D3AFEBD855FE}" dt="2026-03-10T22:35:02.732" v="16740"/>
          <ac:picMkLst>
            <pc:docMk/>
            <pc:sldMk cId="3513016532" sldId="4557"/>
            <ac:picMk id="8" creationId="{150E6F89-AE02-277D-FE43-1153D30ED27F}"/>
          </ac:picMkLst>
        </pc:picChg>
      </pc:sldChg>
      <pc:sldChg chg="addSp delSp modSp new mod">
        <pc:chgData name="Lu, Xianguo" userId="57649a0a-d28e-4448-98a1-8d5cbd8ea753" providerId="ADAL" clId="{C010782C-0E23-4ED3-BD93-D3AFEBD855FE}" dt="2026-03-14T22:28:45.236" v="26601" actId="1076"/>
        <pc:sldMkLst>
          <pc:docMk/>
          <pc:sldMk cId="3054638466" sldId="4558"/>
        </pc:sldMkLst>
        <pc:spChg chg="add mod">
          <ac:chgData name="Lu, Xianguo" userId="57649a0a-d28e-4448-98a1-8d5cbd8ea753" providerId="ADAL" clId="{C010782C-0E23-4ED3-BD93-D3AFEBD855FE}" dt="2026-03-10T22:40:33.962" v="16811" actId="20577"/>
          <ac:spMkLst>
            <pc:docMk/>
            <pc:sldMk cId="3054638466" sldId="4558"/>
            <ac:spMk id="5" creationId="{D1EC4E52-907E-9906-F73C-B6E02CB4A240}"/>
          </ac:spMkLst>
        </pc:spChg>
        <pc:spChg chg="add mod">
          <ac:chgData name="Lu, Xianguo" userId="57649a0a-d28e-4448-98a1-8d5cbd8ea753" providerId="ADAL" clId="{C010782C-0E23-4ED3-BD93-D3AFEBD855FE}" dt="2026-03-14T22:28:39.039" v="26600" actId="1076"/>
          <ac:spMkLst>
            <pc:docMk/>
            <pc:sldMk cId="3054638466" sldId="4558"/>
            <ac:spMk id="9" creationId="{F9E5DFCE-3CF3-593B-4E31-8DB31242DBA5}"/>
          </ac:spMkLst>
        </pc:spChg>
        <pc:spChg chg="add mod">
          <ac:chgData name="Lu, Xianguo" userId="57649a0a-d28e-4448-98a1-8d5cbd8ea753" providerId="ADAL" clId="{C010782C-0E23-4ED3-BD93-D3AFEBD855FE}" dt="2026-03-14T22:28:45.236" v="26601" actId="1076"/>
          <ac:spMkLst>
            <pc:docMk/>
            <pc:sldMk cId="3054638466" sldId="4558"/>
            <ac:spMk id="12" creationId="{CE55A02E-927D-F38A-C7E5-250A27A01178}"/>
          </ac:spMkLst>
        </pc:spChg>
        <pc:picChg chg="add mod ord">
          <ac:chgData name="Lu, Xianguo" userId="57649a0a-d28e-4448-98a1-8d5cbd8ea753" providerId="ADAL" clId="{C010782C-0E23-4ED3-BD93-D3AFEBD855FE}" dt="2026-03-12T22:17:21.468" v="22449" actId="29295"/>
          <ac:picMkLst>
            <pc:docMk/>
            <pc:sldMk cId="3054638466" sldId="4558"/>
            <ac:picMk id="8" creationId="{DBE27666-2DF4-3B2D-B4C8-5547A796016F}"/>
          </ac:picMkLst>
        </pc:picChg>
        <pc:picChg chg="add mod">
          <ac:chgData name="Lu, Xianguo" userId="57649a0a-d28e-4448-98a1-8d5cbd8ea753" providerId="ADAL" clId="{C010782C-0E23-4ED3-BD93-D3AFEBD855FE}" dt="2026-03-12T22:18:35.408" v="22474" actId="1076"/>
          <ac:picMkLst>
            <pc:docMk/>
            <pc:sldMk cId="3054638466" sldId="4558"/>
            <ac:picMk id="13" creationId="{715915EC-E794-1449-8BC1-BDB41B1138DB}"/>
          </ac:picMkLst>
        </pc:picChg>
      </pc:sldChg>
      <pc:sldChg chg="addSp delSp modSp new mod">
        <pc:chgData name="Lu, Xianguo" userId="57649a0a-d28e-4448-98a1-8d5cbd8ea753" providerId="ADAL" clId="{C010782C-0E23-4ED3-BD93-D3AFEBD855FE}" dt="2026-03-19T00:00:37.229" v="27457" actId="2711"/>
        <pc:sldMkLst>
          <pc:docMk/>
          <pc:sldMk cId="3516490358" sldId="4559"/>
        </pc:sldMkLst>
        <pc:spChg chg="add mod">
          <ac:chgData name="Lu, Xianguo" userId="57649a0a-d28e-4448-98a1-8d5cbd8ea753" providerId="ADAL" clId="{C010782C-0E23-4ED3-BD93-D3AFEBD855FE}" dt="2026-03-10T23:05:11.634" v="17140"/>
          <ac:spMkLst>
            <pc:docMk/>
            <pc:sldMk cId="3516490358" sldId="4559"/>
            <ac:spMk id="5" creationId="{7B12802A-F3B2-2377-D3DA-E934078CDEBC}"/>
          </ac:spMkLst>
        </pc:spChg>
        <pc:spChg chg="add mod">
          <ac:chgData name="Lu, Xianguo" userId="57649a0a-d28e-4448-98a1-8d5cbd8ea753" providerId="ADAL" clId="{C010782C-0E23-4ED3-BD93-D3AFEBD855FE}" dt="2026-03-19T00:00:37.229" v="27457" actId="2711"/>
          <ac:spMkLst>
            <pc:docMk/>
            <pc:sldMk cId="3516490358" sldId="4559"/>
            <ac:spMk id="7" creationId="{ACE8A009-FFA7-A8EC-B268-1BD90F6E71DC}"/>
          </ac:spMkLst>
        </pc:spChg>
        <pc:spChg chg="add mod">
          <ac:chgData name="Lu, Xianguo" userId="57649a0a-d28e-4448-98a1-8d5cbd8ea753" providerId="ADAL" clId="{C010782C-0E23-4ED3-BD93-D3AFEBD855FE}" dt="2026-03-11T02:25:55.513" v="19210" actId="1076"/>
          <ac:spMkLst>
            <pc:docMk/>
            <pc:sldMk cId="3516490358" sldId="4559"/>
            <ac:spMk id="13" creationId="{D37CF5CC-1874-3279-DA1A-5B6E577EEA7B}"/>
          </ac:spMkLst>
        </pc:spChg>
        <pc:spChg chg="add mod">
          <ac:chgData name="Lu, Xianguo" userId="57649a0a-d28e-4448-98a1-8d5cbd8ea753" providerId="ADAL" clId="{C010782C-0E23-4ED3-BD93-D3AFEBD855FE}" dt="2026-03-11T02:25:38.979" v="19209" actId="1076"/>
          <ac:spMkLst>
            <pc:docMk/>
            <pc:sldMk cId="3516490358" sldId="4559"/>
            <ac:spMk id="15" creationId="{E504B00D-1997-06C8-6434-29C726A6ECEC}"/>
          </ac:spMkLst>
        </pc:spChg>
        <pc:graphicFrameChg chg="add mod modGraphic">
          <ac:chgData name="Lu, Xianguo" userId="57649a0a-d28e-4448-98a1-8d5cbd8ea753" providerId="ADAL" clId="{C010782C-0E23-4ED3-BD93-D3AFEBD855FE}" dt="2026-03-14T22:32:00.836" v="26603" actId="20577"/>
          <ac:graphicFrameMkLst>
            <pc:docMk/>
            <pc:sldMk cId="3516490358" sldId="4559"/>
            <ac:graphicFrameMk id="11" creationId="{BF9956DD-64AA-5282-2398-BCB097FABC83}"/>
          </ac:graphicFrameMkLst>
        </pc:graphicFrameChg>
        <pc:graphicFrameChg chg="add mod modGraphic">
          <ac:chgData name="Lu, Xianguo" userId="57649a0a-d28e-4448-98a1-8d5cbd8ea753" providerId="ADAL" clId="{C010782C-0E23-4ED3-BD93-D3AFEBD855FE}" dt="2026-03-14T22:31:42.361" v="26602"/>
          <ac:graphicFrameMkLst>
            <pc:docMk/>
            <pc:sldMk cId="3516490358" sldId="4559"/>
            <ac:graphicFrameMk id="12" creationId="{43F94DBB-B7B6-1E1C-2ABC-0E7A510B72A1}"/>
          </ac:graphicFrameMkLst>
        </pc:graphicFrameChg>
        <pc:picChg chg="add mod">
          <ac:chgData name="Lu, Xianguo" userId="57649a0a-d28e-4448-98a1-8d5cbd8ea753" providerId="ADAL" clId="{C010782C-0E23-4ED3-BD93-D3AFEBD855FE}" dt="2026-03-10T23:07:58.104" v="17150" actId="1076"/>
          <ac:picMkLst>
            <pc:docMk/>
            <pc:sldMk cId="3516490358" sldId="4559"/>
            <ac:picMk id="6" creationId="{17445FC4-1394-F540-EAF1-F3A666F5C88E}"/>
          </ac:picMkLst>
        </pc:picChg>
      </pc:sldChg>
      <pc:sldChg chg="addSp delSp modSp add mod">
        <pc:chgData name="Lu, Xianguo" userId="57649a0a-d28e-4448-98a1-8d5cbd8ea753" providerId="ADAL" clId="{C010782C-0E23-4ED3-BD93-D3AFEBD855FE}" dt="2026-03-14T14:49:18.905" v="26079" actId="20577"/>
        <pc:sldMkLst>
          <pc:docMk/>
          <pc:sldMk cId="3069493034" sldId="4560"/>
        </pc:sldMkLst>
        <pc:spChg chg="mod">
          <ac:chgData name="Lu, Xianguo" userId="57649a0a-d28e-4448-98a1-8d5cbd8ea753" providerId="ADAL" clId="{C010782C-0E23-4ED3-BD93-D3AFEBD855FE}" dt="2026-03-14T14:49:18.905" v="26079" actId="20577"/>
          <ac:spMkLst>
            <pc:docMk/>
            <pc:sldMk cId="3069493034" sldId="4560"/>
            <ac:spMk id="14" creationId="{EB677F64-3465-D7A6-0389-47C3E6382ADB}"/>
          </ac:spMkLst>
        </pc:spChg>
        <pc:picChg chg="add mod ord">
          <ac:chgData name="Lu, Xianguo" userId="57649a0a-d28e-4448-98a1-8d5cbd8ea753" providerId="ADAL" clId="{C010782C-0E23-4ED3-BD93-D3AFEBD855FE}" dt="2026-03-12T22:35:31.641" v="22707" actId="1076"/>
          <ac:picMkLst>
            <pc:docMk/>
            <pc:sldMk cId="3069493034" sldId="4560"/>
            <ac:picMk id="8" creationId="{2D079A0A-9CD1-0677-7F77-6CEC87F204CD}"/>
          </ac:picMkLst>
        </pc:picChg>
      </pc:sldChg>
      <pc:sldChg chg="addSp delSp modSp new mod">
        <pc:chgData name="Lu, Xianguo" userId="57649a0a-d28e-4448-98a1-8d5cbd8ea753" providerId="ADAL" clId="{C010782C-0E23-4ED3-BD93-D3AFEBD855FE}" dt="2026-03-24T16:48:54.720" v="27894" actId="114"/>
        <pc:sldMkLst>
          <pc:docMk/>
          <pc:sldMk cId="1163810197" sldId="4561"/>
        </pc:sldMkLst>
        <pc:spChg chg="add mod">
          <ac:chgData name="Lu, Xianguo" userId="57649a0a-d28e-4448-98a1-8d5cbd8ea753" providerId="ADAL" clId="{C010782C-0E23-4ED3-BD93-D3AFEBD855FE}" dt="2026-03-10T23:57:38.363" v="17825" actId="20577"/>
          <ac:spMkLst>
            <pc:docMk/>
            <pc:sldMk cId="1163810197" sldId="4561"/>
            <ac:spMk id="7" creationId="{79B7DB1D-AB3F-8498-CC17-C8CC0907F81B}"/>
          </ac:spMkLst>
        </pc:spChg>
        <pc:spChg chg="add mod">
          <ac:chgData name="Lu, Xianguo" userId="57649a0a-d28e-4448-98a1-8d5cbd8ea753" providerId="ADAL" clId="{C010782C-0E23-4ED3-BD93-D3AFEBD855FE}" dt="2026-03-11T22:41:22.699" v="20507" actId="1076"/>
          <ac:spMkLst>
            <pc:docMk/>
            <pc:sldMk cId="1163810197" sldId="4561"/>
            <ac:spMk id="8" creationId="{6B9A3885-606C-7C09-CE4A-082A186DA242}"/>
          </ac:spMkLst>
        </pc:spChg>
        <pc:spChg chg="add mod">
          <ac:chgData name="Lu, Xianguo" userId="57649a0a-d28e-4448-98a1-8d5cbd8ea753" providerId="ADAL" clId="{C010782C-0E23-4ED3-BD93-D3AFEBD855FE}" dt="2026-03-11T22:41:12.788" v="20506" actId="1076"/>
          <ac:spMkLst>
            <pc:docMk/>
            <pc:sldMk cId="1163810197" sldId="4561"/>
            <ac:spMk id="9" creationId="{F84F318B-17C3-D7D0-D2F7-96796D68710E}"/>
          </ac:spMkLst>
        </pc:spChg>
        <pc:spChg chg="add mod">
          <ac:chgData name="Lu, Xianguo" userId="57649a0a-d28e-4448-98a1-8d5cbd8ea753" providerId="ADAL" clId="{C010782C-0E23-4ED3-BD93-D3AFEBD855FE}" dt="2026-03-24T16:48:54.720" v="27894" actId="114"/>
          <ac:spMkLst>
            <pc:docMk/>
            <pc:sldMk cId="1163810197" sldId="4561"/>
            <ac:spMk id="12" creationId="{2E1F9DAC-3829-57C5-E418-EAD02B6AC5FF}"/>
          </ac:spMkLst>
        </pc:spChg>
        <pc:spChg chg="add mod">
          <ac:chgData name="Lu, Xianguo" userId="57649a0a-d28e-4448-98a1-8d5cbd8ea753" providerId="ADAL" clId="{C010782C-0E23-4ED3-BD93-D3AFEBD855FE}" dt="2026-03-18T22:32:14.277" v="27253" actId="20577"/>
          <ac:spMkLst>
            <pc:docMk/>
            <pc:sldMk cId="1163810197" sldId="4561"/>
            <ac:spMk id="13" creationId="{C8086E21-6BBC-41DF-2ABB-CFB1DCCCD7CF}"/>
          </ac:spMkLst>
        </pc:spChg>
        <pc:picChg chg="add mod ord">
          <ac:chgData name="Lu, Xianguo" userId="57649a0a-d28e-4448-98a1-8d5cbd8ea753" providerId="ADAL" clId="{C010782C-0E23-4ED3-BD93-D3AFEBD855FE}" dt="2026-03-12T22:36:28.242" v="22713" actId="1076"/>
          <ac:picMkLst>
            <pc:docMk/>
            <pc:sldMk cId="1163810197" sldId="4561"/>
            <ac:picMk id="10" creationId="{303633A8-16BC-B70F-A913-22989CA1514C}"/>
          </ac:picMkLst>
        </pc:picChg>
        <pc:picChg chg="add mod">
          <ac:chgData name="Lu, Xianguo" userId="57649a0a-d28e-4448-98a1-8d5cbd8ea753" providerId="ADAL" clId="{C010782C-0E23-4ED3-BD93-D3AFEBD855FE}" dt="2026-03-11T22:41:26.740" v="20508" actId="1076"/>
          <ac:picMkLst>
            <pc:docMk/>
            <pc:sldMk cId="1163810197" sldId="4561"/>
            <ac:picMk id="11" creationId="{88209C65-05C8-B8BC-B293-7F5BBD4FC27F}"/>
          </ac:picMkLst>
        </pc:picChg>
      </pc:sldChg>
      <pc:sldChg chg="addSp delSp modSp new mod setBg">
        <pc:chgData name="Lu, Xianguo" userId="57649a0a-d28e-4448-98a1-8d5cbd8ea753" providerId="ADAL" clId="{C010782C-0E23-4ED3-BD93-D3AFEBD855FE}" dt="2026-03-11T17:16:22.213" v="19323" actId="18131"/>
        <pc:sldMkLst>
          <pc:docMk/>
          <pc:sldMk cId="3902188880" sldId="21489"/>
        </pc:sldMkLst>
        <pc:spChg chg="add mod">
          <ac:chgData name="Lu, Xianguo" userId="57649a0a-d28e-4448-98a1-8d5cbd8ea753" providerId="ADAL" clId="{C010782C-0E23-4ED3-BD93-D3AFEBD855FE}" dt="2026-03-11T00:43:19.394" v="18541"/>
          <ac:spMkLst>
            <pc:docMk/>
            <pc:sldMk cId="3902188880" sldId="21489"/>
            <ac:spMk id="11" creationId="{B0A4A725-6B21-8B4E-36ED-B46BD518F24C}"/>
          </ac:spMkLst>
        </pc:spChg>
        <pc:picChg chg="add mod ord">
          <ac:chgData name="Lu, Xianguo" userId="57649a0a-d28e-4448-98a1-8d5cbd8ea753" providerId="ADAL" clId="{C010782C-0E23-4ED3-BD93-D3AFEBD855FE}" dt="2026-03-11T17:15:50.192" v="19320" actId="14826"/>
          <ac:picMkLst>
            <pc:docMk/>
            <pc:sldMk cId="3902188880" sldId="21489"/>
            <ac:picMk id="8" creationId="{E49120C2-35A7-73F4-41DC-13D952428D52}"/>
          </ac:picMkLst>
        </pc:picChg>
        <pc:picChg chg="add mod modCrop">
          <ac:chgData name="Lu, Xianguo" userId="57649a0a-d28e-4448-98a1-8d5cbd8ea753" providerId="ADAL" clId="{C010782C-0E23-4ED3-BD93-D3AFEBD855FE}" dt="2026-03-11T17:16:22.213" v="19323" actId="18131"/>
          <ac:picMkLst>
            <pc:docMk/>
            <pc:sldMk cId="3902188880" sldId="21489"/>
            <ac:picMk id="10" creationId="{6186F90D-EE5C-E825-5D74-0B1D30665837}"/>
          </ac:picMkLst>
        </pc:picChg>
      </pc:sldChg>
      <pc:sldChg chg="addSp delSp modSp add mod">
        <pc:chgData name="Lu, Xianguo" userId="57649a0a-d28e-4448-98a1-8d5cbd8ea753" providerId="ADAL" clId="{C010782C-0E23-4ED3-BD93-D3AFEBD855FE}" dt="2026-03-24T23:19:17.250" v="28183" actId="1076"/>
        <pc:sldMkLst>
          <pc:docMk/>
          <pc:sldMk cId="2137478583" sldId="21490"/>
        </pc:sldMkLst>
        <pc:spChg chg="add mod">
          <ac:chgData name="Lu, Xianguo" userId="57649a0a-d28e-4448-98a1-8d5cbd8ea753" providerId="ADAL" clId="{C010782C-0E23-4ED3-BD93-D3AFEBD855FE}" dt="2026-03-24T23:19:17.250" v="28183" actId="1076"/>
          <ac:spMkLst>
            <pc:docMk/>
            <pc:sldMk cId="2137478583" sldId="21490"/>
            <ac:spMk id="6" creationId="{67B23D4E-0973-C253-B4EF-456F68237AC6}"/>
          </ac:spMkLst>
        </pc:spChg>
        <pc:spChg chg="mod">
          <ac:chgData name="Lu, Xianguo" userId="57649a0a-d28e-4448-98a1-8d5cbd8ea753" providerId="ADAL" clId="{C010782C-0E23-4ED3-BD93-D3AFEBD855FE}" dt="2026-03-21T13:32:42.144" v="27574" actId="164"/>
          <ac:spMkLst>
            <pc:docMk/>
            <pc:sldMk cId="2137478583" sldId="21490"/>
            <ac:spMk id="8" creationId="{02CFB94B-59F7-9A80-CEA9-E2FDB56D3B0D}"/>
          </ac:spMkLst>
        </pc:spChg>
        <pc:spChg chg="mod">
          <ac:chgData name="Lu, Xianguo" userId="57649a0a-d28e-4448-98a1-8d5cbd8ea753" providerId="ADAL" clId="{C010782C-0E23-4ED3-BD93-D3AFEBD855FE}" dt="2026-03-21T13:37:35.183" v="27702" actId="1076"/>
          <ac:spMkLst>
            <pc:docMk/>
            <pc:sldMk cId="2137478583" sldId="21490"/>
            <ac:spMk id="18" creationId="{A93C192F-F3B8-69A1-11C8-29F90B3676CE}"/>
          </ac:spMkLst>
        </pc:spChg>
        <pc:grpChg chg="add mod">
          <ac:chgData name="Lu, Xianguo" userId="57649a0a-d28e-4448-98a1-8d5cbd8ea753" providerId="ADAL" clId="{C010782C-0E23-4ED3-BD93-D3AFEBD855FE}" dt="2026-03-21T13:37:27.489" v="27701" actId="1076"/>
          <ac:grpSpMkLst>
            <pc:docMk/>
            <pc:sldMk cId="2137478583" sldId="21490"/>
            <ac:grpSpMk id="5" creationId="{FC2C5528-D196-FD9A-79BC-51BC30ACC940}"/>
          </ac:grpSpMkLst>
        </pc:grpChg>
        <pc:graphicFrameChg chg="mod">
          <ac:chgData name="Lu, Xianguo" userId="57649a0a-d28e-4448-98a1-8d5cbd8ea753" providerId="ADAL" clId="{C010782C-0E23-4ED3-BD93-D3AFEBD855FE}" dt="2026-03-21T13:37:35.183" v="27702" actId="1076"/>
          <ac:graphicFrameMkLst>
            <pc:docMk/>
            <pc:sldMk cId="2137478583" sldId="21490"/>
            <ac:graphicFrameMk id="15" creationId="{E8FA1D2C-CB43-6004-E3B4-EF5E74332557}"/>
          </ac:graphicFrameMkLst>
        </pc:graphicFrameChg>
        <pc:picChg chg="mod">
          <ac:chgData name="Lu, Xianguo" userId="57649a0a-d28e-4448-98a1-8d5cbd8ea753" providerId="ADAL" clId="{C010782C-0E23-4ED3-BD93-D3AFEBD855FE}" dt="2026-03-21T13:32:42.144" v="27574" actId="164"/>
          <ac:picMkLst>
            <pc:docMk/>
            <pc:sldMk cId="2137478583" sldId="21490"/>
            <ac:picMk id="7" creationId="{ED53B07E-721D-12F3-564D-A24B679A6ED9}"/>
          </ac:picMkLst>
        </pc:picChg>
      </pc:sldChg>
      <pc:sldChg chg="addSp delSp modSp add mod">
        <pc:chgData name="Lu, Xianguo" userId="57649a0a-d28e-4448-98a1-8d5cbd8ea753" providerId="ADAL" clId="{C010782C-0E23-4ED3-BD93-D3AFEBD855FE}" dt="2026-03-11T18:10:41.879" v="19708" actId="14100"/>
        <pc:sldMkLst>
          <pc:docMk/>
          <pc:sldMk cId="693459572" sldId="14998471"/>
        </pc:sldMkLst>
        <pc:picChg chg="add mod">
          <ac:chgData name="Lu, Xianguo" userId="57649a0a-d28e-4448-98a1-8d5cbd8ea753" providerId="ADAL" clId="{C010782C-0E23-4ED3-BD93-D3AFEBD855FE}" dt="2026-03-11T18:10:41.879" v="19708" actId="14100"/>
          <ac:picMkLst>
            <pc:docMk/>
            <pc:sldMk cId="693459572" sldId="14998471"/>
            <ac:picMk id="5" creationId="{47E2A896-7395-12F2-4C1D-5932CD0E05C6}"/>
          </ac:picMkLst>
        </pc:picChg>
        <pc:picChg chg="add mod">
          <ac:chgData name="Lu, Xianguo" userId="57649a0a-d28e-4448-98a1-8d5cbd8ea753" providerId="ADAL" clId="{C010782C-0E23-4ED3-BD93-D3AFEBD855FE}" dt="2026-03-11T17:26:55.624" v="19526" actId="1076"/>
          <ac:picMkLst>
            <pc:docMk/>
            <pc:sldMk cId="693459572" sldId="14998471"/>
            <ac:picMk id="6" creationId="{CBDF1300-3D5E-A57D-4FCF-863FB1C245C5}"/>
          </ac:picMkLst>
        </pc:picChg>
        <pc:picChg chg="add mod ord modCrop">
          <ac:chgData name="Lu, Xianguo" userId="57649a0a-d28e-4448-98a1-8d5cbd8ea753" providerId="ADAL" clId="{C010782C-0E23-4ED3-BD93-D3AFEBD855FE}" dt="2026-03-11T17:26:44.874" v="19523" actId="1076"/>
          <ac:picMkLst>
            <pc:docMk/>
            <pc:sldMk cId="693459572" sldId="14998471"/>
            <ac:picMk id="10" creationId="{AA708A81-28F3-789B-D95E-BE6A76695471}"/>
          </ac:picMkLst>
        </pc:picChg>
        <pc:picChg chg="add mod">
          <ac:chgData name="Lu, Xianguo" userId="57649a0a-d28e-4448-98a1-8d5cbd8ea753" providerId="ADAL" clId="{C010782C-0E23-4ED3-BD93-D3AFEBD855FE}" dt="2026-03-11T17:24:42.239" v="19506" actId="167"/>
          <ac:picMkLst>
            <pc:docMk/>
            <pc:sldMk cId="693459572" sldId="14998471"/>
            <ac:picMk id="11" creationId="{86EF4189-512A-D9AB-3977-560B7F25341F}"/>
          </ac:picMkLst>
        </pc:picChg>
        <pc:cxnChg chg="mod">
          <ac:chgData name="Lu, Xianguo" userId="57649a0a-d28e-4448-98a1-8d5cbd8ea753" providerId="ADAL" clId="{C010782C-0E23-4ED3-BD93-D3AFEBD855FE}" dt="2026-03-11T17:25:20.573" v="19512" actId="1035"/>
          <ac:cxnSpMkLst>
            <pc:docMk/>
            <pc:sldMk cId="693459572" sldId="14998471"/>
            <ac:cxnSpMk id="31" creationId="{31413946-29D4-318C-2C1C-7C25276E7FA5}"/>
          </ac:cxnSpMkLst>
        </pc:cxnChg>
        <pc:cxnChg chg="mod">
          <ac:chgData name="Lu, Xianguo" userId="57649a0a-d28e-4448-98a1-8d5cbd8ea753" providerId="ADAL" clId="{C010782C-0E23-4ED3-BD93-D3AFEBD855FE}" dt="2026-03-11T17:25:12.187" v="19510" actId="1076"/>
          <ac:cxnSpMkLst>
            <pc:docMk/>
            <pc:sldMk cId="693459572" sldId="14998471"/>
            <ac:cxnSpMk id="43" creationId="{A5E8829B-7DDF-D2F0-2061-F3316F0FE268}"/>
          </ac:cxnSpMkLst>
        </pc:cxnChg>
      </pc:sldChg>
      <pc:sldChg chg="addSp delSp modSp add mod">
        <pc:chgData name="Lu, Xianguo" userId="57649a0a-d28e-4448-98a1-8d5cbd8ea753" providerId="ADAL" clId="{C010782C-0E23-4ED3-BD93-D3AFEBD855FE}" dt="2026-03-11T17:26:51.043" v="19525"/>
        <pc:sldMkLst>
          <pc:docMk/>
          <pc:sldMk cId="2784192107" sldId="14998472"/>
        </pc:sldMkLst>
        <pc:picChg chg="add mod">
          <ac:chgData name="Lu, Xianguo" userId="57649a0a-d28e-4448-98a1-8d5cbd8ea753" providerId="ADAL" clId="{C010782C-0E23-4ED3-BD93-D3AFEBD855FE}" dt="2026-03-11T17:26:51.043" v="19525"/>
          <ac:picMkLst>
            <pc:docMk/>
            <pc:sldMk cId="2784192107" sldId="14998472"/>
            <ac:picMk id="5" creationId="{16B947AD-F0F0-29F3-F409-9400EE4B2172}"/>
          </ac:picMkLst>
        </pc:picChg>
      </pc:sldChg>
      <pc:sldChg chg="addSp delSp modSp add mod ord delAnim modAnim">
        <pc:chgData name="Lu, Xianguo" userId="57649a0a-d28e-4448-98a1-8d5cbd8ea753" providerId="ADAL" clId="{C010782C-0E23-4ED3-BD93-D3AFEBD855FE}" dt="2026-03-11T20:56:50.255" v="20260" actId="1076"/>
        <pc:sldMkLst>
          <pc:docMk/>
          <pc:sldMk cId="589159724" sldId="14998473"/>
        </pc:sldMkLst>
        <pc:spChg chg="add mod">
          <ac:chgData name="Lu, Xianguo" userId="57649a0a-d28e-4448-98a1-8d5cbd8ea753" providerId="ADAL" clId="{C010782C-0E23-4ED3-BD93-D3AFEBD855FE}" dt="2026-03-11T20:56:37.508" v="20258" actId="1076"/>
          <ac:spMkLst>
            <pc:docMk/>
            <pc:sldMk cId="589159724" sldId="14998473"/>
            <ac:spMk id="34" creationId="{A1314C8E-06CD-ED1B-2B9D-D32495F4DE98}"/>
          </ac:spMkLst>
        </pc:spChg>
        <pc:spChg chg="add mod">
          <ac:chgData name="Lu, Xianguo" userId="57649a0a-d28e-4448-98a1-8d5cbd8ea753" providerId="ADAL" clId="{C010782C-0E23-4ED3-BD93-D3AFEBD855FE}" dt="2026-03-11T20:56:50.255" v="20260" actId="1076"/>
          <ac:spMkLst>
            <pc:docMk/>
            <pc:sldMk cId="589159724" sldId="14998473"/>
            <ac:spMk id="39" creationId="{06416A20-46B3-F85F-09D4-7E64BA9FE508}"/>
          </ac:spMkLst>
        </pc:spChg>
        <pc:spChg chg="add mod">
          <ac:chgData name="Lu, Xianguo" userId="57649a0a-d28e-4448-98a1-8d5cbd8ea753" providerId="ADAL" clId="{C010782C-0E23-4ED3-BD93-D3AFEBD855FE}" dt="2026-03-11T20:56:44.979" v="20259" actId="1076"/>
          <ac:spMkLst>
            <pc:docMk/>
            <pc:sldMk cId="589159724" sldId="14998473"/>
            <ac:spMk id="42" creationId="{9A209494-075C-8F13-5700-75958B6BF59E}"/>
          </ac:spMkLst>
        </pc:spChg>
        <pc:spChg chg="add mod">
          <ac:chgData name="Lu, Xianguo" userId="57649a0a-d28e-4448-98a1-8d5cbd8ea753" providerId="ADAL" clId="{C010782C-0E23-4ED3-BD93-D3AFEBD855FE}" dt="2026-03-11T20:56:34.414" v="20257" actId="1076"/>
          <ac:spMkLst>
            <pc:docMk/>
            <pc:sldMk cId="589159724" sldId="14998473"/>
            <ac:spMk id="45" creationId="{F13549CB-228F-0628-862C-1DFBF55D6801}"/>
          </ac:spMkLst>
        </pc:spChg>
        <pc:picChg chg="add mod">
          <ac:chgData name="Lu, Xianguo" userId="57649a0a-d28e-4448-98a1-8d5cbd8ea753" providerId="ADAL" clId="{C010782C-0E23-4ED3-BD93-D3AFEBD855FE}" dt="2026-03-11T20:51:53.934" v="20222" actId="1076"/>
          <ac:picMkLst>
            <pc:docMk/>
            <pc:sldMk cId="589159724" sldId="14998473"/>
            <ac:picMk id="17" creationId="{4EC2832A-AF64-26B5-3E9A-C7086C6299A0}"/>
          </ac:picMkLst>
        </pc:picChg>
        <pc:picChg chg="add mod">
          <ac:chgData name="Lu, Xianguo" userId="57649a0a-d28e-4448-98a1-8d5cbd8ea753" providerId="ADAL" clId="{C010782C-0E23-4ED3-BD93-D3AFEBD855FE}" dt="2026-03-11T20:50:42.235" v="20217" actId="1076"/>
          <ac:picMkLst>
            <pc:docMk/>
            <pc:sldMk cId="589159724" sldId="14998473"/>
            <ac:picMk id="21" creationId="{A2269440-5CEA-6752-49A9-D7FFA6CEE873}"/>
          </ac:picMkLst>
        </pc:picChg>
        <pc:picChg chg="add mod">
          <ac:chgData name="Lu, Xianguo" userId="57649a0a-d28e-4448-98a1-8d5cbd8ea753" providerId="ADAL" clId="{C010782C-0E23-4ED3-BD93-D3AFEBD855FE}" dt="2026-03-11T20:52:51.775" v="20227" actId="1076"/>
          <ac:picMkLst>
            <pc:docMk/>
            <pc:sldMk cId="589159724" sldId="14998473"/>
            <ac:picMk id="41" creationId="{8CC84FD3-9B4A-C678-9BC5-8D10B85B0C79}"/>
          </ac:picMkLst>
        </pc:picChg>
        <pc:picChg chg="add mod">
          <ac:chgData name="Lu, Xianguo" userId="57649a0a-d28e-4448-98a1-8d5cbd8ea753" providerId="ADAL" clId="{C010782C-0E23-4ED3-BD93-D3AFEBD855FE}" dt="2026-03-11T20:53:41.142" v="20243" actId="1076"/>
          <ac:picMkLst>
            <pc:docMk/>
            <pc:sldMk cId="589159724" sldId="14998473"/>
            <ac:picMk id="44" creationId="{04871245-1B42-845B-6C51-181BF93D36C9}"/>
          </ac:picMkLst>
        </pc:picChg>
      </pc:sldChg>
      <pc:sldChg chg="addSp delSp modSp add mod modAnim">
        <pc:chgData name="Lu, Xianguo" userId="57649a0a-d28e-4448-98a1-8d5cbd8ea753" providerId="ADAL" clId="{C010782C-0E23-4ED3-BD93-D3AFEBD855FE}" dt="2026-03-11T23:07:15.186" v="20680"/>
        <pc:sldMkLst>
          <pc:docMk/>
          <pc:sldMk cId="3435148592" sldId="14998474"/>
        </pc:sldMkLst>
        <pc:spChg chg="add mod">
          <ac:chgData name="Lu, Xianguo" userId="57649a0a-d28e-4448-98a1-8d5cbd8ea753" providerId="ADAL" clId="{C010782C-0E23-4ED3-BD93-D3AFEBD855FE}" dt="2026-03-11T22:02:47.124" v="20385" actId="1076"/>
          <ac:spMkLst>
            <pc:docMk/>
            <pc:sldMk cId="3435148592" sldId="14998474"/>
            <ac:spMk id="10" creationId="{CDCCDDC6-CEFB-39A9-6024-60EBEF4F79B9}"/>
          </ac:spMkLst>
        </pc:spChg>
        <pc:picChg chg="add mod">
          <ac:chgData name="Lu, Xianguo" userId="57649a0a-d28e-4448-98a1-8d5cbd8ea753" providerId="ADAL" clId="{C010782C-0E23-4ED3-BD93-D3AFEBD855FE}" dt="2026-03-11T22:02:18.728" v="20373" actId="1076"/>
          <ac:picMkLst>
            <pc:docMk/>
            <pc:sldMk cId="3435148592" sldId="14998474"/>
            <ac:picMk id="9" creationId="{011E449B-AE4F-12D0-D0EF-FDCA15805DFA}"/>
          </ac:picMkLst>
        </pc:picChg>
        <pc:picChg chg="mod">
          <ac:chgData name="Lu, Xianguo" userId="57649a0a-d28e-4448-98a1-8d5cbd8ea753" providerId="ADAL" clId="{C010782C-0E23-4ED3-BD93-D3AFEBD855FE}" dt="2026-03-11T17:37:58.802" v="19579" actId="14826"/>
          <ac:picMkLst>
            <pc:docMk/>
            <pc:sldMk cId="3435148592" sldId="14998474"/>
            <ac:picMk id="13" creationId="{A0544B15-7FFD-C09C-018E-88A5FAE83CA9}"/>
          </ac:picMkLst>
        </pc:picChg>
      </pc:sldChg>
      <pc:sldChg chg="delSp add mod">
        <pc:chgData name="Lu, Xianguo" userId="57649a0a-d28e-4448-98a1-8d5cbd8ea753" providerId="ADAL" clId="{C010782C-0E23-4ED3-BD93-D3AFEBD855FE}" dt="2026-03-12T17:03:39.377" v="21839" actId="478"/>
        <pc:sldMkLst>
          <pc:docMk/>
          <pc:sldMk cId="1002185219" sldId="14998476"/>
        </pc:sldMkLst>
      </pc:sldChg>
      <pc:sldChg chg="addSp delSp modSp add mod">
        <pc:chgData name="Lu, Xianguo" userId="57649a0a-d28e-4448-98a1-8d5cbd8ea753" providerId="ADAL" clId="{C010782C-0E23-4ED3-BD93-D3AFEBD855FE}" dt="2026-03-12T23:14:30.310" v="23183" actId="1076"/>
        <pc:sldMkLst>
          <pc:docMk/>
          <pc:sldMk cId="3117558508" sldId="14998477"/>
        </pc:sldMkLst>
        <pc:spChg chg="mod topLvl">
          <ac:chgData name="Lu, Xianguo" userId="57649a0a-d28e-4448-98a1-8d5cbd8ea753" providerId="ADAL" clId="{C010782C-0E23-4ED3-BD93-D3AFEBD855FE}" dt="2026-03-12T23:14:30.310" v="23183" actId="1076"/>
          <ac:spMkLst>
            <pc:docMk/>
            <pc:sldMk cId="3117558508" sldId="14998477"/>
            <ac:spMk id="9" creationId="{2E3CC7A6-9EC2-E188-7759-BA3A297385B9}"/>
          </ac:spMkLst>
        </pc:spChg>
        <pc:spChg chg="mod">
          <ac:chgData name="Lu, Xianguo" userId="57649a0a-d28e-4448-98a1-8d5cbd8ea753" providerId="ADAL" clId="{C010782C-0E23-4ED3-BD93-D3AFEBD855FE}" dt="2026-03-12T23:14:30.310" v="23183" actId="1076"/>
          <ac:spMkLst>
            <pc:docMk/>
            <pc:sldMk cId="3117558508" sldId="14998477"/>
            <ac:spMk id="33" creationId="{487669FD-DA3A-FFCD-B703-3B21A956DA69}"/>
          </ac:spMkLst>
        </pc:spChg>
        <pc:picChg chg="add mod ord">
          <ac:chgData name="Lu, Xianguo" userId="57649a0a-d28e-4448-98a1-8d5cbd8ea753" providerId="ADAL" clId="{C010782C-0E23-4ED3-BD93-D3AFEBD855FE}" dt="2026-03-12T22:06:23.603" v="22147" actId="167"/>
          <ac:picMkLst>
            <pc:docMk/>
            <pc:sldMk cId="3117558508" sldId="14998477"/>
            <ac:picMk id="5" creationId="{644B61CB-D4F6-C3C7-B2C9-8FE1E1F283B2}"/>
          </ac:picMkLst>
        </pc:picChg>
        <pc:picChg chg="add mod ord">
          <ac:chgData name="Lu, Xianguo" userId="57649a0a-d28e-4448-98a1-8d5cbd8ea753" providerId="ADAL" clId="{C010782C-0E23-4ED3-BD93-D3AFEBD855FE}" dt="2026-03-12T23:14:30.310" v="23183" actId="1076"/>
          <ac:picMkLst>
            <pc:docMk/>
            <pc:sldMk cId="3117558508" sldId="14998477"/>
            <ac:picMk id="17" creationId="{828FF39A-39C4-4B6C-1796-134E40DDBB60}"/>
          </ac:picMkLst>
        </pc:picChg>
      </pc:sldChg>
      <pc:sldChg chg="addSp delSp modSp new mod">
        <pc:chgData name="Lu, Xianguo" userId="57649a0a-d28e-4448-98a1-8d5cbd8ea753" providerId="ADAL" clId="{C010782C-0E23-4ED3-BD93-D3AFEBD855FE}" dt="2026-03-12T22:58:34.647" v="22986" actId="1076"/>
        <pc:sldMkLst>
          <pc:docMk/>
          <pc:sldMk cId="2367393221" sldId="14998494"/>
        </pc:sldMkLst>
        <pc:spChg chg="add mod">
          <ac:chgData name="Lu, Xianguo" userId="57649a0a-d28e-4448-98a1-8d5cbd8ea753" providerId="ADAL" clId="{C010782C-0E23-4ED3-BD93-D3AFEBD855FE}" dt="2026-03-12T00:13:23.858" v="21317" actId="20577"/>
          <ac:spMkLst>
            <pc:docMk/>
            <pc:sldMk cId="2367393221" sldId="14998494"/>
            <ac:spMk id="5" creationId="{D98E0CDF-CC17-3629-6A35-40294406489A}"/>
          </ac:spMkLst>
        </pc:spChg>
        <pc:spChg chg="add mod">
          <ac:chgData name="Lu, Xianguo" userId="57649a0a-d28e-4448-98a1-8d5cbd8ea753" providerId="ADAL" clId="{C010782C-0E23-4ED3-BD93-D3AFEBD855FE}" dt="2026-03-12T00:19:20.057" v="21447" actId="1076"/>
          <ac:spMkLst>
            <pc:docMk/>
            <pc:sldMk cId="2367393221" sldId="14998494"/>
            <ac:spMk id="11" creationId="{2CF27DD7-BC2A-6031-6EDC-FD762346F120}"/>
          </ac:spMkLst>
        </pc:spChg>
        <pc:spChg chg="add mod topLvl">
          <ac:chgData name="Lu, Xianguo" userId="57649a0a-d28e-4448-98a1-8d5cbd8ea753" providerId="ADAL" clId="{C010782C-0E23-4ED3-BD93-D3AFEBD855FE}" dt="2026-03-12T22:58:23.570" v="22981" actId="478"/>
          <ac:spMkLst>
            <pc:docMk/>
            <pc:sldMk cId="2367393221" sldId="14998494"/>
            <ac:spMk id="13" creationId="{3AE61697-CBE2-8F79-EAA9-B693E972DBA8}"/>
          </ac:spMkLst>
        </pc:spChg>
        <pc:spChg chg="mod topLvl">
          <ac:chgData name="Lu, Xianguo" userId="57649a0a-d28e-4448-98a1-8d5cbd8ea753" providerId="ADAL" clId="{C010782C-0E23-4ED3-BD93-D3AFEBD855FE}" dt="2026-03-12T00:16:47.054" v="21411" actId="164"/>
          <ac:spMkLst>
            <pc:docMk/>
            <pc:sldMk cId="2367393221" sldId="14998494"/>
            <ac:spMk id="18" creationId="{C4962875-D8C9-6F18-782D-358BCA96F4F1}"/>
          </ac:spMkLst>
        </pc:spChg>
        <pc:spChg chg="add mod">
          <ac:chgData name="Lu, Xianguo" userId="57649a0a-d28e-4448-98a1-8d5cbd8ea753" providerId="ADAL" clId="{C010782C-0E23-4ED3-BD93-D3AFEBD855FE}" dt="2026-03-12T00:18:18.578" v="21435" actId="20577"/>
          <ac:spMkLst>
            <pc:docMk/>
            <pc:sldMk cId="2367393221" sldId="14998494"/>
            <ac:spMk id="19" creationId="{E7E071E5-22AF-0985-F943-5226E7F735FE}"/>
          </ac:spMkLst>
        </pc:spChg>
        <pc:spChg chg="add mod">
          <ac:chgData name="Lu, Xianguo" userId="57649a0a-d28e-4448-98a1-8d5cbd8ea753" providerId="ADAL" clId="{C010782C-0E23-4ED3-BD93-D3AFEBD855FE}" dt="2026-03-12T00:16:47.054" v="21411" actId="164"/>
          <ac:spMkLst>
            <pc:docMk/>
            <pc:sldMk cId="2367393221" sldId="14998494"/>
            <ac:spMk id="20" creationId="{DED8572A-D1F1-A2C3-06E6-F80407117BAF}"/>
          </ac:spMkLst>
        </pc:spChg>
        <pc:grpChg chg="add mod">
          <ac:chgData name="Lu, Xianguo" userId="57649a0a-d28e-4448-98a1-8d5cbd8ea753" providerId="ADAL" clId="{C010782C-0E23-4ED3-BD93-D3AFEBD855FE}" dt="2026-03-12T00:16:47.054" v="21411" actId="164"/>
          <ac:grpSpMkLst>
            <pc:docMk/>
            <pc:sldMk cId="2367393221" sldId="14998494"/>
            <ac:grpSpMk id="21" creationId="{78D1A324-BFF6-778F-926C-E1FADEE6B15D}"/>
          </ac:grpSpMkLst>
        </pc:grpChg>
        <pc:picChg chg="add mod ord">
          <ac:chgData name="Lu, Xianguo" userId="57649a0a-d28e-4448-98a1-8d5cbd8ea753" providerId="ADAL" clId="{C010782C-0E23-4ED3-BD93-D3AFEBD855FE}" dt="2026-03-12T22:58:34.647" v="22986" actId="1076"/>
          <ac:picMkLst>
            <pc:docMk/>
            <pc:sldMk cId="2367393221" sldId="14998494"/>
            <ac:picMk id="7" creationId="{7DC92660-6938-C803-B421-D819C0FA7B20}"/>
          </ac:picMkLst>
        </pc:picChg>
        <pc:picChg chg="mod topLvl">
          <ac:chgData name="Lu, Xianguo" userId="57649a0a-d28e-4448-98a1-8d5cbd8ea753" providerId="ADAL" clId="{C010782C-0E23-4ED3-BD93-D3AFEBD855FE}" dt="2026-03-12T00:16:47.054" v="21411" actId="164"/>
          <ac:picMkLst>
            <pc:docMk/>
            <pc:sldMk cId="2367393221" sldId="14998494"/>
            <ac:picMk id="17" creationId="{3927C9B2-4809-49F1-516B-4DDF84DB1663}"/>
          </ac:picMkLst>
        </pc:picChg>
      </pc:sldChg>
      <pc:sldChg chg="addSp delSp modSp new mod">
        <pc:chgData name="Lu, Xianguo" userId="57649a0a-d28e-4448-98a1-8d5cbd8ea753" providerId="ADAL" clId="{C010782C-0E23-4ED3-BD93-D3AFEBD855FE}" dt="2026-03-14T15:45:32.544" v="26419" actId="20577"/>
        <pc:sldMkLst>
          <pc:docMk/>
          <pc:sldMk cId="1948609954" sldId="14998495"/>
        </pc:sldMkLst>
        <pc:spChg chg="add mod">
          <ac:chgData name="Lu, Xianguo" userId="57649a0a-d28e-4448-98a1-8d5cbd8ea753" providerId="ADAL" clId="{C010782C-0E23-4ED3-BD93-D3AFEBD855FE}" dt="2026-03-11T23:30:50.776" v="20709" actId="20577"/>
          <ac:spMkLst>
            <pc:docMk/>
            <pc:sldMk cId="1948609954" sldId="14998495"/>
            <ac:spMk id="9" creationId="{BCEC3CC1-87EF-9C41-F887-142EFB3E6496}"/>
          </ac:spMkLst>
        </pc:spChg>
        <pc:spChg chg="add mod">
          <ac:chgData name="Lu, Xianguo" userId="57649a0a-d28e-4448-98a1-8d5cbd8ea753" providerId="ADAL" clId="{C010782C-0E23-4ED3-BD93-D3AFEBD855FE}" dt="2026-03-11T23:36:35.810" v="20766" actId="164"/>
          <ac:spMkLst>
            <pc:docMk/>
            <pc:sldMk cId="1948609954" sldId="14998495"/>
            <ac:spMk id="10" creationId="{ED2D304F-834C-5B9D-229A-B42156D666EA}"/>
          </ac:spMkLst>
        </pc:spChg>
        <pc:spChg chg="add mod">
          <ac:chgData name="Lu, Xianguo" userId="57649a0a-d28e-4448-98a1-8d5cbd8ea753" providerId="ADAL" clId="{C010782C-0E23-4ED3-BD93-D3AFEBD855FE}" dt="2026-03-11T23:45:05.160" v="20863" actId="1076"/>
          <ac:spMkLst>
            <pc:docMk/>
            <pc:sldMk cId="1948609954" sldId="14998495"/>
            <ac:spMk id="11" creationId="{24781EBA-F1BF-A8A3-5EC7-CACF246B0AB7}"/>
          </ac:spMkLst>
        </pc:spChg>
        <pc:spChg chg="add mod">
          <ac:chgData name="Lu, Xianguo" userId="57649a0a-d28e-4448-98a1-8d5cbd8ea753" providerId="ADAL" clId="{C010782C-0E23-4ED3-BD93-D3AFEBD855FE}" dt="2026-03-11T23:36:35.810" v="20766" actId="164"/>
          <ac:spMkLst>
            <pc:docMk/>
            <pc:sldMk cId="1948609954" sldId="14998495"/>
            <ac:spMk id="12" creationId="{3818AB9F-462E-2765-7637-A3D15EC7E205}"/>
          </ac:spMkLst>
        </pc:spChg>
        <pc:spChg chg="add mod">
          <ac:chgData name="Lu, Xianguo" userId="57649a0a-d28e-4448-98a1-8d5cbd8ea753" providerId="ADAL" clId="{C010782C-0E23-4ED3-BD93-D3AFEBD855FE}" dt="2026-03-11T23:49:42.784" v="20883" actId="1076"/>
          <ac:spMkLst>
            <pc:docMk/>
            <pc:sldMk cId="1948609954" sldId="14998495"/>
            <ac:spMk id="14" creationId="{BA452F40-15A9-27C6-0C80-17592B079047}"/>
          </ac:spMkLst>
        </pc:spChg>
        <pc:spChg chg="mod topLvl">
          <ac:chgData name="Lu, Xianguo" userId="57649a0a-d28e-4448-98a1-8d5cbd8ea753" providerId="ADAL" clId="{C010782C-0E23-4ED3-BD93-D3AFEBD855FE}" dt="2026-03-12T22:55:17.062" v="22959" actId="478"/>
          <ac:spMkLst>
            <pc:docMk/>
            <pc:sldMk cId="1948609954" sldId="14998495"/>
            <ac:spMk id="21" creationId="{24587483-81BD-E8AA-F9D2-B208C25E623B}"/>
          </ac:spMkLst>
        </pc:spChg>
        <pc:spChg chg="add mod">
          <ac:chgData name="Lu, Xianguo" userId="57649a0a-d28e-4448-98a1-8d5cbd8ea753" providerId="ADAL" clId="{C010782C-0E23-4ED3-BD93-D3AFEBD855FE}" dt="2026-03-14T15:45:32.544" v="26419" actId="20577"/>
          <ac:spMkLst>
            <pc:docMk/>
            <pc:sldMk cId="1948609954" sldId="14998495"/>
            <ac:spMk id="22" creationId="{5D5C279B-7C39-A3D5-1C52-C63058B1C716}"/>
          </ac:spMkLst>
        </pc:spChg>
        <pc:grpChg chg="add mod">
          <ac:chgData name="Lu, Xianguo" userId="57649a0a-d28e-4448-98a1-8d5cbd8ea753" providerId="ADAL" clId="{C010782C-0E23-4ED3-BD93-D3AFEBD855FE}" dt="2026-03-11T23:49:42.784" v="20883" actId="1076"/>
          <ac:grpSpMkLst>
            <pc:docMk/>
            <pc:sldMk cId="1948609954" sldId="14998495"/>
            <ac:grpSpMk id="13" creationId="{49FBA2DB-B0EB-DB97-2CAF-F65B5E8D73F3}"/>
          </ac:grpSpMkLst>
        </pc:grpChg>
        <pc:picChg chg="add mod ord">
          <ac:chgData name="Lu, Xianguo" userId="57649a0a-d28e-4448-98a1-8d5cbd8ea753" providerId="ADAL" clId="{C010782C-0E23-4ED3-BD93-D3AFEBD855FE}" dt="2026-03-12T22:55:39.181" v="22965" actId="1076"/>
          <ac:picMkLst>
            <pc:docMk/>
            <pc:sldMk cId="1948609954" sldId="14998495"/>
            <ac:picMk id="7" creationId="{D2FE5CB9-64C3-B1D2-E314-B178BC288E3D}"/>
          </ac:picMkLst>
        </pc:picChg>
        <pc:picChg chg="add mod ord">
          <ac:chgData name="Lu, Xianguo" userId="57649a0a-d28e-4448-98a1-8d5cbd8ea753" providerId="ADAL" clId="{C010782C-0E23-4ED3-BD93-D3AFEBD855FE}" dt="2026-03-12T22:57:20.984" v="22980" actId="1037"/>
          <ac:picMkLst>
            <pc:docMk/>
            <pc:sldMk cId="1948609954" sldId="14998495"/>
            <ac:picMk id="15" creationId="{03810FEE-6D30-87A9-6AC5-85531E3E779F}"/>
          </ac:picMkLst>
        </pc:picChg>
        <pc:cxnChg chg="add mod">
          <ac:chgData name="Lu, Xianguo" userId="57649a0a-d28e-4448-98a1-8d5cbd8ea753" providerId="ADAL" clId="{C010782C-0E23-4ED3-BD93-D3AFEBD855FE}" dt="2026-03-12T00:02:23.761" v="21123" actId="1035"/>
          <ac:cxnSpMkLst>
            <pc:docMk/>
            <pc:sldMk cId="1948609954" sldId="14998495"/>
            <ac:cxnSpMk id="24" creationId="{79EA8906-DEE9-1F65-A65F-A880CA447313}"/>
          </ac:cxnSpMkLst>
        </pc:cxnChg>
      </pc:sldChg>
      <pc:sldChg chg="addSp delSp modSp new mod">
        <pc:chgData name="Lu, Xianguo" userId="57649a0a-d28e-4448-98a1-8d5cbd8ea753" providerId="ADAL" clId="{C010782C-0E23-4ED3-BD93-D3AFEBD855FE}" dt="2026-03-12T23:02:25.141" v="23026" actId="1076"/>
        <pc:sldMkLst>
          <pc:docMk/>
          <pc:sldMk cId="3327636167" sldId="14998496"/>
        </pc:sldMkLst>
        <pc:spChg chg="add mod">
          <ac:chgData name="Lu, Xianguo" userId="57649a0a-d28e-4448-98a1-8d5cbd8ea753" providerId="ADAL" clId="{C010782C-0E23-4ED3-BD93-D3AFEBD855FE}" dt="2026-03-12T00:21:58.125" v="21484" actId="20577"/>
          <ac:spMkLst>
            <pc:docMk/>
            <pc:sldMk cId="3327636167" sldId="14998496"/>
            <ac:spMk id="5" creationId="{951EA19B-55BE-6CF1-26FF-EB936E916653}"/>
          </ac:spMkLst>
        </pc:spChg>
        <pc:spChg chg="add mod">
          <ac:chgData name="Lu, Xianguo" userId="57649a0a-d28e-4448-98a1-8d5cbd8ea753" providerId="ADAL" clId="{C010782C-0E23-4ED3-BD93-D3AFEBD855FE}" dt="2026-03-12T00:27:27.563" v="21544" actId="1076"/>
          <ac:spMkLst>
            <pc:docMk/>
            <pc:sldMk cId="3327636167" sldId="14998496"/>
            <ac:spMk id="25" creationId="{98C8C4A7-06B7-3682-9E48-BF23894AE66A}"/>
          </ac:spMkLst>
        </pc:spChg>
        <pc:spChg chg="add mod">
          <ac:chgData name="Lu, Xianguo" userId="57649a0a-d28e-4448-98a1-8d5cbd8ea753" providerId="ADAL" clId="{C010782C-0E23-4ED3-BD93-D3AFEBD855FE}" dt="2026-03-12T00:34:32.972" v="21665" actId="1076"/>
          <ac:spMkLst>
            <pc:docMk/>
            <pc:sldMk cId="3327636167" sldId="14998496"/>
            <ac:spMk id="28" creationId="{DFBF5E14-249B-098C-380B-FB77D6A78F67}"/>
          </ac:spMkLst>
        </pc:spChg>
        <pc:spChg chg="add mod">
          <ac:chgData name="Lu, Xianguo" userId="57649a0a-d28e-4448-98a1-8d5cbd8ea753" providerId="ADAL" clId="{C010782C-0E23-4ED3-BD93-D3AFEBD855FE}" dt="2026-03-12T00:38:30.963" v="21727" actId="20577"/>
          <ac:spMkLst>
            <pc:docMk/>
            <pc:sldMk cId="3327636167" sldId="14998496"/>
            <ac:spMk id="30" creationId="{ADEE31E5-F93A-C2CD-B1A8-009DBEE7C34A}"/>
          </ac:spMkLst>
        </pc:spChg>
        <pc:picChg chg="add mod">
          <ac:chgData name="Lu, Xianguo" userId="57649a0a-d28e-4448-98a1-8d5cbd8ea753" providerId="ADAL" clId="{C010782C-0E23-4ED3-BD93-D3AFEBD855FE}" dt="2026-03-12T23:01:15.735" v="23013" actId="1076"/>
          <ac:picMkLst>
            <pc:docMk/>
            <pc:sldMk cId="3327636167" sldId="14998496"/>
            <ac:picMk id="7" creationId="{B28F2479-2EF5-9FD1-8D25-336C29162B11}"/>
          </ac:picMkLst>
        </pc:picChg>
        <pc:picChg chg="add mod">
          <ac:chgData name="Lu, Xianguo" userId="57649a0a-d28e-4448-98a1-8d5cbd8ea753" providerId="ADAL" clId="{C010782C-0E23-4ED3-BD93-D3AFEBD855FE}" dt="2026-03-12T23:02:02.662" v="23024" actId="1076"/>
          <ac:picMkLst>
            <pc:docMk/>
            <pc:sldMk cId="3327636167" sldId="14998496"/>
            <ac:picMk id="9" creationId="{015E9E7E-5378-F04D-0EA7-B1606747A72D}"/>
          </ac:picMkLst>
        </pc:picChg>
        <pc:picChg chg="add mod">
          <ac:chgData name="Lu, Xianguo" userId="57649a0a-d28e-4448-98a1-8d5cbd8ea753" providerId="ADAL" clId="{C010782C-0E23-4ED3-BD93-D3AFEBD855FE}" dt="2026-03-12T23:02:00.863" v="23023" actId="1076"/>
          <ac:picMkLst>
            <pc:docMk/>
            <pc:sldMk cId="3327636167" sldId="14998496"/>
            <ac:picMk id="13" creationId="{5C2243D7-EF76-B4C9-F099-B8588117965A}"/>
          </ac:picMkLst>
        </pc:picChg>
        <pc:picChg chg="add mod">
          <ac:chgData name="Lu, Xianguo" userId="57649a0a-d28e-4448-98a1-8d5cbd8ea753" providerId="ADAL" clId="{C010782C-0E23-4ED3-BD93-D3AFEBD855FE}" dt="2026-03-12T23:02:25.141" v="23026" actId="1076"/>
          <ac:picMkLst>
            <pc:docMk/>
            <pc:sldMk cId="3327636167" sldId="14998496"/>
            <ac:picMk id="15" creationId="{588A2336-6521-5D7E-E661-61E37689B5A7}"/>
          </ac:picMkLst>
        </pc:picChg>
        <pc:picChg chg="add mod">
          <ac:chgData name="Lu, Xianguo" userId="57649a0a-d28e-4448-98a1-8d5cbd8ea753" providerId="ADAL" clId="{C010782C-0E23-4ED3-BD93-D3AFEBD855FE}" dt="2026-03-12T23:02:12.787" v="23025" actId="1076"/>
          <ac:picMkLst>
            <pc:docMk/>
            <pc:sldMk cId="3327636167" sldId="14998496"/>
            <ac:picMk id="19" creationId="{7E2F53E8-9FA1-CAC4-88A8-2C98AEDAA9B0}"/>
          </ac:picMkLst>
        </pc:picChg>
        <pc:picChg chg="add mod">
          <ac:chgData name="Lu, Xianguo" userId="57649a0a-d28e-4448-98a1-8d5cbd8ea753" providerId="ADAL" clId="{C010782C-0E23-4ED3-BD93-D3AFEBD855FE}" dt="2026-03-12T23:01:28.516" v="23014" actId="1076"/>
          <ac:picMkLst>
            <pc:docMk/>
            <pc:sldMk cId="3327636167" sldId="14998496"/>
            <ac:picMk id="22" creationId="{30F5F6AF-34D0-3B14-5A1D-F9EF6211702E}"/>
          </ac:picMkLst>
        </pc:picChg>
        <pc:picChg chg="add mod modCrop">
          <ac:chgData name="Lu, Xianguo" userId="57649a0a-d28e-4448-98a1-8d5cbd8ea753" providerId="ADAL" clId="{C010782C-0E23-4ED3-BD93-D3AFEBD855FE}" dt="2026-03-12T00:34:40.161" v="21666" actId="1076"/>
          <ac:picMkLst>
            <pc:docMk/>
            <pc:sldMk cId="3327636167" sldId="14998496"/>
            <ac:picMk id="27" creationId="{B2503F35-600A-7AD6-853B-099CF2F2E462}"/>
          </ac:picMkLst>
        </pc:picChg>
      </pc:sldChg>
      <pc:sldChg chg="addSp delSp modSp add mod delAnim">
        <pc:chgData name="Lu, Xianguo" userId="57649a0a-d28e-4448-98a1-8d5cbd8ea753" providerId="ADAL" clId="{C010782C-0E23-4ED3-BD93-D3AFEBD855FE}" dt="2026-03-24T16:13:43.590" v="27824" actId="478"/>
        <pc:sldMkLst>
          <pc:docMk/>
          <pc:sldMk cId="317249826" sldId="14998497"/>
        </pc:sldMkLst>
        <pc:spChg chg="add mod">
          <ac:chgData name="Lu, Xianguo" userId="57649a0a-d28e-4448-98a1-8d5cbd8ea753" providerId="ADAL" clId="{C010782C-0E23-4ED3-BD93-D3AFEBD855FE}" dt="2026-03-12T16:54:40.965" v="21805"/>
          <ac:spMkLst>
            <pc:docMk/>
            <pc:sldMk cId="317249826" sldId="14998497"/>
            <ac:spMk id="10" creationId="{E83271F4-073D-2C57-F570-280881B98044}"/>
          </ac:spMkLst>
        </pc:spChg>
        <pc:spChg chg="add del mod">
          <ac:chgData name="Lu, Xianguo" userId="57649a0a-d28e-4448-98a1-8d5cbd8ea753" providerId="ADAL" clId="{C010782C-0E23-4ED3-BD93-D3AFEBD855FE}" dt="2026-03-24T16:13:43.590" v="27824" actId="478"/>
          <ac:spMkLst>
            <pc:docMk/>
            <pc:sldMk cId="317249826" sldId="14998497"/>
            <ac:spMk id="11" creationId="{2BCEA2E1-C427-FB71-A1AD-6FD895DEF2D2}"/>
          </ac:spMkLst>
        </pc:spChg>
        <pc:picChg chg="mod">
          <ac:chgData name="Lu, Xianguo" userId="57649a0a-d28e-4448-98a1-8d5cbd8ea753" providerId="ADAL" clId="{C010782C-0E23-4ED3-BD93-D3AFEBD855FE}" dt="2026-03-12T01:09:31.205" v="21772" actId="14100"/>
          <ac:picMkLst>
            <pc:docMk/>
            <pc:sldMk cId="317249826" sldId="14998497"/>
            <ac:picMk id="12" creationId="{B4C742B6-9F88-E261-6817-78A1B36F2FB3}"/>
          </ac:picMkLst>
        </pc:picChg>
        <pc:picChg chg="mod">
          <ac:chgData name="Lu, Xianguo" userId="57649a0a-d28e-4448-98a1-8d5cbd8ea753" providerId="ADAL" clId="{C010782C-0E23-4ED3-BD93-D3AFEBD855FE}" dt="2026-03-12T01:09:27.211" v="21771" actId="1076"/>
          <ac:picMkLst>
            <pc:docMk/>
            <pc:sldMk cId="317249826" sldId="14998497"/>
            <ac:picMk id="14" creationId="{732DAE28-0B32-616D-A488-EF6090E67621}"/>
          </ac:picMkLst>
        </pc:picChg>
      </pc:sldChg>
      <pc:sldChg chg="addSp delSp modSp add mod addAnim delAnim modAnim">
        <pc:chgData name="Lu, Xianguo" userId="57649a0a-d28e-4448-98a1-8d5cbd8ea753" providerId="ADAL" clId="{C010782C-0E23-4ED3-BD93-D3AFEBD855FE}" dt="2026-03-24T23:07:55.887" v="28169" actId="207"/>
        <pc:sldMkLst>
          <pc:docMk/>
          <pc:sldMk cId="4234876396" sldId="14998498"/>
        </pc:sldMkLst>
        <pc:spChg chg="add del mod">
          <ac:chgData name="Lu, Xianguo" userId="57649a0a-d28e-4448-98a1-8d5cbd8ea753" providerId="ADAL" clId="{C010782C-0E23-4ED3-BD93-D3AFEBD855FE}" dt="2026-03-24T16:19:00.977" v="27848" actId="478"/>
          <ac:spMkLst>
            <pc:docMk/>
            <pc:sldMk cId="4234876396" sldId="14998498"/>
            <ac:spMk id="6" creationId="{406CA79C-F2A8-BFB6-F6B2-0198632F5855}"/>
          </ac:spMkLst>
        </pc:spChg>
        <pc:spChg chg="add mod">
          <ac:chgData name="Lu, Xianguo" userId="57649a0a-d28e-4448-98a1-8d5cbd8ea753" providerId="ADAL" clId="{C010782C-0E23-4ED3-BD93-D3AFEBD855FE}" dt="2026-03-14T22:20:12.580" v="26587" actId="20577"/>
          <ac:spMkLst>
            <pc:docMk/>
            <pc:sldMk cId="4234876396" sldId="14998498"/>
            <ac:spMk id="7" creationId="{6DDCA723-4B53-F9BE-A56D-140B7C7AB219}"/>
          </ac:spMkLst>
        </pc:spChg>
        <pc:spChg chg="add del mod">
          <ac:chgData name="Lu, Xianguo" userId="57649a0a-d28e-4448-98a1-8d5cbd8ea753" providerId="ADAL" clId="{C010782C-0E23-4ED3-BD93-D3AFEBD855FE}" dt="2026-03-24T16:18:59.779" v="27847" actId="478"/>
          <ac:spMkLst>
            <pc:docMk/>
            <pc:sldMk cId="4234876396" sldId="14998498"/>
            <ac:spMk id="8" creationId="{BEED839D-2F87-91F9-9F7A-A9F8901C1BB3}"/>
          </ac:spMkLst>
        </pc:spChg>
        <pc:spChg chg="mod">
          <ac:chgData name="Lu, Xianguo" userId="57649a0a-d28e-4448-98a1-8d5cbd8ea753" providerId="ADAL" clId="{C010782C-0E23-4ED3-BD93-D3AFEBD855FE}" dt="2026-03-24T16:19:48.180" v="27861" actId="207"/>
          <ac:spMkLst>
            <pc:docMk/>
            <pc:sldMk cId="4234876396" sldId="14998498"/>
            <ac:spMk id="18" creationId="{987513FD-B35F-F18B-0D21-B41BB5CDCC33}"/>
          </ac:spMkLst>
        </pc:spChg>
        <pc:spChg chg="mod">
          <ac:chgData name="Lu, Xianguo" userId="57649a0a-d28e-4448-98a1-8d5cbd8ea753" providerId="ADAL" clId="{C010782C-0E23-4ED3-BD93-D3AFEBD855FE}" dt="2026-03-24T23:07:44.213" v="28168" actId="207"/>
          <ac:spMkLst>
            <pc:docMk/>
            <pc:sldMk cId="4234876396" sldId="14998498"/>
            <ac:spMk id="22" creationId="{9C4FA33A-0A8C-F4C3-0EC4-3CDE44914DC8}"/>
          </ac:spMkLst>
        </pc:spChg>
        <pc:spChg chg="mod">
          <ac:chgData name="Lu, Xianguo" userId="57649a0a-d28e-4448-98a1-8d5cbd8ea753" providerId="ADAL" clId="{C010782C-0E23-4ED3-BD93-D3AFEBD855FE}" dt="2026-03-24T16:17:57.209" v="27839" actId="207"/>
          <ac:spMkLst>
            <pc:docMk/>
            <pc:sldMk cId="4234876396" sldId="14998498"/>
            <ac:spMk id="23" creationId="{B88A22FA-BFD0-72C5-0860-2AF81F5CDF8F}"/>
          </ac:spMkLst>
        </pc:spChg>
        <pc:spChg chg="mod">
          <ac:chgData name="Lu, Xianguo" userId="57649a0a-d28e-4448-98a1-8d5cbd8ea753" providerId="ADAL" clId="{C010782C-0E23-4ED3-BD93-D3AFEBD855FE}" dt="2026-03-24T16:18:02.875" v="27840" actId="207"/>
          <ac:spMkLst>
            <pc:docMk/>
            <pc:sldMk cId="4234876396" sldId="14998498"/>
            <ac:spMk id="26" creationId="{B1322221-ADBE-3199-B125-FAAEC30F8C4C}"/>
          </ac:spMkLst>
        </pc:spChg>
        <pc:spChg chg="mod">
          <ac:chgData name="Lu, Xianguo" userId="57649a0a-d28e-4448-98a1-8d5cbd8ea753" providerId="ADAL" clId="{C010782C-0E23-4ED3-BD93-D3AFEBD855FE}" dt="2026-03-24T23:07:55.887" v="28169" actId="207"/>
          <ac:spMkLst>
            <pc:docMk/>
            <pc:sldMk cId="4234876396" sldId="14998498"/>
            <ac:spMk id="27" creationId="{0A6C9E72-ABC7-F78E-344D-B1680559A668}"/>
          </ac:spMkLst>
        </pc:spChg>
        <pc:spChg chg="mod">
          <ac:chgData name="Lu, Xianguo" userId="57649a0a-d28e-4448-98a1-8d5cbd8ea753" providerId="ADAL" clId="{C010782C-0E23-4ED3-BD93-D3AFEBD855FE}" dt="2026-03-24T16:18:16.968" v="27842" actId="207"/>
          <ac:spMkLst>
            <pc:docMk/>
            <pc:sldMk cId="4234876396" sldId="14998498"/>
            <ac:spMk id="29" creationId="{C4A10EA9-2E42-DFAA-6DF3-C3ACD9995F5C}"/>
          </ac:spMkLst>
        </pc:spChg>
        <pc:spChg chg="mod">
          <ac:chgData name="Lu, Xianguo" userId="57649a0a-d28e-4448-98a1-8d5cbd8ea753" providerId="ADAL" clId="{C010782C-0E23-4ED3-BD93-D3AFEBD855FE}" dt="2026-03-24T16:18:36.095" v="27843" actId="207"/>
          <ac:spMkLst>
            <pc:docMk/>
            <pc:sldMk cId="4234876396" sldId="14998498"/>
            <ac:spMk id="30" creationId="{3E228DCE-926A-6738-9F22-9650642175D9}"/>
          </ac:spMkLst>
        </pc:spChg>
        <pc:spChg chg="mod">
          <ac:chgData name="Lu, Xianguo" userId="57649a0a-d28e-4448-98a1-8d5cbd8ea753" providerId="ADAL" clId="{C010782C-0E23-4ED3-BD93-D3AFEBD855FE}" dt="2026-03-24T16:18:08.306" v="27841" actId="207"/>
          <ac:spMkLst>
            <pc:docMk/>
            <pc:sldMk cId="4234876396" sldId="14998498"/>
            <ac:spMk id="32" creationId="{B16F2511-B7F9-1378-53D7-23C5DA51E42D}"/>
          </ac:spMkLst>
        </pc:spChg>
        <pc:spChg chg="mod">
          <ac:chgData name="Lu, Xianguo" userId="57649a0a-d28e-4448-98a1-8d5cbd8ea753" providerId="ADAL" clId="{C010782C-0E23-4ED3-BD93-D3AFEBD855FE}" dt="2026-03-24T16:18:43.276" v="27844" actId="207"/>
          <ac:spMkLst>
            <pc:docMk/>
            <pc:sldMk cId="4234876396" sldId="14998498"/>
            <ac:spMk id="33" creationId="{4CF64808-89B7-1988-962E-FD1ADD008525}"/>
          </ac:spMkLst>
        </pc:spChg>
        <pc:spChg chg="mod">
          <ac:chgData name="Lu, Xianguo" userId="57649a0a-d28e-4448-98a1-8d5cbd8ea753" providerId="ADAL" clId="{C010782C-0E23-4ED3-BD93-D3AFEBD855FE}" dt="2026-03-24T16:18:49.144" v="27845" actId="207"/>
          <ac:spMkLst>
            <pc:docMk/>
            <pc:sldMk cId="4234876396" sldId="14998498"/>
            <ac:spMk id="35" creationId="{ED68FB2D-56E7-864B-981D-3C4E86F7F863}"/>
          </ac:spMkLst>
        </pc:spChg>
        <pc:spChg chg="mod">
          <ac:chgData name="Lu, Xianguo" userId="57649a0a-d28e-4448-98a1-8d5cbd8ea753" providerId="ADAL" clId="{C010782C-0E23-4ED3-BD93-D3AFEBD855FE}" dt="2026-03-24T16:18:55.336" v="27846" actId="207"/>
          <ac:spMkLst>
            <pc:docMk/>
            <pc:sldMk cId="4234876396" sldId="14998498"/>
            <ac:spMk id="36" creationId="{DFFC3F1F-A2A3-BB0A-B0F8-A99439700873}"/>
          </ac:spMkLst>
        </pc:spChg>
      </pc:sldChg>
      <pc:sldChg chg="addSp delSp modSp add mod delAnim modAnim">
        <pc:chgData name="Lu, Xianguo" userId="57649a0a-d28e-4448-98a1-8d5cbd8ea753" providerId="ADAL" clId="{C010782C-0E23-4ED3-BD93-D3AFEBD855FE}" dt="2026-03-24T16:19:54.850" v="27863" actId="207"/>
        <pc:sldMkLst>
          <pc:docMk/>
          <pc:sldMk cId="1035433252" sldId="14998499"/>
        </pc:sldMkLst>
        <pc:spChg chg="mod">
          <ac:chgData name="Lu, Xianguo" userId="57649a0a-d28e-4448-98a1-8d5cbd8ea753" providerId="ADAL" clId="{C010782C-0E23-4ED3-BD93-D3AFEBD855FE}" dt="2026-03-18T21:47:32.789" v="27214" actId="255"/>
          <ac:spMkLst>
            <pc:docMk/>
            <pc:sldMk cId="1035433252" sldId="14998499"/>
            <ac:spMk id="16" creationId="{5B32EFF4-5BD3-E099-D6FE-478DEC786D38}"/>
          </ac:spMkLst>
        </pc:spChg>
        <pc:spChg chg="mod">
          <ac:chgData name="Lu, Xianguo" userId="57649a0a-d28e-4448-98a1-8d5cbd8ea753" providerId="ADAL" clId="{C010782C-0E23-4ED3-BD93-D3AFEBD855FE}" dt="2026-03-24T16:19:54.850" v="27863" actId="207"/>
          <ac:spMkLst>
            <pc:docMk/>
            <pc:sldMk cId="1035433252" sldId="14998499"/>
            <ac:spMk id="37" creationId="{B1E22357-4700-FCD5-EDD8-9C9D6A92727D}"/>
          </ac:spMkLst>
        </pc:spChg>
        <pc:picChg chg="add del mod">
          <ac:chgData name="Lu, Xianguo" userId="57649a0a-d28e-4448-98a1-8d5cbd8ea753" providerId="ADAL" clId="{C010782C-0E23-4ED3-BD93-D3AFEBD855FE}" dt="2026-03-24T16:16:51.349" v="27834" actId="478"/>
          <ac:picMkLst>
            <pc:docMk/>
            <pc:sldMk cId="1035433252" sldId="14998499"/>
            <ac:picMk id="7" creationId="{7EA9B948-1B87-4955-DE6F-5EF946444B45}"/>
          </ac:picMkLst>
        </pc:picChg>
        <pc:picChg chg="add del mod">
          <ac:chgData name="Lu, Xianguo" userId="57649a0a-d28e-4448-98a1-8d5cbd8ea753" providerId="ADAL" clId="{C010782C-0E23-4ED3-BD93-D3AFEBD855FE}" dt="2026-03-24T16:15:01.489" v="27828" actId="478"/>
          <ac:picMkLst>
            <pc:docMk/>
            <pc:sldMk cId="1035433252" sldId="14998499"/>
            <ac:picMk id="1026" creationId="{94AB3ECF-4465-EFDF-8547-70D2C24B2300}"/>
          </ac:picMkLst>
        </pc:picChg>
      </pc:sldChg>
      <pc:sldChg chg="addSp delSp modSp add mod delAnim modAnim">
        <pc:chgData name="Lu, Xianguo" userId="57649a0a-d28e-4448-98a1-8d5cbd8ea753" providerId="ADAL" clId="{C010782C-0E23-4ED3-BD93-D3AFEBD855FE}" dt="2026-03-12T23:07:48.388" v="23047" actId="167"/>
        <pc:sldMkLst>
          <pc:docMk/>
          <pc:sldMk cId="3030941669" sldId="14998500"/>
        </pc:sldMkLst>
        <pc:spChg chg="mod">
          <ac:chgData name="Lu, Xianguo" userId="57649a0a-d28e-4448-98a1-8d5cbd8ea753" providerId="ADAL" clId="{C010782C-0E23-4ED3-BD93-D3AFEBD855FE}" dt="2026-03-12T16:57:51.462" v="21825" actId="20577"/>
          <ac:spMkLst>
            <pc:docMk/>
            <pc:sldMk cId="3030941669" sldId="14998500"/>
            <ac:spMk id="24" creationId="{F6E7902C-1D69-E280-00F2-CD02E767DB1D}"/>
          </ac:spMkLst>
        </pc:spChg>
        <pc:picChg chg="add mod">
          <ac:chgData name="Lu, Xianguo" userId="57649a0a-d28e-4448-98a1-8d5cbd8ea753" providerId="ADAL" clId="{C010782C-0E23-4ED3-BD93-D3AFEBD855FE}" dt="2026-03-12T22:49:21.649" v="22890"/>
          <ac:picMkLst>
            <pc:docMk/>
            <pc:sldMk cId="3030941669" sldId="14998500"/>
            <ac:picMk id="5" creationId="{5A04815B-CD38-50CE-7914-C368A631E4D7}"/>
          </ac:picMkLst>
        </pc:picChg>
        <pc:picChg chg="add mod ord">
          <ac:chgData name="Lu, Xianguo" userId="57649a0a-d28e-4448-98a1-8d5cbd8ea753" providerId="ADAL" clId="{C010782C-0E23-4ED3-BD93-D3AFEBD855FE}" dt="2026-03-12T23:07:48.388" v="23047" actId="167"/>
          <ac:picMkLst>
            <pc:docMk/>
            <pc:sldMk cId="3030941669" sldId="14998500"/>
            <ac:picMk id="8" creationId="{AF713D8B-4CB6-7971-EC2C-11770DCD7169}"/>
          </ac:picMkLst>
        </pc:picChg>
      </pc:sldChg>
      <pc:sldChg chg="addSp delSp modSp add mod addAnim delAnim modAnim">
        <pc:chgData name="Lu, Xianguo" userId="57649a0a-d28e-4448-98a1-8d5cbd8ea753" providerId="ADAL" clId="{C010782C-0E23-4ED3-BD93-D3AFEBD855FE}" dt="2026-03-14T22:49:49.860" v="26623" actId="1035"/>
        <pc:sldMkLst>
          <pc:docMk/>
          <pc:sldMk cId="3079212939" sldId="14998501"/>
        </pc:sldMkLst>
        <pc:spChg chg="mod">
          <ac:chgData name="Lu, Xianguo" userId="57649a0a-d28e-4448-98a1-8d5cbd8ea753" providerId="ADAL" clId="{C010782C-0E23-4ED3-BD93-D3AFEBD855FE}" dt="2026-03-14T22:49:49.860" v="26623" actId="1035"/>
          <ac:spMkLst>
            <pc:docMk/>
            <pc:sldMk cId="3079212939" sldId="14998501"/>
            <ac:spMk id="14" creationId="{F3D8EF40-FD06-E635-10A7-3B5033949D1E}"/>
          </ac:spMkLst>
        </pc:spChg>
        <pc:spChg chg="mod">
          <ac:chgData name="Lu, Xianguo" userId="57649a0a-d28e-4448-98a1-8d5cbd8ea753" providerId="ADAL" clId="{C010782C-0E23-4ED3-BD93-D3AFEBD855FE}" dt="2026-03-12T16:58:40.083" v="21830" actId="20577"/>
          <ac:spMkLst>
            <pc:docMk/>
            <pc:sldMk cId="3079212939" sldId="14998501"/>
            <ac:spMk id="24" creationId="{0B0897F6-57E1-0DF1-A18F-5DAFAF5762D3}"/>
          </ac:spMkLst>
        </pc:spChg>
        <pc:picChg chg="add mod ord">
          <ac:chgData name="Lu, Xianguo" userId="57649a0a-d28e-4448-98a1-8d5cbd8ea753" providerId="ADAL" clId="{C010782C-0E23-4ED3-BD93-D3AFEBD855FE}" dt="2026-03-12T22:49:28.271" v="22893" actId="167"/>
          <ac:picMkLst>
            <pc:docMk/>
            <pc:sldMk cId="3079212939" sldId="14998501"/>
            <ac:picMk id="5" creationId="{05362D3C-E2FA-D19D-A575-1E3B4612CF3B}"/>
          </ac:picMkLst>
        </pc:picChg>
        <pc:picChg chg="add mod">
          <ac:chgData name="Lu, Xianguo" userId="57649a0a-d28e-4448-98a1-8d5cbd8ea753" providerId="ADAL" clId="{C010782C-0E23-4ED3-BD93-D3AFEBD855FE}" dt="2026-03-12T23:07:52.347" v="23049"/>
          <ac:picMkLst>
            <pc:docMk/>
            <pc:sldMk cId="3079212939" sldId="14998501"/>
            <ac:picMk id="7" creationId="{A23708F8-9CB0-C7C5-E833-BCFAF705B870}"/>
          </ac:picMkLst>
        </pc:picChg>
      </pc:sldChg>
      <pc:sldChg chg="addSp delSp modSp add mod delAnim modAnim">
        <pc:chgData name="Lu, Xianguo" userId="57649a0a-d28e-4448-98a1-8d5cbd8ea753" providerId="ADAL" clId="{C010782C-0E23-4ED3-BD93-D3AFEBD855FE}" dt="2026-03-12T23:07:56.227" v="23051"/>
        <pc:sldMkLst>
          <pc:docMk/>
          <pc:sldMk cId="3088462554" sldId="14998502"/>
        </pc:sldMkLst>
        <pc:picChg chg="add mod ord">
          <ac:chgData name="Lu, Xianguo" userId="57649a0a-d28e-4448-98a1-8d5cbd8ea753" providerId="ADAL" clId="{C010782C-0E23-4ED3-BD93-D3AFEBD855FE}" dt="2026-03-12T22:49:35.540" v="22896" actId="167"/>
          <ac:picMkLst>
            <pc:docMk/>
            <pc:sldMk cId="3088462554" sldId="14998502"/>
            <ac:picMk id="5" creationId="{950B58BE-E69A-32BC-63B6-A8E8111050A7}"/>
          </ac:picMkLst>
        </pc:picChg>
        <pc:picChg chg="add mod">
          <ac:chgData name="Lu, Xianguo" userId="57649a0a-d28e-4448-98a1-8d5cbd8ea753" providerId="ADAL" clId="{C010782C-0E23-4ED3-BD93-D3AFEBD855FE}" dt="2026-03-12T23:07:56.227" v="23051"/>
          <ac:picMkLst>
            <pc:docMk/>
            <pc:sldMk cId="3088462554" sldId="14998502"/>
            <ac:picMk id="7" creationId="{5AE46604-4FDE-7F7B-3537-19A04887D236}"/>
          </ac:picMkLst>
        </pc:picChg>
      </pc:sldChg>
      <pc:sldChg chg="addSp delSp modSp new mod addAnim delAnim modAnim">
        <pc:chgData name="Lu, Xianguo" userId="57649a0a-d28e-4448-98a1-8d5cbd8ea753" providerId="ADAL" clId="{C010782C-0E23-4ED3-BD93-D3AFEBD855FE}" dt="2026-03-15T21:03:30.705" v="26974" actId="1076"/>
        <pc:sldMkLst>
          <pc:docMk/>
          <pc:sldMk cId="2755031572" sldId="14998503"/>
        </pc:sldMkLst>
        <pc:spChg chg="add mod">
          <ac:chgData name="Lu, Xianguo" userId="57649a0a-d28e-4448-98a1-8d5cbd8ea753" providerId="ADAL" clId="{C010782C-0E23-4ED3-BD93-D3AFEBD855FE}" dt="2026-03-13T12:57:52.279" v="25989" actId="20577"/>
          <ac:spMkLst>
            <pc:docMk/>
            <pc:sldMk cId="2755031572" sldId="14998503"/>
            <ac:spMk id="5" creationId="{C8D81A70-44A4-1CB9-2511-C0DDADA49071}"/>
          </ac:spMkLst>
        </pc:spChg>
        <pc:spChg chg="add mod">
          <ac:chgData name="Lu, Xianguo" userId="57649a0a-d28e-4448-98a1-8d5cbd8ea753" providerId="ADAL" clId="{C010782C-0E23-4ED3-BD93-D3AFEBD855FE}" dt="2026-03-13T00:31:35.496" v="24025" actId="164"/>
          <ac:spMkLst>
            <pc:docMk/>
            <pc:sldMk cId="2755031572" sldId="14998503"/>
            <ac:spMk id="37" creationId="{8E628501-7A44-BA16-7B01-31C93FD64AF7}"/>
          </ac:spMkLst>
        </pc:spChg>
        <pc:spChg chg="add mod">
          <ac:chgData name="Lu, Xianguo" userId="57649a0a-d28e-4448-98a1-8d5cbd8ea753" providerId="ADAL" clId="{C010782C-0E23-4ED3-BD93-D3AFEBD855FE}" dt="2026-03-14T23:01:00.447" v="26682" actId="164"/>
          <ac:spMkLst>
            <pc:docMk/>
            <pc:sldMk cId="2755031572" sldId="14998503"/>
            <ac:spMk id="38" creationId="{D4DBAF24-666F-3091-A339-CF6CD14CE2E5}"/>
          </ac:spMkLst>
        </pc:spChg>
        <pc:spChg chg="add mod ord topLvl">
          <ac:chgData name="Lu, Xianguo" userId="57649a0a-d28e-4448-98a1-8d5cbd8ea753" providerId="ADAL" clId="{C010782C-0E23-4ED3-BD93-D3AFEBD855FE}" dt="2026-03-14T23:00:49.173" v="26681" actId="165"/>
          <ac:spMkLst>
            <pc:docMk/>
            <pc:sldMk cId="2755031572" sldId="14998503"/>
            <ac:spMk id="39" creationId="{3FDE14CF-1B55-DF9B-1E94-79D6820B7C20}"/>
          </ac:spMkLst>
        </pc:spChg>
        <pc:spChg chg="add mod">
          <ac:chgData name="Lu, Xianguo" userId="57649a0a-d28e-4448-98a1-8d5cbd8ea753" providerId="ADAL" clId="{C010782C-0E23-4ED3-BD93-D3AFEBD855FE}" dt="2026-03-14T23:02:19.290" v="26684" actId="164"/>
          <ac:spMkLst>
            <pc:docMk/>
            <pc:sldMk cId="2755031572" sldId="14998503"/>
            <ac:spMk id="40" creationId="{6026A620-5F40-0F10-121B-9131507ACC50}"/>
          </ac:spMkLst>
        </pc:spChg>
        <pc:spChg chg="mod">
          <ac:chgData name="Lu, Xianguo" userId="57649a0a-d28e-4448-98a1-8d5cbd8ea753" providerId="ADAL" clId="{C010782C-0E23-4ED3-BD93-D3AFEBD855FE}" dt="2026-03-12T23:32:11.824" v="23390"/>
          <ac:spMkLst>
            <pc:docMk/>
            <pc:sldMk cId="2755031572" sldId="14998503"/>
            <ac:spMk id="42" creationId="{122648C6-EB3B-8D32-13D1-8961BC21BBEC}"/>
          </ac:spMkLst>
        </pc:spChg>
        <pc:spChg chg="add mod topLvl">
          <ac:chgData name="Lu, Xianguo" userId="57649a0a-d28e-4448-98a1-8d5cbd8ea753" providerId="ADAL" clId="{C010782C-0E23-4ED3-BD93-D3AFEBD855FE}" dt="2026-03-14T23:02:19.290" v="26684" actId="164"/>
          <ac:spMkLst>
            <pc:docMk/>
            <pc:sldMk cId="2755031572" sldId="14998503"/>
            <ac:spMk id="48" creationId="{3942F1EA-9827-B1BA-E5A9-6CF2C742716A}"/>
          </ac:spMkLst>
        </pc:spChg>
        <pc:spChg chg="add mod topLvl">
          <ac:chgData name="Lu, Xianguo" userId="57649a0a-d28e-4448-98a1-8d5cbd8ea753" providerId="ADAL" clId="{C010782C-0E23-4ED3-BD93-D3AFEBD855FE}" dt="2026-03-14T23:02:19.290" v="26684" actId="164"/>
          <ac:spMkLst>
            <pc:docMk/>
            <pc:sldMk cId="2755031572" sldId="14998503"/>
            <ac:spMk id="55" creationId="{46A378E5-D6A1-EC9E-CBD4-56B37DBE975D}"/>
          </ac:spMkLst>
        </pc:spChg>
        <pc:spChg chg="add mod topLvl">
          <ac:chgData name="Lu, Xianguo" userId="57649a0a-d28e-4448-98a1-8d5cbd8ea753" providerId="ADAL" clId="{C010782C-0E23-4ED3-BD93-D3AFEBD855FE}" dt="2026-03-14T23:02:19.290" v="26684" actId="164"/>
          <ac:spMkLst>
            <pc:docMk/>
            <pc:sldMk cId="2755031572" sldId="14998503"/>
            <ac:spMk id="71" creationId="{A08D2730-1A77-0E2A-45A7-D668F220E04A}"/>
          </ac:spMkLst>
        </pc:spChg>
        <pc:spChg chg="add mod topLvl">
          <ac:chgData name="Lu, Xianguo" userId="57649a0a-d28e-4448-98a1-8d5cbd8ea753" providerId="ADAL" clId="{C010782C-0E23-4ED3-BD93-D3AFEBD855FE}" dt="2026-03-14T23:01:00.447" v="26682" actId="164"/>
          <ac:spMkLst>
            <pc:docMk/>
            <pc:sldMk cId="2755031572" sldId="14998503"/>
            <ac:spMk id="72" creationId="{1C244FDE-387F-550A-1E30-4AF5E314F0B4}"/>
          </ac:spMkLst>
        </pc:spChg>
        <pc:spChg chg="add mod topLvl">
          <ac:chgData name="Lu, Xianguo" userId="57649a0a-d28e-4448-98a1-8d5cbd8ea753" providerId="ADAL" clId="{C010782C-0E23-4ED3-BD93-D3AFEBD855FE}" dt="2026-03-14T23:01:00.447" v="26682" actId="164"/>
          <ac:spMkLst>
            <pc:docMk/>
            <pc:sldMk cId="2755031572" sldId="14998503"/>
            <ac:spMk id="73" creationId="{D364FEC2-EB09-7CB6-CDA5-673514976EF8}"/>
          </ac:spMkLst>
        </pc:spChg>
        <pc:spChg chg="add mod topLvl">
          <ac:chgData name="Lu, Xianguo" userId="57649a0a-d28e-4448-98a1-8d5cbd8ea753" providerId="ADAL" clId="{C010782C-0E23-4ED3-BD93-D3AFEBD855FE}" dt="2026-03-14T23:02:19.290" v="26684" actId="164"/>
          <ac:spMkLst>
            <pc:docMk/>
            <pc:sldMk cId="2755031572" sldId="14998503"/>
            <ac:spMk id="78" creationId="{A9224985-F28D-E8DB-E297-96F4235A7E85}"/>
          </ac:spMkLst>
        </pc:spChg>
        <pc:spChg chg="add mod topLvl">
          <ac:chgData name="Lu, Xianguo" userId="57649a0a-d28e-4448-98a1-8d5cbd8ea753" providerId="ADAL" clId="{C010782C-0E23-4ED3-BD93-D3AFEBD855FE}" dt="2026-03-15T20:57:44.996" v="26943" actId="1076"/>
          <ac:spMkLst>
            <pc:docMk/>
            <pc:sldMk cId="2755031572" sldId="14998503"/>
            <ac:spMk id="79" creationId="{82FE2D00-D18F-F41C-2F2A-858D6DB0223C}"/>
          </ac:spMkLst>
        </pc:spChg>
        <pc:spChg chg="add mod topLvl">
          <ac:chgData name="Lu, Xianguo" userId="57649a0a-d28e-4448-98a1-8d5cbd8ea753" providerId="ADAL" clId="{C010782C-0E23-4ED3-BD93-D3AFEBD855FE}" dt="2026-03-15T20:59:44.107" v="26951" actId="1076"/>
          <ac:spMkLst>
            <pc:docMk/>
            <pc:sldMk cId="2755031572" sldId="14998503"/>
            <ac:spMk id="80" creationId="{46AAB713-67AC-8E2D-95DD-5362F18BC264}"/>
          </ac:spMkLst>
        </pc:spChg>
        <pc:spChg chg="add mod topLvl">
          <ac:chgData name="Lu, Xianguo" userId="57649a0a-d28e-4448-98a1-8d5cbd8ea753" providerId="ADAL" clId="{C010782C-0E23-4ED3-BD93-D3AFEBD855FE}" dt="2026-03-14T23:01:00.447" v="26682" actId="164"/>
          <ac:spMkLst>
            <pc:docMk/>
            <pc:sldMk cId="2755031572" sldId="14998503"/>
            <ac:spMk id="82" creationId="{8D42B56C-6ACE-F0D0-AC71-AF73F9EBB0BC}"/>
          </ac:spMkLst>
        </pc:spChg>
        <pc:spChg chg="add mod">
          <ac:chgData name="Lu, Xianguo" userId="57649a0a-d28e-4448-98a1-8d5cbd8ea753" providerId="ADAL" clId="{C010782C-0E23-4ED3-BD93-D3AFEBD855FE}" dt="2026-03-14T23:01:00.447" v="26682" actId="164"/>
          <ac:spMkLst>
            <pc:docMk/>
            <pc:sldMk cId="2755031572" sldId="14998503"/>
            <ac:spMk id="92" creationId="{03F90930-28D8-0E06-B6A8-6AE744C335DD}"/>
          </ac:spMkLst>
        </pc:spChg>
        <pc:spChg chg="add mod ord">
          <ac:chgData name="Lu, Xianguo" userId="57649a0a-d28e-4448-98a1-8d5cbd8ea753" providerId="ADAL" clId="{C010782C-0E23-4ED3-BD93-D3AFEBD855FE}" dt="2026-03-15T21:03:30.705" v="26974" actId="1076"/>
          <ac:spMkLst>
            <pc:docMk/>
            <pc:sldMk cId="2755031572" sldId="14998503"/>
            <ac:spMk id="93" creationId="{8CD6E9CF-76BE-8B66-7F53-B5BD6C305226}"/>
          </ac:spMkLst>
        </pc:spChg>
        <pc:spChg chg="add mod">
          <ac:chgData name="Lu, Xianguo" userId="57649a0a-d28e-4448-98a1-8d5cbd8ea753" providerId="ADAL" clId="{C010782C-0E23-4ED3-BD93-D3AFEBD855FE}" dt="2026-03-13T00:41:03.484" v="24100" actId="1076"/>
          <ac:spMkLst>
            <pc:docMk/>
            <pc:sldMk cId="2755031572" sldId="14998503"/>
            <ac:spMk id="95" creationId="{1E0CB5B6-125B-0B69-D665-F027A889FA46}"/>
          </ac:spMkLst>
        </pc:spChg>
        <pc:spChg chg="add mod">
          <ac:chgData name="Lu, Xianguo" userId="57649a0a-d28e-4448-98a1-8d5cbd8ea753" providerId="ADAL" clId="{C010782C-0E23-4ED3-BD93-D3AFEBD855FE}" dt="2026-03-13T01:08:51.644" v="24355"/>
          <ac:spMkLst>
            <pc:docMk/>
            <pc:sldMk cId="2755031572" sldId="14998503"/>
            <ac:spMk id="96" creationId="{696EF62E-268D-5D58-E735-A5EDAFC94840}"/>
          </ac:spMkLst>
        </pc:spChg>
        <pc:spChg chg="add mod">
          <ac:chgData name="Lu, Xianguo" userId="57649a0a-d28e-4448-98a1-8d5cbd8ea753" providerId="ADAL" clId="{C010782C-0E23-4ED3-BD93-D3AFEBD855FE}" dt="2026-03-13T01:32:23.148" v="24757"/>
          <ac:spMkLst>
            <pc:docMk/>
            <pc:sldMk cId="2755031572" sldId="14998503"/>
            <ac:spMk id="97" creationId="{B3CF3601-F799-C7C6-FD31-0059814E2764}"/>
          </ac:spMkLst>
        </pc:spChg>
        <pc:grpChg chg="add mod">
          <ac:chgData name="Lu, Xianguo" userId="57649a0a-d28e-4448-98a1-8d5cbd8ea753" providerId="ADAL" clId="{C010782C-0E23-4ED3-BD93-D3AFEBD855FE}" dt="2026-03-14T23:01:00.447" v="26682" actId="164"/>
          <ac:grpSpMkLst>
            <pc:docMk/>
            <pc:sldMk cId="2755031572" sldId="14998503"/>
            <ac:grpSpMk id="6" creationId="{61964670-83D3-EB75-BB72-BEE5156ADE4E}"/>
          </ac:grpSpMkLst>
        </pc:grpChg>
        <pc:grpChg chg="add mod">
          <ac:chgData name="Lu, Xianguo" userId="57649a0a-d28e-4448-98a1-8d5cbd8ea753" providerId="ADAL" clId="{C010782C-0E23-4ED3-BD93-D3AFEBD855FE}" dt="2026-03-15T20:59:59.128" v="26952" actId="164"/>
          <ac:grpSpMkLst>
            <pc:docMk/>
            <pc:sldMk cId="2755031572" sldId="14998503"/>
            <ac:grpSpMk id="7" creationId="{249F6B64-F005-4C31-3DF7-D6DE9697C3F8}"/>
          </ac:grpSpMkLst>
        </pc:grpChg>
        <pc:grpChg chg="add mod">
          <ac:chgData name="Lu, Xianguo" userId="57649a0a-d28e-4448-98a1-8d5cbd8ea753" providerId="ADAL" clId="{C010782C-0E23-4ED3-BD93-D3AFEBD855FE}" dt="2026-03-15T20:59:59.128" v="26952" actId="164"/>
          <ac:grpSpMkLst>
            <pc:docMk/>
            <pc:sldMk cId="2755031572" sldId="14998503"/>
            <ac:grpSpMk id="11" creationId="{76D2A734-B372-F21D-840B-DFB5C04A8528}"/>
          </ac:grpSpMkLst>
        </pc:grpChg>
        <pc:grpChg chg="add mod">
          <ac:chgData name="Lu, Xianguo" userId="57649a0a-d28e-4448-98a1-8d5cbd8ea753" providerId="ADAL" clId="{C010782C-0E23-4ED3-BD93-D3AFEBD855FE}" dt="2026-03-14T23:02:19.290" v="26684" actId="164"/>
          <ac:grpSpMkLst>
            <pc:docMk/>
            <pc:sldMk cId="2755031572" sldId="14998503"/>
            <ac:grpSpMk id="41" creationId="{4117B0B9-207B-177D-0CD2-5A7E831261AD}"/>
          </ac:grpSpMkLst>
        </pc:grpChg>
        <pc:picChg chg="add mod">
          <ac:chgData name="Lu, Xianguo" userId="57649a0a-d28e-4448-98a1-8d5cbd8ea753" providerId="ADAL" clId="{C010782C-0E23-4ED3-BD93-D3AFEBD855FE}" dt="2026-03-15T20:57:39.251" v="26942" actId="1076"/>
          <ac:picMkLst>
            <pc:docMk/>
            <pc:sldMk cId="2755031572" sldId="14998503"/>
            <ac:picMk id="8" creationId="{0EDF5416-5E00-4F4D-2CE7-1E52732D6564}"/>
          </ac:picMkLst>
        </pc:picChg>
        <pc:picChg chg="add mod">
          <ac:chgData name="Lu, Xianguo" userId="57649a0a-d28e-4448-98a1-8d5cbd8ea753" providerId="ADAL" clId="{C010782C-0E23-4ED3-BD93-D3AFEBD855FE}" dt="2026-03-15T20:59:59.128" v="26952" actId="164"/>
          <ac:picMkLst>
            <pc:docMk/>
            <pc:sldMk cId="2755031572" sldId="14998503"/>
            <ac:picMk id="10" creationId="{981B44B6-F6E8-5EC5-1B67-5C5F81F91D1B}"/>
          </ac:picMkLst>
        </pc:picChg>
        <pc:picChg chg="mod">
          <ac:chgData name="Lu, Xianguo" userId="57649a0a-d28e-4448-98a1-8d5cbd8ea753" providerId="ADAL" clId="{C010782C-0E23-4ED3-BD93-D3AFEBD855FE}" dt="2026-03-12T23:32:11.824" v="23390"/>
          <ac:picMkLst>
            <pc:docMk/>
            <pc:sldMk cId="2755031572" sldId="14998503"/>
            <ac:picMk id="43" creationId="{EABF1777-C3CB-4868-E0CF-A3BC0C7799A1}"/>
          </ac:picMkLst>
        </pc:picChg>
        <pc:picChg chg="add mod">
          <ac:chgData name="Lu, Xianguo" userId="57649a0a-d28e-4448-98a1-8d5cbd8ea753" providerId="ADAL" clId="{C010782C-0E23-4ED3-BD93-D3AFEBD855FE}" dt="2026-03-13T00:32:11.484" v="24031" actId="1076"/>
          <ac:picMkLst>
            <pc:docMk/>
            <pc:sldMk cId="2755031572" sldId="14998503"/>
            <ac:picMk id="86" creationId="{B0B8D0D8-44B0-56BD-302B-850F5CD673FF}"/>
          </ac:picMkLst>
        </pc:picChg>
        <pc:picChg chg="add mod ord">
          <ac:chgData name="Lu, Xianguo" userId="57649a0a-d28e-4448-98a1-8d5cbd8ea753" providerId="ADAL" clId="{C010782C-0E23-4ED3-BD93-D3AFEBD855FE}" dt="2026-03-15T21:02:06.329" v="26969" actId="1036"/>
          <ac:picMkLst>
            <pc:docMk/>
            <pc:sldMk cId="2755031572" sldId="14998503"/>
            <ac:picMk id="91" creationId="{7F0C254B-C20D-A05B-33E0-E4868B3D4627}"/>
          </ac:picMkLst>
        </pc:picChg>
        <pc:cxnChg chg="add mod">
          <ac:chgData name="Lu, Xianguo" userId="57649a0a-d28e-4448-98a1-8d5cbd8ea753" providerId="ADAL" clId="{C010782C-0E23-4ED3-BD93-D3AFEBD855FE}" dt="2026-03-12T23:54:47.153" v="23660" actId="14100"/>
          <ac:cxnSpMkLst>
            <pc:docMk/>
            <pc:sldMk cId="2755031572" sldId="14998503"/>
            <ac:cxnSpMk id="50" creationId="{63317381-9E08-2A37-7816-3D35DC5E4071}"/>
          </ac:cxnSpMkLst>
        </pc:cxnChg>
        <pc:cxnChg chg="add mod">
          <ac:chgData name="Lu, Xianguo" userId="57649a0a-d28e-4448-98a1-8d5cbd8ea753" providerId="ADAL" clId="{C010782C-0E23-4ED3-BD93-D3AFEBD855FE}" dt="2026-03-14T23:01:00.447" v="26682" actId="164"/>
          <ac:cxnSpMkLst>
            <pc:docMk/>
            <pc:sldMk cId="2755031572" sldId="14998503"/>
            <ac:cxnSpMk id="57" creationId="{99C69D5B-AA12-8D49-29FF-014D88842E86}"/>
          </ac:cxnSpMkLst>
        </pc:cxnChg>
        <pc:cxnChg chg="add mod">
          <ac:chgData name="Lu, Xianguo" userId="57649a0a-d28e-4448-98a1-8d5cbd8ea753" providerId="ADAL" clId="{C010782C-0E23-4ED3-BD93-D3AFEBD855FE}" dt="2026-03-14T23:01:00.447" v="26682" actId="164"/>
          <ac:cxnSpMkLst>
            <pc:docMk/>
            <pc:sldMk cId="2755031572" sldId="14998503"/>
            <ac:cxnSpMk id="65" creationId="{9A19B46D-F57F-C956-82E3-313031CB6B75}"/>
          </ac:cxnSpMkLst>
        </pc:cxnChg>
        <pc:cxnChg chg="add mod">
          <ac:chgData name="Lu, Xianguo" userId="57649a0a-d28e-4448-98a1-8d5cbd8ea753" providerId="ADAL" clId="{C010782C-0E23-4ED3-BD93-D3AFEBD855FE}" dt="2026-03-12T23:55:36.543" v="23669" actId="1076"/>
          <ac:cxnSpMkLst>
            <pc:docMk/>
            <pc:sldMk cId="2755031572" sldId="14998503"/>
            <ac:cxnSpMk id="69" creationId="{646DCBD0-E804-E2D4-8FDC-E4A059508FF8}"/>
          </ac:cxnSpMkLst>
        </pc:cxnChg>
      </pc:sldChg>
      <pc:sldChg chg="modSp add mod modAnim">
        <pc:chgData name="Lu, Xianguo" userId="57649a0a-d28e-4448-98a1-8d5cbd8ea753" providerId="ADAL" clId="{C010782C-0E23-4ED3-BD93-D3AFEBD855FE}" dt="2026-03-20T11:52:21.678" v="27571" actId="20577"/>
        <pc:sldMkLst>
          <pc:docMk/>
          <pc:sldMk cId="3758746046" sldId="14998505"/>
        </pc:sldMkLst>
        <pc:spChg chg="mod">
          <ac:chgData name="Lu, Xianguo" userId="57649a0a-d28e-4448-98a1-8d5cbd8ea753" providerId="ADAL" clId="{C010782C-0E23-4ED3-BD93-D3AFEBD855FE}" dt="2026-03-20T11:52:21.678" v="27571" actId="20577"/>
          <ac:spMkLst>
            <pc:docMk/>
            <pc:sldMk cId="3758746046" sldId="14998505"/>
            <ac:spMk id="14" creationId="{26053C81-0584-F391-9DD5-DA1A61FD5978}"/>
          </ac:spMkLst>
        </pc:spChg>
        <pc:grpChg chg="mod">
          <ac:chgData name="Lu, Xianguo" userId="57649a0a-d28e-4448-98a1-8d5cbd8ea753" providerId="ADAL" clId="{C010782C-0E23-4ED3-BD93-D3AFEBD855FE}" dt="2026-03-12T22:44:05.416" v="22786" actId="1035"/>
          <ac:grpSpMkLst>
            <pc:docMk/>
            <pc:sldMk cId="3758746046" sldId="14998505"/>
            <ac:grpSpMk id="28" creationId="{5E3B8EB5-403A-308F-8519-ECAFAF219746}"/>
          </ac:grpSpMkLst>
        </pc:grpChg>
        <pc:picChg chg="mod">
          <ac:chgData name="Lu, Xianguo" userId="57649a0a-d28e-4448-98a1-8d5cbd8ea753" providerId="ADAL" clId="{C010782C-0E23-4ED3-BD93-D3AFEBD855FE}" dt="2026-03-13T18:08:47.013" v="26008" actId="1076"/>
          <ac:picMkLst>
            <pc:docMk/>
            <pc:sldMk cId="3758746046" sldId="14998505"/>
            <ac:picMk id="12" creationId="{486F18F3-334C-45F1-9BE2-80E8FF7789B1}"/>
          </ac:picMkLst>
        </pc:picChg>
      </pc:sldChg>
      <pc:sldChg chg="addSp delSp modSp add mod modAnim">
        <pc:chgData name="Lu, Xianguo" userId="57649a0a-d28e-4448-98a1-8d5cbd8ea753" providerId="ADAL" clId="{C010782C-0E23-4ED3-BD93-D3AFEBD855FE}" dt="2026-03-15T21:03:21.620" v="26973" actId="1076"/>
        <pc:sldMkLst>
          <pc:docMk/>
          <pc:sldMk cId="3731558722" sldId="14998506"/>
        </pc:sldMkLst>
        <pc:spChg chg="add mod">
          <ac:chgData name="Lu, Xianguo" userId="57649a0a-d28e-4448-98a1-8d5cbd8ea753" providerId="ADAL" clId="{C010782C-0E23-4ED3-BD93-D3AFEBD855FE}" dt="2026-03-15T20:58:24.176" v="26946"/>
          <ac:spMkLst>
            <pc:docMk/>
            <pc:sldMk cId="3731558722" sldId="14998506"/>
            <ac:spMk id="5" creationId="{550519A9-9E43-DCA6-D5D4-A6A451F2053A}"/>
          </ac:spMkLst>
        </pc:spChg>
        <pc:spChg chg="add mod">
          <ac:chgData name="Lu, Xianguo" userId="57649a0a-d28e-4448-98a1-8d5cbd8ea753" providerId="ADAL" clId="{C010782C-0E23-4ED3-BD93-D3AFEBD855FE}" dt="2026-03-13T12:58:01.524" v="25991"/>
          <ac:spMkLst>
            <pc:docMk/>
            <pc:sldMk cId="3731558722" sldId="14998506"/>
            <ac:spMk id="6" creationId="{DBAC35F3-A7FB-C347-018D-FCFD90AC8E72}"/>
          </ac:spMkLst>
        </pc:spChg>
        <pc:spChg chg="add mod ord">
          <ac:chgData name="Lu, Xianguo" userId="57649a0a-d28e-4448-98a1-8d5cbd8ea753" providerId="ADAL" clId="{C010782C-0E23-4ED3-BD93-D3AFEBD855FE}" dt="2026-03-15T21:03:21.620" v="26973" actId="1076"/>
          <ac:spMkLst>
            <pc:docMk/>
            <pc:sldMk cId="3731558722" sldId="14998506"/>
            <ac:spMk id="9" creationId="{8E18F941-4565-350E-7124-2942498AC22E}"/>
          </ac:spMkLst>
        </pc:spChg>
        <pc:spChg chg="add mod">
          <ac:chgData name="Lu, Xianguo" userId="57649a0a-d28e-4448-98a1-8d5cbd8ea753" providerId="ADAL" clId="{C010782C-0E23-4ED3-BD93-D3AFEBD855FE}" dt="2026-03-13T01:08:46.483" v="24353" actId="1076"/>
          <ac:spMkLst>
            <pc:docMk/>
            <pc:sldMk cId="3731558722" sldId="14998506"/>
            <ac:spMk id="10" creationId="{9F76CA82-F672-8E21-4AC3-4F6721E2F118}"/>
          </ac:spMkLst>
        </pc:spChg>
        <pc:spChg chg="add mod">
          <ac:chgData name="Lu, Xianguo" userId="57649a0a-d28e-4448-98a1-8d5cbd8ea753" providerId="ADAL" clId="{C010782C-0E23-4ED3-BD93-D3AFEBD855FE}" dt="2026-03-13T01:34:12.554" v="24791" actId="20577"/>
          <ac:spMkLst>
            <pc:docMk/>
            <pc:sldMk cId="3731558722" sldId="14998506"/>
            <ac:spMk id="11" creationId="{03D40DFF-70D8-0A02-BF02-F0E1BE7C4821}"/>
          </ac:spMkLst>
        </pc:spChg>
        <pc:spChg chg="add mod">
          <ac:chgData name="Lu, Xianguo" userId="57649a0a-d28e-4448-98a1-8d5cbd8ea753" providerId="ADAL" clId="{C010782C-0E23-4ED3-BD93-D3AFEBD855FE}" dt="2026-03-15T21:00:44.100" v="26958"/>
          <ac:spMkLst>
            <pc:docMk/>
            <pc:sldMk cId="3731558722" sldId="14998506"/>
            <ac:spMk id="13" creationId="{208EA0F2-5EF7-614E-1F33-E1FD306BE683}"/>
          </ac:spMkLst>
        </pc:spChg>
        <pc:spChg chg="mod">
          <ac:chgData name="Lu, Xianguo" userId="57649a0a-d28e-4448-98a1-8d5cbd8ea753" providerId="ADAL" clId="{C010782C-0E23-4ED3-BD93-D3AFEBD855FE}" dt="2026-03-13T00:51:06.046" v="24198"/>
          <ac:spMkLst>
            <pc:docMk/>
            <pc:sldMk cId="3731558722" sldId="14998506"/>
            <ac:spMk id="38" creationId="{E83E80C4-7AEA-DFD1-8E8E-A027967C3FE5}"/>
          </ac:spMkLst>
        </pc:spChg>
        <pc:spChg chg="mod">
          <ac:chgData name="Lu, Xianguo" userId="57649a0a-d28e-4448-98a1-8d5cbd8ea753" providerId="ADAL" clId="{C010782C-0E23-4ED3-BD93-D3AFEBD855FE}" dt="2026-03-13T00:51:06.046" v="24198"/>
          <ac:spMkLst>
            <pc:docMk/>
            <pc:sldMk cId="3731558722" sldId="14998506"/>
            <ac:spMk id="39" creationId="{B0A9011B-BB9A-3591-3415-654A89BC8F99}"/>
          </ac:spMkLst>
        </pc:spChg>
        <pc:spChg chg="mod">
          <ac:chgData name="Lu, Xianguo" userId="57649a0a-d28e-4448-98a1-8d5cbd8ea753" providerId="ADAL" clId="{C010782C-0E23-4ED3-BD93-D3AFEBD855FE}" dt="2026-03-13T00:51:06.046" v="24198"/>
          <ac:spMkLst>
            <pc:docMk/>
            <pc:sldMk cId="3731558722" sldId="14998506"/>
            <ac:spMk id="48" creationId="{2E694676-6669-2D19-3A82-0D6BAEE50B65}"/>
          </ac:spMkLst>
        </pc:spChg>
        <pc:spChg chg="mod">
          <ac:chgData name="Lu, Xianguo" userId="57649a0a-d28e-4448-98a1-8d5cbd8ea753" providerId="ADAL" clId="{C010782C-0E23-4ED3-BD93-D3AFEBD855FE}" dt="2026-03-13T00:51:06.046" v="24198"/>
          <ac:spMkLst>
            <pc:docMk/>
            <pc:sldMk cId="3731558722" sldId="14998506"/>
            <ac:spMk id="71" creationId="{FBDBB96E-B208-0E7C-EF68-D158E4EA2E7D}"/>
          </ac:spMkLst>
        </pc:spChg>
        <pc:spChg chg="mod">
          <ac:chgData name="Lu, Xianguo" userId="57649a0a-d28e-4448-98a1-8d5cbd8ea753" providerId="ADAL" clId="{C010782C-0E23-4ED3-BD93-D3AFEBD855FE}" dt="2026-03-13T00:51:06.046" v="24198"/>
          <ac:spMkLst>
            <pc:docMk/>
            <pc:sldMk cId="3731558722" sldId="14998506"/>
            <ac:spMk id="73" creationId="{18B5E148-5EB8-A7B9-9C4B-CE731A5FDADE}"/>
          </ac:spMkLst>
        </pc:spChg>
        <pc:spChg chg="mod">
          <ac:chgData name="Lu, Xianguo" userId="57649a0a-d28e-4448-98a1-8d5cbd8ea753" providerId="ADAL" clId="{C010782C-0E23-4ED3-BD93-D3AFEBD855FE}" dt="2026-03-13T00:51:06.046" v="24198"/>
          <ac:spMkLst>
            <pc:docMk/>
            <pc:sldMk cId="3731558722" sldId="14998506"/>
            <ac:spMk id="78" creationId="{DF6E43CA-F925-EDA3-AA7B-460D645ACDB7}"/>
          </ac:spMkLst>
        </pc:spChg>
        <pc:spChg chg="mod">
          <ac:chgData name="Lu, Xianguo" userId="57649a0a-d28e-4448-98a1-8d5cbd8ea753" providerId="ADAL" clId="{C010782C-0E23-4ED3-BD93-D3AFEBD855FE}" dt="2026-03-13T01:32:58.034" v="24765" actId="20577"/>
          <ac:spMkLst>
            <pc:docMk/>
            <pc:sldMk cId="3731558722" sldId="14998506"/>
            <ac:spMk id="82" creationId="{31653DE1-9C46-09E5-6BA9-CB932C19714A}"/>
          </ac:spMkLst>
        </pc:spChg>
        <pc:spChg chg="mod">
          <ac:chgData name="Lu, Xianguo" userId="57649a0a-d28e-4448-98a1-8d5cbd8ea753" providerId="ADAL" clId="{C010782C-0E23-4ED3-BD93-D3AFEBD855FE}" dt="2026-03-13T01:32:18.098" v="24755" actId="1037"/>
          <ac:spMkLst>
            <pc:docMk/>
            <pc:sldMk cId="3731558722" sldId="14998506"/>
            <ac:spMk id="88" creationId="{4454E8A5-7957-5641-3D1C-4ACBA090D320}"/>
          </ac:spMkLst>
        </pc:spChg>
        <pc:spChg chg="mod">
          <ac:chgData name="Lu, Xianguo" userId="57649a0a-d28e-4448-98a1-8d5cbd8ea753" providerId="ADAL" clId="{C010782C-0E23-4ED3-BD93-D3AFEBD855FE}" dt="2026-03-13T00:55:36.782" v="24252" actId="1076"/>
          <ac:spMkLst>
            <pc:docMk/>
            <pc:sldMk cId="3731558722" sldId="14998506"/>
            <ac:spMk id="95" creationId="{14A26ADF-4EC9-623F-459A-23AF431C93E1}"/>
          </ac:spMkLst>
        </pc:spChg>
        <pc:picChg chg="add mod ord">
          <ac:chgData name="Lu, Xianguo" userId="57649a0a-d28e-4448-98a1-8d5cbd8ea753" providerId="ADAL" clId="{C010782C-0E23-4ED3-BD93-D3AFEBD855FE}" dt="2026-03-13T00:55:08.370" v="24249" actId="29295"/>
          <ac:picMkLst>
            <pc:docMk/>
            <pc:sldMk cId="3731558722" sldId="14998506"/>
            <ac:picMk id="7" creationId="{160E3681-8921-2B09-E6E0-C34920FBA900}"/>
          </ac:picMkLst>
        </pc:picChg>
        <pc:picChg chg="add mod">
          <ac:chgData name="Lu, Xianguo" userId="57649a0a-d28e-4448-98a1-8d5cbd8ea753" providerId="ADAL" clId="{C010782C-0E23-4ED3-BD93-D3AFEBD855FE}" dt="2026-03-15T20:58:24.176" v="26946"/>
          <ac:picMkLst>
            <pc:docMk/>
            <pc:sldMk cId="3731558722" sldId="14998506"/>
            <ac:picMk id="8" creationId="{F9B9A552-F8B4-81FC-D903-43935614C495}"/>
          </ac:picMkLst>
        </pc:picChg>
        <pc:picChg chg="add mod">
          <ac:chgData name="Lu, Xianguo" userId="57649a0a-d28e-4448-98a1-8d5cbd8ea753" providerId="ADAL" clId="{C010782C-0E23-4ED3-BD93-D3AFEBD855FE}" dt="2026-03-15T21:00:32.472" v="26956"/>
          <ac:picMkLst>
            <pc:docMk/>
            <pc:sldMk cId="3731558722" sldId="14998506"/>
            <ac:picMk id="12" creationId="{024AA14C-1832-37EA-0169-7F34404B0341}"/>
          </ac:picMkLst>
        </pc:picChg>
        <pc:picChg chg="add mod ord">
          <ac:chgData name="Lu, Xianguo" userId="57649a0a-d28e-4448-98a1-8d5cbd8ea753" providerId="ADAL" clId="{C010782C-0E23-4ED3-BD93-D3AFEBD855FE}" dt="2026-03-15T21:00:57.467" v="26961" actId="167"/>
          <ac:picMkLst>
            <pc:docMk/>
            <pc:sldMk cId="3731558722" sldId="14998506"/>
            <ac:picMk id="14" creationId="{7B7BBBB2-DB82-B6EA-3238-590F2937E2A3}"/>
          </ac:picMkLst>
        </pc:picChg>
      </pc:sldChg>
      <pc:sldChg chg="addSp delSp modSp add mod addAnim delAnim modAnim">
        <pc:chgData name="Lu, Xianguo" userId="57649a0a-d28e-4448-98a1-8d5cbd8ea753" providerId="ADAL" clId="{C010782C-0E23-4ED3-BD93-D3AFEBD855FE}" dt="2026-03-24T17:05:52.074" v="27902" actId="20577"/>
        <pc:sldMkLst>
          <pc:docMk/>
          <pc:sldMk cId="2996025050" sldId="14998507"/>
        </pc:sldMkLst>
        <pc:spChg chg="add mod">
          <ac:chgData name="Lu, Xianguo" userId="57649a0a-d28e-4448-98a1-8d5cbd8ea753" providerId="ADAL" clId="{C010782C-0E23-4ED3-BD93-D3AFEBD855FE}" dt="2026-03-13T01:24:18.035" v="24678" actId="1076"/>
          <ac:spMkLst>
            <pc:docMk/>
            <pc:sldMk cId="2996025050" sldId="14998507"/>
            <ac:spMk id="6" creationId="{F2175979-EBD8-725F-8516-3C9BA5CD3FD4}"/>
          </ac:spMkLst>
        </pc:spChg>
        <pc:spChg chg="add mod">
          <ac:chgData name="Lu, Xianguo" userId="57649a0a-d28e-4448-98a1-8d5cbd8ea753" providerId="ADAL" clId="{C010782C-0E23-4ED3-BD93-D3AFEBD855FE}" dt="2026-03-13T12:58:07.665" v="25993"/>
          <ac:spMkLst>
            <pc:docMk/>
            <pc:sldMk cId="2996025050" sldId="14998507"/>
            <ac:spMk id="7" creationId="{AA7F146D-683D-DD87-DB5A-BEA2935C4BB9}"/>
          </ac:spMkLst>
        </pc:spChg>
        <pc:spChg chg="add mod">
          <ac:chgData name="Lu, Xianguo" userId="57649a0a-d28e-4448-98a1-8d5cbd8ea753" providerId="ADAL" clId="{C010782C-0E23-4ED3-BD93-D3AFEBD855FE}" dt="2026-03-24T17:05:52.074" v="27902" actId="20577"/>
          <ac:spMkLst>
            <pc:docMk/>
            <pc:sldMk cId="2996025050" sldId="14998507"/>
            <ac:spMk id="13" creationId="{D26A2780-3057-A727-767C-57D0D9A952C6}"/>
          </ac:spMkLst>
        </pc:spChg>
        <pc:spChg chg="add mod">
          <ac:chgData name="Lu, Xianguo" userId="57649a0a-d28e-4448-98a1-8d5cbd8ea753" providerId="ADAL" clId="{C010782C-0E23-4ED3-BD93-D3AFEBD855FE}" dt="2026-03-13T01:24:18.035" v="24678" actId="1076"/>
          <ac:spMkLst>
            <pc:docMk/>
            <pc:sldMk cId="2996025050" sldId="14998507"/>
            <ac:spMk id="18" creationId="{89AECA6E-96F5-FF82-903A-945AB5E9AFE2}"/>
          </ac:spMkLst>
        </pc:spChg>
        <pc:spChg chg="add mod">
          <ac:chgData name="Lu, Xianguo" userId="57649a0a-d28e-4448-98a1-8d5cbd8ea753" providerId="ADAL" clId="{C010782C-0E23-4ED3-BD93-D3AFEBD855FE}" dt="2026-03-13T01:25:14.289" v="24686" actId="20577"/>
          <ac:spMkLst>
            <pc:docMk/>
            <pc:sldMk cId="2996025050" sldId="14998507"/>
            <ac:spMk id="19" creationId="{19437B6A-9026-B76B-66BE-2693EDC1DDBA}"/>
          </ac:spMkLst>
        </pc:spChg>
        <pc:spChg chg="add mod">
          <ac:chgData name="Lu, Xianguo" userId="57649a0a-d28e-4448-98a1-8d5cbd8ea753" providerId="ADAL" clId="{C010782C-0E23-4ED3-BD93-D3AFEBD855FE}" dt="2026-03-13T01:24:27.385" v="24680" actId="1076"/>
          <ac:spMkLst>
            <pc:docMk/>
            <pc:sldMk cId="2996025050" sldId="14998507"/>
            <ac:spMk id="20" creationId="{D08E2D8B-311D-18DA-5C6E-C607C6ED64FE}"/>
          </ac:spMkLst>
        </pc:spChg>
        <pc:spChg chg="mod">
          <ac:chgData name="Lu, Xianguo" userId="57649a0a-d28e-4448-98a1-8d5cbd8ea753" providerId="ADAL" clId="{C010782C-0E23-4ED3-BD93-D3AFEBD855FE}" dt="2026-03-13T01:32:39.285" v="24764" actId="1037"/>
          <ac:spMkLst>
            <pc:docMk/>
            <pc:sldMk cId="2996025050" sldId="14998507"/>
            <ac:spMk id="88" creationId="{09E3BF5F-4478-F91E-9E2D-90ED7262CB8C}"/>
          </ac:spMkLst>
        </pc:spChg>
        <pc:spChg chg="mod">
          <ac:chgData name="Lu, Xianguo" userId="57649a0a-d28e-4448-98a1-8d5cbd8ea753" providerId="ADAL" clId="{C010782C-0E23-4ED3-BD93-D3AFEBD855FE}" dt="2026-03-13T01:24:18.035" v="24678" actId="1076"/>
          <ac:spMkLst>
            <pc:docMk/>
            <pc:sldMk cId="2996025050" sldId="14998507"/>
            <ac:spMk id="95" creationId="{DA9E29A4-7198-A2E9-0D7B-956702C07DD0}"/>
          </ac:spMkLst>
        </pc:spChg>
        <pc:picChg chg="mod">
          <ac:chgData name="Lu, Xianguo" userId="57649a0a-d28e-4448-98a1-8d5cbd8ea753" providerId="ADAL" clId="{C010782C-0E23-4ED3-BD93-D3AFEBD855FE}" dt="2026-03-13T01:24:18.035" v="24678" actId="1076"/>
          <ac:picMkLst>
            <pc:docMk/>
            <pc:sldMk cId="2996025050" sldId="14998507"/>
            <ac:picMk id="86" creationId="{2BD42E9E-E8C4-79CF-B8A1-C05324121894}"/>
          </ac:picMkLst>
        </pc:picChg>
        <pc:cxnChg chg="add mod">
          <ac:chgData name="Lu, Xianguo" userId="57649a0a-d28e-4448-98a1-8d5cbd8ea753" providerId="ADAL" clId="{C010782C-0E23-4ED3-BD93-D3AFEBD855FE}" dt="2026-03-13T01:24:18.035" v="24678" actId="1076"/>
          <ac:cxnSpMkLst>
            <pc:docMk/>
            <pc:sldMk cId="2996025050" sldId="14998507"/>
            <ac:cxnSpMk id="11" creationId="{849FC20C-90E8-CB87-7277-F886A5A256E9}"/>
          </ac:cxnSpMkLst>
        </pc:cxnChg>
        <pc:cxnChg chg="add mod">
          <ac:chgData name="Lu, Xianguo" userId="57649a0a-d28e-4448-98a1-8d5cbd8ea753" providerId="ADAL" clId="{C010782C-0E23-4ED3-BD93-D3AFEBD855FE}" dt="2026-03-13T01:24:18.035" v="24678" actId="1076"/>
          <ac:cxnSpMkLst>
            <pc:docMk/>
            <pc:sldMk cId="2996025050" sldId="14998507"/>
            <ac:cxnSpMk id="16" creationId="{80856F91-AF51-F7D6-449E-ED3241410DF6}"/>
          </ac:cxnSpMkLst>
        </pc:cxnChg>
      </pc:sldChg>
      <pc:sldChg chg="addSp delSp modSp new mod delAnim modAnim">
        <pc:chgData name="Lu, Xianguo" userId="57649a0a-d28e-4448-98a1-8d5cbd8ea753" providerId="ADAL" clId="{C010782C-0E23-4ED3-BD93-D3AFEBD855FE}" dt="2026-03-19T00:24:54.025" v="27538" actId="1036"/>
        <pc:sldMkLst>
          <pc:docMk/>
          <pc:sldMk cId="890143151" sldId="14998508"/>
        </pc:sldMkLst>
        <pc:spChg chg="add mod">
          <ac:chgData name="Lu, Xianguo" userId="57649a0a-d28e-4448-98a1-8d5cbd8ea753" providerId="ADAL" clId="{C010782C-0E23-4ED3-BD93-D3AFEBD855FE}" dt="2026-03-13T01:26:23.173" v="24702" actId="20577"/>
          <ac:spMkLst>
            <pc:docMk/>
            <pc:sldMk cId="890143151" sldId="14998508"/>
            <ac:spMk id="5" creationId="{39F7704C-F8C4-163B-529A-050125F3C06C}"/>
          </ac:spMkLst>
        </pc:spChg>
        <pc:spChg chg="add mod">
          <ac:chgData name="Lu, Xianguo" userId="57649a0a-d28e-4448-98a1-8d5cbd8ea753" providerId="ADAL" clId="{C010782C-0E23-4ED3-BD93-D3AFEBD855FE}" dt="2026-03-14T23:07:26.442" v="26692" actId="164"/>
          <ac:spMkLst>
            <pc:docMk/>
            <pc:sldMk cId="890143151" sldId="14998508"/>
            <ac:spMk id="8" creationId="{C0002D76-BB0D-45E2-2663-E1EB09EBCEF8}"/>
          </ac:spMkLst>
        </pc:spChg>
        <pc:spChg chg="add mod">
          <ac:chgData name="Lu, Xianguo" userId="57649a0a-d28e-4448-98a1-8d5cbd8ea753" providerId="ADAL" clId="{C010782C-0E23-4ED3-BD93-D3AFEBD855FE}" dt="2026-03-14T23:07:17.657" v="26691" actId="164"/>
          <ac:spMkLst>
            <pc:docMk/>
            <pc:sldMk cId="890143151" sldId="14998508"/>
            <ac:spMk id="12" creationId="{96885A6D-ABEF-474F-A0A9-0B27AF2D4043}"/>
          </ac:spMkLst>
        </pc:spChg>
        <pc:spChg chg="add mod">
          <ac:chgData name="Lu, Xianguo" userId="57649a0a-d28e-4448-98a1-8d5cbd8ea753" providerId="ADAL" clId="{C010782C-0E23-4ED3-BD93-D3AFEBD855FE}" dt="2026-03-19T00:24:54.025" v="27538" actId="1036"/>
          <ac:spMkLst>
            <pc:docMk/>
            <pc:sldMk cId="890143151" sldId="14998508"/>
            <ac:spMk id="19" creationId="{5EF0A85D-3524-2BB9-2210-334848984A2A}"/>
          </ac:spMkLst>
        </pc:spChg>
        <pc:grpChg chg="add mod">
          <ac:chgData name="Lu, Xianguo" userId="57649a0a-d28e-4448-98a1-8d5cbd8ea753" providerId="ADAL" clId="{C010782C-0E23-4ED3-BD93-D3AFEBD855FE}" dt="2026-03-14T23:11:36.356" v="26735" actId="1076"/>
          <ac:grpSpMkLst>
            <pc:docMk/>
            <pc:sldMk cId="890143151" sldId="14998508"/>
            <ac:grpSpMk id="6" creationId="{43664980-10CE-DA1A-7097-9FAAAC91E5D3}"/>
          </ac:grpSpMkLst>
        </pc:grpChg>
        <pc:grpChg chg="add mod">
          <ac:chgData name="Lu, Xianguo" userId="57649a0a-d28e-4448-98a1-8d5cbd8ea753" providerId="ADAL" clId="{C010782C-0E23-4ED3-BD93-D3AFEBD855FE}" dt="2026-03-14T23:11:36.356" v="26735" actId="1076"/>
          <ac:grpSpMkLst>
            <pc:docMk/>
            <pc:sldMk cId="890143151" sldId="14998508"/>
            <ac:grpSpMk id="9" creationId="{E766A122-E9A1-D0F1-4575-4A2AD325E53B}"/>
          </ac:grpSpMkLst>
        </pc:grpChg>
        <pc:picChg chg="add mod">
          <ac:chgData name="Lu, Xianguo" userId="57649a0a-d28e-4448-98a1-8d5cbd8ea753" providerId="ADAL" clId="{C010782C-0E23-4ED3-BD93-D3AFEBD855FE}" dt="2026-03-14T23:07:26.442" v="26692" actId="164"/>
          <ac:picMkLst>
            <pc:docMk/>
            <pc:sldMk cId="890143151" sldId="14998508"/>
            <ac:picMk id="7" creationId="{234AD3D6-C539-E33D-E206-E58DA7C3F15D}"/>
          </ac:picMkLst>
        </pc:picChg>
        <pc:picChg chg="add mod">
          <ac:chgData name="Lu, Xianguo" userId="57649a0a-d28e-4448-98a1-8d5cbd8ea753" providerId="ADAL" clId="{C010782C-0E23-4ED3-BD93-D3AFEBD855FE}" dt="2026-03-14T23:07:17.657" v="26691" actId="164"/>
          <ac:picMkLst>
            <pc:docMk/>
            <pc:sldMk cId="890143151" sldId="14998508"/>
            <ac:picMk id="10" creationId="{D38B4186-C760-A79C-123E-BE72587F54BB}"/>
          </ac:picMkLst>
        </pc:picChg>
      </pc:sldChg>
      <pc:sldChg chg="addSp delSp modSp add mod modAnim">
        <pc:chgData name="Lu, Xianguo" userId="57649a0a-d28e-4448-98a1-8d5cbd8ea753" providerId="ADAL" clId="{C010782C-0E23-4ED3-BD93-D3AFEBD855FE}" dt="2026-03-24T22:25:39.522" v="28159" actId="1036"/>
        <pc:sldMkLst>
          <pc:docMk/>
          <pc:sldMk cId="929877673" sldId="14998509"/>
        </pc:sldMkLst>
        <pc:spChg chg="mod">
          <ac:chgData name="Lu, Xianguo" userId="57649a0a-d28e-4448-98a1-8d5cbd8ea753" providerId="ADAL" clId="{C010782C-0E23-4ED3-BD93-D3AFEBD855FE}" dt="2026-03-24T22:22:19.088" v="28139" actId="15"/>
          <ac:spMkLst>
            <pc:docMk/>
            <pc:sldMk cId="929877673" sldId="14998509"/>
            <ac:spMk id="45" creationId="{AEFEDEBB-A3F9-A224-3A0A-DBA1AE9452A7}"/>
          </ac:spMkLst>
        </pc:spChg>
        <pc:spChg chg="mod">
          <ac:chgData name="Lu, Xianguo" userId="57649a0a-d28e-4448-98a1-8d5cbd8ea753" providerId="ADAL" clId="{C010782C-0E23-4ED3-BD93-D3AFEBD855FE}" dt="2026-03-13T12:29:21.731" v="25833" actId="1035"/>
          <ac:spMkLst>
            <pc:docMk/>
            <pc:sldMk cId="929877673" sldId="14998509"/>
            <ac:spMk id="47" creationId="{04542438-A318-C8A7-D7B8-645EDF823423}"/>
          </ac:spMkLst>
        </pc:spChg>
        <pc:spChg chg="mod">
          <ac:chgData name="Lu, Xianguo" userId="57649a0a-d28e-4448-98a1-8d5cbd8ea753" providerId="ADAL" clId="{C010782C-0E23-4ED3-BD93-D3AFEBD855FE}" dt="2026-03-13T12:29:21.731" v="25833" actId="1035"/>
          <ac:spMkLst>
            <pc:docMk/>
            <pc:sldMk cId="929877673" sldId="14998509"/>
            <ac:spMk id="81" creationId="{56EB744D-1C65-F702-DF3B-01A373F08146}"/>
          </ac:spMkLst>
        </pc:spChg>
        <pc:spChg chg="mod">
          <ac:chgData name="Lu, Xianguo" userId="57649a0a-d28e-4448-98a1-8d5cbd8ea753" providerId="ADAL" clId="{C010782C-0E23-4ED3-BD93-D3AFEBD855FE}" dt="2026-03-13T12:29:21.731" v="25833" actId="1035"/>
          <ac:spMkLst>
            <pc:docMk/>
            <pc:sldMk cId="929877673" sldId="14998509"/>
            <ac:spMk id="82" creationId="{BA90993F-B2B6-ED9F-5830-45CE448EF108}"/>
          </ac:spMkLst>
        </pc:spChg>
        <pc:grpChg chg="mod">
          <ac:chgData name="Lu, Xianguo" userId="57649a0a-d28e-4448-98a1-8d5cbd8ea753" providerId="ADAL" clId="{C010782C-0E23-4ED3-BD93-D3AFEBD855FE}" dt="2026-03-24T22:25:39.522" v="28159" actId="1036"/>
          <ac:grpSpMkLst>
            <pc:docMk/>
            <pc:sldMk cId="929877673" sldId="14998509"/>
            <ac:grpSpMk id="5" creationId="{ABCC3DAE-CD26-4CA9-96F0-F3F3C6B29A05}"/>
          </ac:grpSpMkLst>
        </pc:grpChg>
        <pc:grpChg chg="mod">
          <ac:chgData name="Lu, Xianguo" userId="57649a0a-d28e-4448-98a1-8d5cbd8ea753" providerId="ADAL" clId="{C010782C-0E23-4ED3-BD93-D3AFEBD855FE}" dt="2026-03-24T22:25:24.840" v="28155" actId="1036"/>
          <ac:grpSpMkLst>
            <pc:docMk/>
            <pc:sldMk cId="929877673" sldId="14998509"/>
            <ac:grpSpMk id="17" creationId="{B7944BAD-019B-6CA7-03E5-09B0288D0EEC}"/>
          </ac:grpSpMkLst>
        </pc:grpChg>
        <pc:grpChg chg="mod">
          <ac:chgData name="Lu, Xianguo" userId="57649a0a-d28e-4448-98a1-8d5cbd8ea753" providerId="ADAL" clId="{C010782C-0E23-4ED3-BD93-D3AFEBD855FE}" dt="2026-03-24T22:25:32.773" v="28158" actId="1036"/>
          <ac:grpSpMkLst>
            <pc:docMk/>
            <pc:sldMk cId="929877673" sldId="14998509"/>
            <ac:grpSpMk id="38" creationId="{E56C0B84-F7A9-4041-33CF-9E67D23E4BFB}"/>
          </ac:grpSpMkLst>
        </pc:grpChg>
        <pc:grpChg chg="mod">
          <ac:chgData name="Lu, Xianguo" userId="57649a0a-d28e-4448-98a1-8d5cbd8ea753" providerId="ADAL" clId="{C010782C-0E23-4ED3-BD93-D3AFEBD855FE}" dt="2026-03-13T12:29:21.731" v="25833" actId="1035"/>
          <ac:grpSpMkLst>
            <pc:docMk/>
            <pc:sldMk cId="929877673" sldId="14998509"/>
            <ac:grpSpMk id="42" creationId="{0181AC52-D47B-E3C6-5E78-FCD9AA89E086}"/>
          </ac:grpSpMkLst>
        </pc:grpChg>
        <pc:grpChg chg="mod">
          <ac:chgData name="Lu, Xianguo" userId="57649a0a-d28e-4448-98a1-8d5cbd8ea753" providerId="ADAL" clId="{C010782C-0E23-4ED3-BD93-D3AFEBD855FE}" dt="2026-03-13T12:29:21.731" v="25833" actId="1035"/>
          <ac:grpSpMkLst>
            <pc:docMk/>
            <pc:sldMk cId="929877673" sldId="14998509"/>
            <ac:grpSpMk id="77" creationId="{74A6D6D5-DE5B-6CC5-CDDB-5E519F08C758}"/>
          </ac:grpSpMkLst>
        </pc:grpChg>
        <pc:picChg chg="add mod ord">
          <ac:chgData name="Lu, Xianguo" userId="57649a0a-d28e-4448-98a1-8d5cbd8ea753" providerId="ADAL" clId="{C010782C-0E23-4ED3-BD93-D3AFEBD855FE}" dt="2026-03-24T22:24:58.520" v="28153" actId="167"/>
          <ac:picMkLst>
            <pc:docMk/>
            <pc:sldMk cId="929877673" sldId="14998509"/>
            <ac:picMk id="7" creationId="{214C5FCE-770B-11AE-2258-E4D9106C31E3}"/>
          </ac:picMkLst>
        </pc:picChg>
        <pc:picChg chg="add mod">
          <ac:chgData name="Lu, Xianguo" userId="57649a0a-d28e-4448-98a1-8d5cbd8ea753" providerId="ADAL" clId="{C010782C-0E23-4ED3-BD93-D3AFEBD855FE}" dt="2026-03-24T22:22:26.714" v="28150" actId="1036"/>
          <ac:picMkLst>
            <pc:docMk/>
            <pc:sldMk cId="929877673" sldId="14998509"/>
            <ac:picMk id="12" creationId="{09797A88-F2C1-5445-0B06-D9CEEE463627}"/>
          </ac:picMkLst>
        </pc:picChg>
        <pc:picChg chg="del mod">
          <ac:chgData name="Lu, Xianguo" userId="57649a0a-d28e-4448-98a1-8d5cbd8ea753" providerId="ADAL" clId="{C010782C-0E23-4ED3-BD93-D3AFEBD855FE}" dt="2026-03-24T22:24:51.858" v="28151" actId="478"/>
          <ac:picMkLst>
            <pc:docMk/>
            <pc:sldMk cId="929877673" sldId="14998509"/>
            <ac:picMk id="15" creationId="{8D015BA2-DF73-8CFD-FBE8-5F1D83C26B63}"/>
          </ac:picMkLst>
        </pc:picChg>
        <pc:cxnChg chg="mod">
          <ac:chgData name="Lu, Xianguo" userId="57649a0a-d28e-4448-98a1-8d5cbd8ea753" providerId="ADAL" clId="{C010782C-0E23-4ED3-BD93-D3AFEBD855FE}" dt="2026-03-13T12:29:21.731" v="25833" actId="1035"/>
          <ac:cxnSpMkLst>
            <pc:docMk/>
            <pc:sldMk cId="929877673" sldId="14998509"/>
            <ac:cxnSpMk id="79" creationId="{4F8F1012-8823-7867-BC72-DB7E38427BE1}"/>
          </ac:cxnSpMkLst>
        </pc:cxnChg>
      </pc:sldChg>
      <pc:sldChg chg="addSp delSp modSp add mod modAnim">
        <pc:chgData name="Lu, Xianguo" userId="57649a0a-d28e-4448-98a1-8d5cbd8ea753" providerId="ADAL" clId="{C010782C-0E23-4ED3-BD93-D3AFEBD855FE}" dt="2026-03-24T22:32:18.983" v="28165" actId="478"/>
        <pc:sldMkLst>
          <pc:docMk/>
          <pc:sldMk cId="496981711" sldId="14998512"/>
        </pc:sldMkLst>
        <pc:spChg chg="del">
          <ac:chgData name="Lu, Xianguo" userId="57649a0a-d28e-4448-98a1-8d5cbd8ea753" providerId="ADAL" clId="{C010782C-0E23-4ED3-BD93-D3AFEBD855FE}" dt="2026-03-24T22:32:18.983" v="28165" actId="478"/>
          <ac:spMkLst>
            <pc:docMk/>
            <pc:sldMk cId="496981711" sldId="14998512"/>
            <ac:spMk id="9" creationId="{0F3515F6-6470-754D-8B00-194F0CD04CB6}"/>
          </ac:spMkLst>
        </pc:spChg>
        <pc:spChg chg="mod">
          <ac:chgData name="Lu, Xianguo" userId="57649a0a-d28e-4448-98a1-8d5cbd8ea753" providerId="ADAL" clId="{C010782C-0E23-4ED3-BD93-D3AFEBD855FE}" dt="2026-03-13T12:54:26.797" v="25975" actId="113"/>
          <ac:spMkLst>
            <pc:docMk/>
            <pc:sldMk cId="496981711" sldId="14998512"/>
            <ac:spMk id="11" creationId="{96260433-EB58-A677-6E15-76BDE5A5E1F5}"/>
          </ac:spMkLst>
        </pc:spChg>
        <pc:spChg chg="add mod">
          <ac:chgData name="Lu, Xianguo" userId="57649a0a-d28e-4448-98a1-8d5cbd8ea753" providerId="ADAL" clId="{C010782C-0E23-4ED3-BD93-D3AFEBD855FE}" dt="2026-03-13T12:52:04.165" v="25965"/>
          <ac:spMkLst>
            <pc:docMk/>
            <pc:sldMk cId="496981711" sldId="14998512"/>
            <ac:spMk id="14" creationId="{F6EA4599-FEE0-F6BB-6D80-1B7E8EDF76DC}"/>
          </ac:spMkLst>
        </pc:spChg>
        <pc:spChg chg="add mod">
          <ac:chgData name="Lu, Xianguo" userId="57649a0a-d28e-4448-98a1-8d5cbd8ea753" providerId="ADAL" clId="{C010782C-0E23-4ED3-BD93-D3AFEBD855FE}" dt="2026-03-24T22:32:12.854" v="28164"/>
          <ac:spMkLst>
            <pc:docMk/>
            <pc:sldMk cId="496981711" sldId="14998512"/>
            <ac:spMk id="16" creationId="{69257445-3953-6BA7-4895-CD0916A68B51}"/>
          </ac:spMkLst>
        </pc:spChg>
      </pc:sldChg>
      <pc:sldChg chg="addSp delSp modSp add del mod delAnim modAnim">
        <pc:chgData name="Lu, Xianguo" userId="57649a0a-d28e-4448-98a1-8d5cbd8ea753" providerId="ADAL" clId="{C010782C-0E23-4ED3-BD93-D3AFEBD855FE}" dt="2026-03-24T22:21:34.775" v="28128" actId="47"/>
        <pc:sldMkLst>
          <pc:docMk/>
          <pc:sldMk cId="3721045071" sldId="14998514"/>
        </pc:sldMkLst>
      </pc:sldChg>
      <pc:sldChg chg="addSp delSp modSp add mod addAnim delAnim modAnim">
        <pc:chgData name="Lu, Xianguo" userId="57649a0a-d28e-4448-98a1-8d5cbd8ea753" providerId="ADAL" clId="{C010782C-0E23-4ED3-BD93-D3AFEBD855FE}" dt="2026-03-24T23:17:24.193" v="28178" actId="1037"/>
        <pc:sldMkLst>
          <pc:docMk/>
          <pc:sldMk cId="1735360679" sldId="14998516"/>
        </pc:sldMkLst>
        <pc:spChg chg="mod topLvl">
          <ac:chgData name="Lu, Xianguo" userId="57649a0a-d28e-4448-98a1-8d5cbd8ea753" providerId="ADAL" clId="{C010782C-0E23-4ED3-BD93-D3AFEBD855FE}" dt="2026-03-19T00:24:38.543" v="27518" actId="1036"/>
          <ac:spMkLst>
            <pc:docMk/>
            <pc:sldMk cId="1735360679" sldId="14998516"/>
            <ac:spMk id="13" creationId="{8768F5FF-E407-6427-FD6A-B2DF3E1318A0}"/>
          </ac:spMkLst>
        </pc:spChg>
        <pc:cxnChg chg="mod topLvl">
          <ac:chgData name="Lu, Xianguo" userId="57649a0a-d28e-4448-98a1-8d5cbd8ea753" providerId="ADAL" clId="{C010782C-0E23-4ED3-BD93-D3AFEBD855FE}" dt="2026-03-24T23:17:24.193" v="28178" actId="1037"/>
          <ac:cxnSpMkLst>
            <pc:docMk/>
            <pc:sldMk cId="1735360679" sldId="14998516"/>
            <ac:cxnSpMk id="14" creationId="{56D46AED-C633-E1F2-B97A-BEE9456B1DA0}"/>
          </ac:cxnSpMkLst>
        </pc:cxnChg>
      </pc:sldChg>
      <pc:sldChg chg="addSp modSp new mod">
        <pc:chgData name="Lu, Xianguo" userId="57649a0a-d28e-4448-98a1-8d5cbd8ea753" providerId="ADAL" clId="{C010782C-0E23-4ED3-BD93-D3AFEBD855FE}" dt="2026-03-19T20:38:37.754" v="27545" actId="1076"/>
        <pc:sldMkLst>
          <pc:docMk/>
          <pc:sldMk cId="533203776" sldId="14998517"/>
        </pc:sldMkLst>
        <pc:picChg chg="add mod">
          <ac:chgData name="Lu, Xianguo" userId="57649a0a-d28e-4448-98a1-8d5cbd8ea753" providerId="ADAL" clId="{C010782C-0E23-4ED3-BD93-D3AFEBD855FE}" dt="2026-03-19T20:38:37.754" v="27545" actId="1076"/>
          <ac:picMkLst>
            <pc:docMk/>
            <pc:sldMk cId="533203776" sldId="14998517"/>
            <ac:picMk id="6" creationId="{5AE3C5EA-1E07-48C7-103C-0EC903F12AD3}"/>
          </ac:picMkLst>
        </pc:picChg>
      </pc:sldChg>
      <pc:sldChg chg="addSp delSp modSp new del mod">
        <pc:chgData name="Lu, Xianguo" userId="57649a0a-d28e-4448-98a1-8d5cbd8ea753" providerId="ADAL" clId="{C010782C-0E23-4ED3-BD93-D3AFEBD855FE}" dt="2026-03-24T23:19:20.368" v="28184" actId="47"/>
        <pc:sldMkLst>
          <pc:docMk/>
          <pc:sldMk cId="3023128929" sldId="14998518"/>
        </pc:sldMkLst>
        <pc:spChg chg="add del mod">
          <ac:chgData name="Lu, Xianguo" userId="57649a0a-d28e-4448-98a1-8d5cbd8ea753" providerId="ADAL" clId="{C010782C-0E23-4ED3-BD93-D3AFEBD855FE}" dt="2026-03-24T23:18:59.617" v="28179" actId="21"/>
          <ac:spMkLst>
            <pc:docMk/>
            <pc:sldMk cId="3023128929" sldId="14998518"/>
            <ac:spMk id="6" creationId="{67B23D4E-0973-C253-B4EF-456F68237AC6}"/>
          </ac:spMkLst>
        </pc:spChg>
      </pc:sldChg>
      <pc:sldChg chg="addSp delSp modSp add mod delAnim modAnim">
        <pc:chgData name="Lu, Xianguo" userId="57649a0a-d28e-4448-98a1-8d5cbd8ea753" providerId="ADAL" clId="{C010782C-0E23-4ED3-BD93-D3AFEBD855FE}" dt="2026-03-24T21:59:38.292" v="27955" actId="478"/>
        <pc:sldMkLst>
          <pc:docMk/>
          <pc:sldMk cId="2991348813" sldId="14998519"/>
        </pc:sldMkLst>
        <pc:spChg chg="del mod topLvl">
          <ac:chgData name="Lu, Xianguo" userId="57649a0a-d28e-4448-98a1-8d5cbd8ea753" providerId="ADAL" clId="{C010782C-0E23-4ED3-BD93-D3AFEBD855FE}" dt="2026-03-24T21:53:21.436" v="27919" actId="478"/>
          <ac:spMkLst>
            <pc:docMk/>
            <pc:sldMk cId="2991348813" sldId="14998519"/>
            <ac:spMk id="7" creationId="{2AB7E5D5-EA61-CB6D-CA97-315FE09FBEE6}"/>
          </ac:spMkLst>
        </pc:spChg>
        <pc:spChg chg="del mod topLvl">
          <ac:chgData name="Lu, Xianguo" userId="57649a0a-d28e-4448-98a1-8d5cbd8ea753" providerId="ADAL" clId="{C010782C-0E23-4ED3-BD93-D3AFEBD855FE}" dt="2026-03-24T21:53:49.048" v="27923" actId="478"/>
          <ac:spMkLst>
            <pc:docMk/>
            <pc:sldMk cId="2991348813" sldId="14998519"/>
            <ac:spMk id="9" creationId="{E5EEB317-C243-E640-1544-1E2916803F1B}"/>
          </ac:spMkLst>
        </pc:spChg>
        <pc:spChg chg="del mod">
          <ac:chgData name="Lu, Xianguo" userId="57649a0a-d28e-4448-98a1-8d5cbd8ea753" providerId="ADAL" clId="{C010782C-0E23-4ED3-BD93-D3AFEBD855FE}" dt="2026-03-24T21:53:54.521" v="27927"/>
          <ac:spMkLst>
            <pc:docMk/>
            <pc:sldMk cId="2991348813" sldId="14998519"/>
            <ac:spMk id="10" creationId="{4C7B6A3A-9A23-FD46-E376-F42C8FB68A3C}"/>
          </ac:spMkLst>
        </pc:spChg>
        <pc:spChg chg="del mod topLvl">
          <ac:chgData name="Lu, Xianguo" userId="57649a0a-d28e-4448-98a1-8d5cbd8ea753" providerId="ADAL" clId="{C010782C-0E23-4ED3-BD93-D3AFEBD855FE}" dt="2026-03-24T21:53:21.436" v="27919" actId="478"/>
          <ac:spMkLst>
            <pc:docMk/>
            <pc:sldMk cId="2991348813" sldId="14998519"/>
            <ac:spMk id="24" creationId="{839D26B8-EAFB-5C92-7553-BFB06DF1A28A}"/>
          </ac:spMkLst>
        </pc:spChg>
        <pc:spChg chg="mod topLvl">
          <ac:chgData name="Lu, Xianguo" userId="57649a0a-d28e-4448-98a1-8d5cbd8ea753" providerId="ADAL" clId="{C010782C-0E23-4ED3-BD93-D3AFEBD855FE}" dt="2026-03-24T21:53:37.888" v="27920" actId="165"/>
          <ac:spMkLst>
            <pc:docMk/>
            <pc:sldMk cId="2991348813" sldId="14998519"/>
            <ac:spMk id="27" creationId="{0A430D59-AD13-D402-DE3D-4C82B5467252}"/>
          </ac:spMkLst>
        </pc:spChg>
        <pc:spChg chg="del">
          <ac:chgData name="Lu, Xianguo" userId="57649a0a-d28e-4448-98a1-8d5cbd8ea753" providerId="ADAL" clId="{C010782C-0E23-4ED3-BD93-D3AFEBD855FE}" dt="2026-03-24T21:52:57.999" v="27917" actId="478"/>
          <ac:spMkLst>
            <pc:docMk/>
            <pc:sldMk cId="2991348813" sldId="14998519"/>
            <ac:spMk id="28" creationId="{640AA47F-0377-88CD-AB83-E30EA440A520}"/>
          </ac:spMkLst>
        </pc:spChg>
        <pc:spChg chg="add del mod">
          <ac:chgData name="Lu, Xianguo" userId="57649a0a-d28e-4448-98a1-8d5cbd8ea753" providerId="ADAL" clId="{C010782C-0E23-4ED3-BD93-D3AFEBD855FE}" dt="2026-03-24T21:52:54.680" v="27916" actId="478"/>
          <ac:spMkLst>
            <pc:docMk/>
            <pc:sldMk cId="2991348813" sldId="14998519"/>
            <ac:spMk id="29" creationId="{6F1EB4E9-98B4-CD4E-7A02-59AF25F600FF}"/>
          </ac:spMkLst>
        </pc:spChg>
        <pc:spChg chg="add del mod">
          <ac:chgData name="Lu, Xianguo" userId="57649a0a-d28e-4448-98a1-8d5cbd8ea753" providerId="ADAL" clId="{C010782C-0E23-4ED3-BD93-D3AFEBD855FE}" dt="2026-03-24T21:55:51.470" v="27933" actId="478"/>
          <ac:spMkLst>
            <pc:docMk/>
            <pc:sldMk cId="2991348813" sldId="14998519"/>
            <ac:spMk id="31" creationId="{42CCFEC2-2E6A-6082-965B-5DEF672243B2}"/>
          </ac:spMkLst>
        </pc:spChg>
        <pc:spChg chg="del mod topLvl">
          <ac:chgData name="Lu, Xianguo" userId="57649a0a-d28e-4448-98a1-8d5cbd8ea753" providerId="ADAL" clId="{C010782C-0E23-4ED3-BD93-D3AFEBD855FE}" dt="2026-03-24T21:56:26.574" v="27938" actId="478"/>
          <ac:spMkLst>
            <pc:docMk/>
            <pc:sldMk cId="2991348813" sldId="14998519"/>
            <ac:spMk id="33" creationId="{DF73224F-9FA8-1C6D-9F0D-C0680C749542}"/>
          </ac:spMkLst>
        </pc:spChg>
        <pc:spChg chg="del mod topLvl">
          <ac:chgData name="Lu, Xianguo" userId="57649a0a-d28e-4448-98a1-8d5cbd8ea753" providerId="ADAL" clId="{C010782C-0E23-4ED3-BD93-D3AFEBD855FE}" dt="2026-03-24T21:56:26.574" v="27938" actId="478"/>
          <ac:spMkLst>
            <pc:docMk/>
            <pc:sldMk cId="2991348813" sldId="14998519"/>
            <ac:spMk id="34" creationId="{6D2FDD79-77F2-7CB8-28D3-58812B3512E4}"/>
          </ac:spMkLst>
        </pc:spChg>
        <pc:spChg chg="mod topLvl">
          <ac:chgData name="Lu, Xianguo" userId="57649a0a-d28e-4448-98a1-8d5cbd8ea753" providerId="ADAL" clId="{C010782C-0E23-4ED3-BD93-D3AFEBD855FE}" dt="2026-03-24T21:58:59.229" v="27951" actId="164"/>
          <ac:spMkLst>
            <pc:docMk/>
            <pc:sldMk cId="2991348813" sldId="14998519"/>
            <ac:spMk id="35" creationId="{01582625-6A0C-20F8-9217-1C554625CAC8}"/>
          </ac:spMkLst>
        </pc:spChg>
        <pc:spChg chg="mod topLvl">
          <ac:chgData name="Lu, Xianguo" userId="57649a0a-d28e-4448-98a1-8d5cbd8ea753" providerId="ADAL" clId="{C010782C-0E23-4ED3-BD93-D3AFEBD855FE}" dt="2026-03-24T21:58:59.229" v="27951" actId="164"/>
          <ac:spMkLst>
            <pc:docMk/>
            <pc:sldMk cId="2991348813" sldId="14998519"/>
            <ac:spMk id="38" creationId="{13D7DEA5-98A3-0E54-7D54-814B5081AA59}"/>
          </ac:spMkLst>
        </pc:spChg>
        <pc:spChg chg="del">
          <ac:chgData name="Lu, Xianguo" userId="57649a0a-d28e-4448-98a1-8d5cbd8ea753" providerId="ADAL" clId="{C010782C-0E23-4ED3-BD93-D3AFEBD855FE}" dt="2026-03-24T21:53:21.436" v="27919" actId="478"/>
          <ac:spMkLst>
            <pc:docMk/>
            <pc:sldMk cId="2991348813" sldId="14998519"/>
            <ac:spMk id="39" creationId="{D62ABDF0-7310-2D03-D53D-BE0E09CEE96E}"/>
          </ac:spMkLst>
        </pc:spChg>
        <pc:spChg chg="mod topLvl">
          <ac:chgData name="Lu, Xianguo" userId="57649a0a-d28e-4448-98a1-8d5cbd8ea753" providerId="ADAL" clId="{C010782C-0E23-4ED3-BD93-D3AFEBD855FE}" dt="2026-03-24T21:53:37.888" v="27920" actId="165"/>
          <ac:spMkLst>
            <pc:docMk/>
            <pc:sldMk cId="2991348813" sldId="14998519"/>
            <ac:spMk id="42" creationId="{C30A5D5B-599D-5D02-652A-DC6354EF32DA}"/>
          </ac:spMkLst>
        </pc:spChg>
        <pc:spChg chg="mod">
          <ac:chgData name="Lu, Xianguo" userId="57649a0a-d28e-4448-98a1-8d5cbd8ea753" providerId="ADAL" clId="{C010782C-0E23-4ED3-BD93-D3AFEBD855FE}" dt="2026-03-24T21:53:37.888" v="27920" actId="165"/>
          <ac:spMkLst>
            <pc:docMk/>
            <pc:sldMk cId="2991348813" sldId="14998519"/>
            <ac:spMk id="48" creationId="{4F04F9BB-1769-2160-CDDC-9ABB5FDACFA3}"/>
          </ac:spMkLst>
        </pc:spChg>
        <pc:spChg chg="mod">
          <ac:chgData name="Lu, Xianguo" userId="57649a0a-d28e-4448-98a1-8d5cbd8ea753" providerId="ADAL" clId="{C010782C-0E23-4ED3-BD93-D3AFEBD855FE}" dt="2026-03-24T21:53:37.888" v="27920" actId="165"/>
          <ac:spMkLst>
            <pc:docMk/>
            <pc:sldMk cId="2991348813" sldId="14998519"/>
            <ac:spMk id="49" creationId="{F2409927-608E-CA3A-2AB3-6441A8FAFD5B}"/>
          </ac:spMkLst>
        </pc:spChg>
        <pc:spChg chg="mod">
          <ac:chgData name="Lu, Xianguo" userId="57649a0a-d28e-4448-98a1-8d5cbd8ea753" providerId="ADAL" clId="{C010782C-0E23-4ED3-BD93-D3AFEBD855FE}" dt="2026-03-24T21:53:37.888" v="27920" actId="165"/>
          <ac:spMkLst>
            <pc:docMk/>
            <pc:sldMk cId="2991348813" sldId="14998519"/>
            <ac:spMk id="50" creationId="{710C75ED-740F-4610-159E-03A21BF766C5}"/>
          </ac:spMkLst>
        </pc:spChg>
        <pc:spChg chg="mod">
          <ac:chgData name="Lu, Xianguo" userId="57649a0a-d28e-4448-98a1-8d5cbd8ea753" providerId="ADAL" clId="{C010782C-0E23-4ED3-BD93-D3AFEBD855FE}" dt="2026-03-24T21:53:37.888" v="27920" actId="165"/>
          <ac:spMkLst>
            <pc:docMk/>
            <pc:sldMk cId="2991348813" sldId="14998519"/>
            <ac:spMk id="51" creationId="{FB53DC19-0F78-2407-3DB2-18AFB813E4D8}"/>
          </ac:spMkLst>
        </pc:spChg>
        <pc:spChg chg="mod">
          <ac:chgData name="Lu, Xianguo" userId="57649a0a-d28e-4448-98a1-8d5cbd8ea753" providerId="ADAL" clId="{C010782C-0E23-4ED3-BD93-D3AFEBD855FE}" dt="2026-03-24T21:53:16.661" v="27918" actId="165"/>
          <ac:spMkLst>
            <pc:docMk/>
            <pc:sldMk cId="2991348813" sldId="14998519"/>
            <ac:spMk id="52" creationId="{159EB969-D92C-B9D5-85DE-CDA94BD10935}"/>
          </ac:spMkLst>
        </pc:spChg>
        <pc:spChg chg="mod">
          <ac:chgData name="Lu, Xianguo" userId="57649a0a-d28e-4448-98a1-8d5cbd8ea753" providerId="ADAL" clId="{C010782C-0E23-4ED3-BD93-D3AFEBD855FE}" dt="2026-03-24T21:53:37.888" v="27920" actId="165"/>
          <ac:spMkLst>
            <pc:docMk/>
            <pc:sldMk cId="2991348813" sldId="14998519"/>
            <ac:spMk id="53" creationId="{92CAE2F1-4241-9EE4-592B-E231D95998A1}"/>
          </ac:spMkLst>
        </pc:spChg>
        <pc:spChg chg="mod topLvl">
          <ac:chgData name="Lu, Xianguo" userId="57649a0a-d28e-4448-98a1-8d5cbd8ea753" providerId="ADAL" clId="{C010782C-0E23-4ED3-BD93-D3AFEBD855FE}" dt="2026-03-24T21:58:59.229" v="27951" actId="164"/>
          <ac:spMkLst>
            <pc:docMk/>
            <pc:sldMk cId="2991348813" sldId="14998519"/>
            <ac:spMk id="54" creationId="{37546C69-0E4A-D7F9-9450-879437D7CB55}"/>
          </ac:spMkLst>
        </pc:spChg>
        <pc:spChg chg="mod topLvl">
          <ac:chgData name="Lu, Xianguo" userId="57649a0a-d28e-4448-98a1-8d5cbd8ea753" providerId="ADAL" clId="{C010782C-0E23-4ED3-BD93-D3AFEBD855FE}" dt="2026-03-24T21:58:59.229" v="27951" actId="164"/>
          <ac:spMkLst>
            <pc:docMk/>
            <pc:sldMk cId="2991348813" sldId="14998519"/>
            <ac:spMk id="55" creationId="{180AA15F-0BF8-DFA3-055A-460DC94FB935}"/>
          </ac:spMkLst>
        </pc:spChg>
        <pc:spChg chg="del mod topLvl">
          <ac:chgData name="Lu, Xianguo" userId="57649a0a-d28e-4448-98a1-8d5cbd8ea753" providerId="ADAL" clId="{C010782C-0E23-4ED3-BD93-D3AFEBD855FE}" dt="2026-03-24T21:55:12.722" v="27931" actId="478"/>
          <ac:spMkLst>
            <pc:docMk/>
            <pc:sldMk cId="2991348813" sldId="14998519"/>
            <ac:spMk id="56" creationId="{A00FBD73-334E-23A5-3CDE-1B4AFEAC9883}"/>
          </ac:spMkLst>
        </pc:spChg>
        <pc:spChg chg="del">
          <ac:chgData name="Lu, Xianguo" userId="57649a0a-d28e-4448-98a1-8d5cbd8ea753" providerId="ADAL" clId="{C010782C-0E23-4ED3-BD93-D3AFEBD855FE}" dt="2026-03-24T21:51:10.348" v="27911" actId="478"/>
          <ac:spMkLst>
            <pc:docMk/>
            <pc:sldMk cId="2991348813" sldId="14998519"/>
            <ac:spMk id="72" creationId="{24CE52CC-6ED4-9150-CC98-9913228E81A6}"/>
          </ac:spMkLst>
        </pc:spChg>
        <pc:spChg chg="del">
          <ac:chgData name="Lu, Xianguo" userId="57649a0a-d28e-4448-98a1-8d5cbd8ea753" providerId="ADAL" clId="{C010782C-0E23-4ED3-BD93-D3AFEBD855FE}" dt="2026-03-24T21:51:10.348" v="27911" actId="478"/>
          <ac:spMkLst>
            <pc:docMk/>
            <pc:sldMk cId="2991348813" sldId="14998519"/>
            <ac:spMk id="75" creationId="{256C115D-9BFB-8210-B024-F382726B1825}"/>
          </ac:spMkLst>
        </pc:spChg>
        <pc:grpChg chg="del">
          <ac:chgData name="Lu, Xianguo" userId="57649a0a-d28e-4448-98a1-8d5cbd8ea753" providerId="ADAL" clId="{C010782C-0E23-4ED3-BD93-D3AFEBD855FE}" dt="2026-03-24T21:51:10.348" v="27911" actId="478"/>
          <ac:grpSpMkLst>
            <pc:docMk/>
            <pc:sldMk cId="2991348813" sldId="14998519"/>
            <ac:grpSpMk id="2" creationId="{C2EACEAC-A2F6-C29D-3291-E63CAD4239B7}"/>
          </ac:grpSpMkLst>
        </pc:grpChg>
        <pc:grpChg chg="add del mod">
          <ac:chgData name="Lu, Xianguo" userId="57649a0a-d28e-4448-98a1-8d5cbd8ea753" providerId="ADAL" clId="{C010782C-0E23-4ED3-BD93-D3AFEBD855FE}" dt="2026-03-24T21:55:01.831" v="27930" actId="165"/>
          <ac:grpSpMkLst>
            <pc:docMk/>
            <pc:sldMk cId="2991348813" sldId="14998519"/>
            <ac:grpSpMk id="30" creationId="{1F5E93C3-E7F2-7D1F-7B86-B2E6E17A1DC8}"/>
          </ac:grpSpMkLst>
        </pc:grpChg>
        <pc:grpChg chg="add del mod">
          <ac:chgData name="Lu, Xianguo" userId="57649a0a-d28e-4448-98a1-8d5cbd8ea753" providerId="ADAL" clId="{C010782C-0E23-4ED3-BD93-D3AFEBD855FE}" dt="2026-03-24T21:56:20.417" v="27937" actId="165"/>
          <ac:grpSpMkLst>
            <pc:docMk/>
            <pc:sldMk cId="2991348813" sldId="14998519"/>
            <ac:grpSpMk id="32" creationId="{643936D2-9117-E139-E46A-79745D093968}"/>
          </ac:grpSpMkLst>
        </pc:grpChg>
        <pc:grpChg chg="del">
          <ac:chgData name="Lu, Xianguo" userId="57649a0a-d28e-4448-98a1-8d5cbd8ea753" providerId="ADAL" clId="{C010782C-0E23-4ED3-BD93-D3AFEBD855FE}" dt="2026-03-24T21:54:06.889" v="27928" actId="165"/>
          <ac:grpSpMkLst>
            <pc:docMk/>
            <pc:sldMk cId="2991348813" sldId="14998519"/>
            <ac:grpSpMk id="45" creationId="{69CCE281-526E-BA00-ABC4-E664FBF6F1E4}"/>
          </ac:grpSpMkLst>
        </pc:grpChg>
        <pc:grpChg chg="del">
          <ac:chgData name="Lu, Xianguo" userId="57649a0a-d28e-4448-98a1-8d5cbd8ea753" providerId="ADAL" clId="{C010782C-0E23-4ED3-BD93-D3AFEBD855FE}" dt="2026-03-24T21:53:41.672" v="27921" actId="478"/>
          <ac:grpSpMkLst>
            <pc:docMk/>
            <pc:sldMk cId="2991348813" sldId="14998519"/>
            <ac:grpSpMk id="46" creationId="{3FEE8B20-BDB3-B8B0-AE24-FE9002B36849}"/>
          </ac:grpSpMkLst>
        </pc:grpChg>
        <pc:grpChg chg="del">
          <ac:chgData name="Lu, Xianguo" userId="57649a0a-d28e-4448-98a1-8d5cbd8ea753" providerId="ADAL" clId="{C010782C-0E23-4ED3-BD93-D3AFEBD855FE}" dt="2026-03-24T21:53:44.379" v="27922" actId="478"/>
          <ac:grpSpMkLst>
            <pc:docMk/>
            <pc:sldMk cId="2991348813" sldId="14998519"/>
            <ac:grpSpMk id="47" creationId="{8016AF3E-639D-7479-3614-B423A4D6C1EF}"/>
          </ac:grpSpMkLst>
        </pc:grpChg>
        <pc:grpChg chg="add del mod">
          <ac:chgData name="Lu, Xianguo" userId="57649a0a-d28e-4448-98a1-8d5cbd8ea753" providerId="ADAL" clId="{C010782C-0E23-4ED3-BD93-D3AFEBD855FE}" dt="2026-03-24T21:59:38.292" v="27955" actId="478"/>
          <ac:grpSpMkLst>
            <pc:docMk/>
            <pc:sldMk cId="2991348813" sldId="14998519"/>
            <ac:grpSpMk id="59" creationId="{D8CA5E28-B95F-B5F2-D256-81BB119039B2}"/>
          </ac:grpSpMkLst>
        </pc:grpChg>
        <pc:cxnChg chg="del">
          <ac:chgData name="Lu, Xianguo" userId="57649a0a-d28e-4448-98a1-8d5cbd8ea753" providerId="ADAL" clId="{C010782C-0E23-4ED3-BD93-D3AFEBD855FE}" dt="2026-03-24T21:53:21.436" v="27919" actId="478"/>
          <ac:cxnSpMkLst>
            <pc:docMk/>
            <pc:sldMk cId="2991348813" sldId="14998519"/>
            <ac:cxnSpMk id="5" creationId="{728A5BFF-8082-C711-198F-6296CA67522D}"/>
          </ac:cxnSpMkLst>
        </pc:cxnChg>
        <pc:cxnChg chg="del">
          <ac:chgData name="Lu, Xianguo" userId="57649a0a-d28e-4448-98a1-8d5cbd8ea753" providerId="ADAL" clId="{C010782C-0E23-4ED3-BD93-D3AFEBD855FE}" dt="2026-03-24T21:53:54.501" v="27925" actId="478"/>
          <ac:cxnSpMkLst>
            <pc:docMk/>
            <pc:sldMk cId="2991348813" sldId="14998519"/>
            <ac:cxnSpMk id="6" creationId="{DA6814EB-FA48-9DC6-F33C-E62D12CDDA38}"/>
          </ac:cxnSpMkLst>
        </pc:cxnChg>
        <pc:cxnChg chg="del">
          <ac:chgData name="Lu, Xianguo" userId="57649a0a-d28e-4448-98a1-8d5cbd8ea753" providerId="ADAL" clId="{C010782C-0E23-4ED3-BD93-D3AFEBD855FE}" dt="2026-03-24T21:53:49.048" v="27923" actId="478"/>
          <ac:cxnSpMkLst>
            <pc:docMk/>
            <pc:sldMk cId="2991348813" sldId="14998519"/>
            <ac:cxnSpMk id="8" creationId="{A3715D0C-E218-48A3-ED9C-D55CC1B5FECC}"/>
          </ac:cxnSpMkLst>
        </pc:cxnChg>
        <pc:cxnChg chg="del mod topLvl">
          <ac:chgData name="Lu, Xianguo" userId="57649a0a-d28e-4448-98a1-8d5cbd8ea753" providerId="ADAL" clId="{C010782C-0E23-4ED3-BD93-D3AFEBD855FE}" dt="2026-03-24T21:56:26.574" v="27938" actId="478"/>
          <ac:cxnSpMkLst>
            <pc:docMk/>
            <pc:sldMk cId="2991348813" sldId="14998519"/>
            <ac:cxnSpMk id="36" creationId="{A2AC6FE9-4A56-E3A7-416F-DAFE86CF3E9F}"/>
          </ac:cxnSpMkLst>
        </pc:cxnChg>
        <pc:cxnChg chg="del mod topLvl">
          <ac:chgData name="Lu, Xianguo" userId="57649a0a-d28e-4448-98a1-8d5cbd8ea753" providerId="ADAL" clId="{C010782C-0E23-4ED3-BD93-D3AFEBD855FE}" dt="2026-03-24T21:56:26.574" v="27938" actId="478"/>
          <ac:cxnSpMkLst>
            <pc:docMk/>
            <pc:sldMk cId="2991348813" sldId="14998519"/>
            <ac:cxnSpMk id="37" creationId="{283F180C-9EEE-B1C1-5060-DAE8A5B7B47B}"/>
          </ac:cxnSpMkLst>
        </pc:cxnChg>
        <pc:cxnChg chg="mod topLvl">
          <ac:chgData name="Lu, Xianguo" userId="57649a0a-d28e-4448-98a1-8d5cbd8ea753" providerId="ADAL" clId="{C010782C-0E23-4ED3-BD93-D3AFEBD855FE}" dt="2026-03-24T21:58:59.229" v="27951" actId="164"/>
          <ac:cxnSpMkLst>
            <pc:docMk/>
            <pc:sldMk cId="2991348813" sldId="14998519"/>
            <ac:cxnSpMk id="57" creationId="{1E2D013E-809E-DB4F-3C53-FB7F8CE7B2AF}"/>
          </ac:cxnSpMkLst>
        </pc:cxnChg>
        <pc:cxnChg chg="mod topLvl">
          <ac:chgData name="Lu, Xianguo" userId="57649a0a-d28e-4448-98a1-8d5cbd8ea753" providerId="ADAL" clId="{C010782C-0E23-4ED3-BD93-D3AFEBD855FE}" dt="2026-03-24T21:58:59.229" v="27951" actId="164"/>
          <ac:cxnSpMkLst>
            <pc:docMk/>
            <pc:sldMk cId="2991348813" sldId="14998519"/>
            <ac:cxnSpMk id="58" creationId="{70E70CCD-AF13-28A9-9456-30D661AA9B52}"/>
          </ac:cxnSpMkLst>
        </pc:cxnChg>
        <pc:cxnChg chg="del">
          <ac:chgData name="Lu, Xianguo" userId="57649a0a-d28e-4448-98a1-8d5cbd8ea753" providerId="ADAL" clId="{C010782C-0E23-4ED3-BD93-D3AFEBD855FE}" dt="2026-03-24T21:51:10.348" v="27911" actId="478"/>
          <ac:cxnSpMkLst>
            <pc:docMk/>
            <pc:sldMk cId="2991348813" sldId="14998519"/>
            <ac:cxnSpMk id="79" creationId="{70923E34-D69A-C3C3-2626-CA05C9192A43}"/>
          </ac:cxnSpMkLst>
        </pc:cxnChg>
        <pc:cxnChg chg="del">
          <ac:chgData name="Lu, Xianguo" userId="57649a0a-d28e-4448-98a1-8d5cbd8ea753" providerId="ADAL" clId="{C010782C-0E23-4ED3-BD93-D3AFEBD855FE}" dt="2026-03-24T21:51:10.348" v="27911" actId="478"/>
          <ac:cxnSpMkLst>
            <pc:docMk/>
            <pc:sldMk cId="2991348813" sldId="14998519"/>
            <ac:cxnSpMk id="81" creationId="{15F89701-B60C-7057-1E67-457C8CE39D6A}"/>
          </ac:cxnSpMkLst>
        </pc:cxnChg>
      </pc:sldChg>
      <pc:sldChg chg="addSp delSp modSp add mod ord">
        <pc:chgData name="Lu, Xianguo" userId="57649a0a-d28e-4448-98a1-8d5cbd8ea753" providerId="ADAL" clId="{C010782C-0E23-4ED3-BD93-D3AFEBD855FE}" dt="2026-03-24T22:07:05.245" v="28056"/>
        <pc:sldMkLst>
          <pc:docMk/>
          <pc:sldMk cId="1617091749" sldId="14998520"/>
        </pc:sldMkLst>
        <pc:spChg chg="add mod">
          <ac:chgData name="Lu, Xianguo" userId="57649a0a-d28e-4448-98a1-8d5cbd8ea753" providerId="ADAL" clId="{C010782C-0E23-4ED3-BD93-D3AFEBD855FE}" dt="2026-03-24T22:02:24.252" v="27958"/>
          <ac:spMkLst>
            <pc:docMk/>
            <pc:sldMk cId="1617091749" sldId="14998520"/>
            <ac:spMk id="2" creationId="{AD88B877-AB23-760D-146C-8731442156C3}"/>
          </ac:spMkLst>
        </pc:spChg>
        <pc:spChg chg="del">
          <ac:chgData name="Lu, Xianguo" userId="57649a0a-d28e-4448-98a1-8d5cbd8ea753" providerId="ADAL" clId="{C010782C-0E23-4ED3-BD93-D3AFEBD855FE}" dt="2026-03-24T22:02:23.012" v="27957" actId="478"/>
          <ac:spMkLst>
            <pc:docMk/>
            <pc:sldMk cId="1617091749" sldId="14998520"/>
            <ac:spMk id="56" creationId="{B529666B-CBA7-0146-AD0E-C8BE8EE0F9AC}"/>
          </ac:spMkLst>
        </pc:spChg>
      </pc:sldChg>
      <pc:sldChg chg="add modAnim">
        <pc:chgData name="Lu, Xianguo" userId="57649a0a-d28e-4448-98a1-8d5cbd8ea753" providerId="ADAL" clId="{C010782C-0E23-4ED3-BD93-D3AFEBD855FE}" dt="2026-03-24T21:59:53.826" v="27956"/>
        <pc:sldMkLst>
          <pc:docMk/>
          <pc:sldMk cId="3660986692" sldId="14998521"/>
        </pc:sldMkLst>
      </pc:sldChg>
      <pc:sldChg chg="addSp modSp add mod addAnim delAnim modAnim">
        <pc:chgData name="Lu, Xianguo" userId="57649a0a-d28e-4448-98a1-8d5cbd8ea753" providerId="ADAL" clId="{C010782C-0E23-4ED3-BD93-D3AFEBD855FE}" dt="2026-03-24T22:19:11.564" v="28124" actId="207"/>
        <pc:sldMkLst>
          <pc:docMk/>
          <pc:sldMk cId="1069549763" sldId="14998522"/>
        </pc:sldMkLst>
        <pc:spChg chg="add mod">
          <ac:chgData name="Lu, Xianguo" userId="57649a0a-d28e-4448-98a1-8d5cbd8ea753" providerId="ADAL" clId="{C010782C-0E23-4ED3-BD93-D3AFEBD855FE}" dt="2026-03-24T22:16:01.514" v="28082" actId="207"/>
          <ac:spMkLst>
            <pc:docMk/>
            <pc:sldMk cId="1069549763" sldId="14998522"/>
            <ac:spMk id="26" creationId="{CA9C758E-0275-7CC3-C12C-F4C26BF2547D}"/>
          </ac:spMkLst>
        </pc:spChg>
        <pc:spChg chg="add mod">
          <ac:chgData name="Lu, Xianguo" userId="57649a0a-d28e-4448-98a1-8d5cbd8ea753" providerId="ADAL" clId="{C010782C-0E23-4ED3-BD93-D3AFEBD855FE}" dt="2026-03-24T22:19:11.564" v="28124" actId="207"/>
          <ac:spMkLst>
            <pc:docMk/>
            <pc:sldMk cId="1069549763" sldId="14998522"/>
            <ac:spMk id="29" creationId="{CA1EEB20-F133-4FA6-7DAC-2C506686973A}"/>
          </ac:spMkLst>
        </pc:spChg>
      </pc:sldChg>
      <pc:sldMasterChg chg="delSldLayout">
        <pc:chgData name="Lu, Xianguo" userId="57649a0a-d28e-4448-98a1-8d5cbd8ea753" providerId="ADAL" clId="{C010782C-0E23-4ED3-BD93-D3AFEBD855FE}" dt="2026-03-09T17:26:00.700" v="9352" actId="47"/>
        <pc:sldMasterMkLst>
          <pc:docMk/>
          <pc:sldMasterMk cId="135674333" sldId="2147483648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81072-DBFC-944C-B360-BCBEB0F13654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DBDEB1-0600-9147-B578-7FA74095C7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288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9EE0E1-AABE-4D41-A831-D768592AC8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79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BDEB1-0600-9147-B578-7FA74095C77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62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BD193-9C77-2F88-E7A1-BE34FEDCB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869B13-A122-FF7D-F8F6-345BC339F3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16AEFB-42CF-85C3-172C-D164999ED1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578A0B-30A0-63B8-63A2-F4ADFFAF38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BDEB1-0600-9147-B578-7FA74095C77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0419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3EB34-C1EA-F3CB-F9B0-8EA33B48A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44945C-F188-EEF9-3314-1FB94ACEE61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C49D700-A5A8-5E41-A639-1DC2603B7265}" type="slidenum">
              <a:t>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204BD2-419B-31AA-A2A8-92E091DF71F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9FF5DB-49D2-CEA8-E679-7F72550BE2E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695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89A22-930C-EC6D-1F30-9A5E4920A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7C5AAA-A59B-44E8-A2AC-23D077D3766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C49D700-A5A8-5E41-A639-1DC2603B7265}" type="slidenum">
              <a:t>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0672F9-093B-E8B6-D94D-7961AA5C5EE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7B54CD-62BF-1DE3-AFA2-875C73A4B43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37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CF89F4-29FA-6643-BF4B-F9B372A6784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C2F8696-EE0C-C34A-8917-03535BE93BA5}" type="slidenum">
              <a:t>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A03985-7244-2641-ACE0-5F38E8FAA46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C88394-19CA-ED48-BDB5-EE3A61B8CEB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378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99E8B-527C-9149-8DF9-B59672CE188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94C4F30-D385-AB4C-AC4F-53E315AA5E20}" type="slidenum">
              <a:t>10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E97101-996A-1543-A459-D735340479B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59DA6D-66CE-8049-8B08-A72D20FE6AE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193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DD3A4-7BD8-5549-CC97-944C0E704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D1438-A16E-20DE-02F7-059CA4ADDBA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C49D700-A5A8-5E41-A639-1DC2603B7265}" type="slidenum">
              <a:t>11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00CD39-7E2C-7689-4E44-E68EC06B53A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5E7B1F-C676-BEDF-A016-2861C8DC4D7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171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FE507-2642-E546-B1F6-E4DD5844AE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24BEE4-CE76-944B-9900-E070198F64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E35C8-B61D-5C4C-B1F5-542EEC6D5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2026 March 25, Didcot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3F7A6-498C-814E-A3DB-776C86220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5941F-ED9A-0D4A-965F-877F2390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49679FC9-CD1B-4B4F-9C90-D37BBDAE0A2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7920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4200B-CA77-D64B-AF41-F29B260B8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E8748C-4624-E348-9801-7D9305B91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97F87-5FC9-8842-9086-74E787B99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EF161-F9F8-104A-8142-ED5ECDEAB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52980-F9DA-314D-B2AF-736E8C9DE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596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9AAD65-A6CB-374C-947A-574499AF9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1162C0-DDE9-F64B-B979-6AF9C9BC28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5AD62-73FE-5E43-96DD-66C5859F1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3564F-EBDA-E941-9015-59E6E10D4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7D71A-E122-2048-91BE-9FFA7F055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295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0E539-2231-4248-88EA-52201351F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63FB9-FB95-1447-B66A-D4FF8CA59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52247-3527-1840-9BFA-75C86CD8E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2026 March 25, Didcot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CBF93-C374-614C-8497-7BBB35458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  <a:latin typeface="+mn-lt"/>
                <a:ea typeface="STKaiti" panose="02010600040101010101" pitchFamily="2" charset="-122"/>
              </a:defRPr>
            </a:lvl1pPr>
          </a:lstStyle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C5C7C-2B57-F24C-948B-A00DF11A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49679FC9-CD1B-4B4F-9C90-D37BBDAE0A2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8694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B899B-FAC3-B84C-8E58-98FCCDACD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568BAE-B08A-5242-A4A8-2D69293A3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CB436-6E0F-DC47-9B6A-B926CB412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2026 March 25, Didcot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F68D3-1454-DE4B-BCA8-4BF0A35A6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530E1-4F70-8F45-8EB6-0BE6DECBC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49679FC9-CD1B-4B4F-9C90-D37BBDAE0A2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406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7E863-94DE-6749-A51C-5E85796AA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FAC93-C59C-F846-B17D-9F939B87B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5BFE7-F303-A04E-AC55-D578ABD4F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3C3708-CFFC-3441-8317-BB16D1D21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AECBE2-572A-6841-A612-714B62E16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5A4DFC-8626-1D49-949A-F7CDF1B43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713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DD62D-B722-1B42-A4FA-543832BAC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8DFC81-848E-8345-AC1B-74E64DAA2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6C561-5F0F-AC4F-824D-1B89DD83AF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3F5C5B-3DC9-7340-9F8C-F33F20C63C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B9A00C-B0D7-D943-AC92-A998EBB16F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EC9B1F-31E3-4449-99D9-1769E41ED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765381-9F06-4A4E-BFFE-26E094E46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C2E636-142C-1D43-AD62-5077B56AF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050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2633-34B3-3B48-9F8B-1773B67F9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373811-65CF-7349-BAA7-AA3AF13BC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9841F2-F29C-864A-A779-D8E90300C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3BC3A0-9877-1E40-8375-C81467C5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23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3188E4-0859-9B4E-A52A-9EF723B14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04BFFC-3F1F-CD4D-AC63-F8736F1CD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FC21CE-5727-DF44-893A-FDC8DFBF7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540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EECFC-F695-9E48-9CD5-A35CB2C80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33C1A-0816-E140-8603-6900DF9F6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E62F1F-29A6-E844-A75B-DAF79FB72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9F9ED0-F3F9-2949-BBD2-411A9A27F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D435BF-961D-7C4A-8EE9-F01CAD19A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1F118F-9933-FC45-AA08-B1A70BB61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771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12906-1FB4-4D44-BFEA-70F3E2B93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4034EE-EAB0-1643-98EE-DD113B260B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2BCBED-87E8-CC46-BDE1-74A37F9C5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14B51A-168B-A840-84F5-E0071F601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1003AA-8E6F-1F47-B8DE-01D97A43F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CF342B-1CA0-D84A-8E89-23CCFC1EC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097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FDA80E-C45C-624F-B10E-4368E01A4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8941B-5939-6D42-8B57-C9932F758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528B4-CDCC-A242-891B-E2D11D0AB4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2026 March 25, Didcot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6E785-EBAF-1A4C-98F6-866595196B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accent3"/>
                </a:solidFill>
                <a:latin typeface="+mn-lt"/>
                <a:ea typeface="STKaiti" panose="02010600040101010101" pitchFamily="2" charset="-122"/>
              </a:defRPr>
            </a:lvl1pPr>
          </a:lstStyle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5EDF6-D017-0E4D-9E2E-4CA12B0931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49679FC9-CD1B-4B4F-9C90-D37BBDAE0A2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74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0.png"/><Relationship Id="rId4" Type="http://schemas.openxmlformats.org/officeDocument/2006/relationships/image" Target="../media/image27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0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openxmlformats.org/officeDocument/2006/relationships/image" Target="../media/image39.png"/><Relationship Id="rId9" Type="http://schemas.openxmlformats.org/officeDocument/2006/relationships/hyperlink" Target="https://luxianguo.github.io/html/visos/im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0.png"/><Relationship Id="rId5" Type="http://schemas.openxmlformats.org/officeDocument/2006/relationships/image" Target="../media/image3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image" Target="../media/image50.png"/><Relationship Id="rId3" Type="http://schemas.openxmlformats.org/officeDocument/2006/relationships/tags" Target="../tags/tag3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image" Target="../media/image49.pn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hyperlink" Target="https://commons.wikimedia.org/wiki/File:Canton_Tower_20241027.jpg" TargetMode="Externa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48.jpe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image" Target="../media/image47.png"/><Relationship Id="rId28" Type="http://schemas.openxmlformats.org/officeDocument/2006/relationships/image" Target="../media/image52.jp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image" Target="../media/image4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46.png"/><Relationship Id="rId27" Type="http://schemas.openxmlformats.org/officeDocument/2006/relationships/image" Target="../media/image51.svg"/><Relationship Id="rId30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68.jpeg"/><Relationship Id="rId4" Type="http://schemas.openxmlformats.org/officeDocument/2006/relationships/image" Target="../media/image6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9.png"/><Relationship Id="rId4" Type="http://schemas.openxmlformats.org/officeDocument/2006/relationships/image" Target="../media/image7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1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1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1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0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png"/><Relationship Id="rId4" Type="http://schemas.openxmlformats.org/officeDocument/2006/relationships/image" Target="../media/image1040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png"/><Relationship Id="rId4" Type="http://schemas.openxmlformats.org/officeDocument/2006/relationships/image" Target="../media/image1070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png"/><Relationship Id="rId4" Type="http://schemas.openxmlformats.org/officeDocument/2006/relationships/image" Target="../media/image1070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png"/><Relationship Id="rId4" Type="http://schemas.openxmlformats.org/officeDocument/2006/relationships/image" Target="../media/image107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0.pn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200.png"/><Relationship Id="rId12" Type="http://schemas.openxmlformats.org/officeDocument/2006/relationships/image" Target="../media/image20.png"/><Relationship Id="rId2" Type="http://schemas.openxmlformats.org/officeDocument/2006/relationships/image" Target="../media/image11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hyperlink" Target="https://teaching.shu.ac.uk/hwb/chemistry/tutorials/molspec/nmr1.htm" TargetMode="External"/><Relationship Id="rId10" Type="http://schemas.openxmlformats.org/officeDocument/2006/relationships/image" Target="../media/image18.png"/><Relationship Id="rId4" Type="http://schemas.openxmlformats.org/officeDocument/2006/relationships/image" Target="../media/image13.gif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hyperlink" Target="https://global.chinadaily.com.cn/a/202511/19/WS691d4277a310d6866eb2a494.html" TargetMode="External"/><Relationship Id="rId7" Type="http://schemas.openxmlformats.org/officeDocument/2006/relationships/image" Target="../media/image128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/Relationships>
</file>

<file path=ppt/slides/_rels/slide7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9.png"/><Relationship Id="rId8" Type="http://schemas.openxmlformats.org/officeDocument/2006/relationships/image" Target="../media/image134.png"/><Relationship Id="rId18" Type="http://schemas.openxmlformats.org/officeDocument/2006/relationships/image" Target="../media/image136.png"/><Relationship Id="rId3" Type="http://schemas.openxmlformats.org/officeDocument/2006/relationships/image" Target="../media/image1301.png"/><Relationship Id="rId12" Type="http://schemas.openxmlformats.org/officeDocument/2006/relationships/image" Target="../media/image138.png"/><Relationship Id="rId7" Type="http://schemas.openxmlformats.org/officeDocument/2006/relationships/image" Target="../media/image133.png"/><Relationship Id="rId17" Type="http://schemas.openxmlformats.org/officeDocument/2006/relationships/image" Target="../media/image132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37.png"/><Relationship Id="rId15" Type="http://schemas.openxmlformats.org/officeDocument/2006/relationships/image" Target="../media/image28.png"/><Relationship Id="rId4" Type="http://schemas.openxmlformats.org/officeDocument/2006/relationships/image" Target="../media/image131.png"/><Relationship Id="rId14" Type="http://schemas.openxmlformats.org/officeDocument/2006/relationships/image" Target="../media/image140.png"/><Relationship Id="rId9" Type="http://schemas.openxmlformats.org/officeDocument/2006/relationships/image" Target="../media/image135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0.png"/><Relationship Id="rId13" Type="http://schemas.openxmlformats.org/officeDocument/2006/relationships/image" Target="../media/image28.png"/><Relationship Id="rId3" Type="http://schemas.openxmlformats.org/officeDocument/2006/relationships/image" Target="../media/image1300.png"/><Relationship Id="rId7" Type="http://schemas.openxmlformats.org/officeDocument/2006/relationships/image" Target="../media/image1330.png"/><Relationship Id="rId12" Type="http://schemas.openxmlformats.org/officeDocument/2006/relationships/image" Target="../media/image140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10" Type="http://schemas.openxmlformats.org/officeDocument/2006/relationships/image" Target="../media/image143.png"/><Relationship Id="rId4" Type="http://schemas.openxmlformats.org/officeDocument/2006/relationships/image" Target="../media/image142.png"/><Relationship Id="rId9" Type="http://schemas.openxmlformats.org/officeDocument/2006/relationships/image" Target="../media/image141.png"/><Relationship Id="rId14" Type="http://schemas.openxmlformats.org/officeDocument/2006/relationships/image" Target="../media/image13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12" Type="http://schemas.openxmlformats.org/officeDocument/2006/relationships/image" Target="../media/image20.png"/><Relationship Id="rId2" Type="http://schemas.openxmlformats.org/officeDocument/2006/relationships/image" Target="../media/image11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hyperlink" Target="https://teaching.shu.ac.uk/hwb/chemistry/tutorials/molspec/nmr1.htm" TargetMode="External"/><Relationship Id="rId10" Type="http://schemas.openxmlformats.org/officeDocument/2006/relationships/image" Target="../media/image18.png"/><Relationship Id="rId4" Type="http://schemas.openxmlformats.org/officeDocument/2006/relationships/image" Target="../media/image13.gif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7" Type="http://schemas.openxmlformats.org/officeDocument/2006/relationships/image" Target="../media/image160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7.png"/><Relationship Id="rId4" Type="http://schemas.openxmlformats.org/officeDocument/2006/relationships/image" Target="../media/image15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image" Target="../media/image151.png"/><Relationship Id="rId4" Type="http://schemas.openxmlformats.org/officeDocument/2006/relationships/image" Target="../media/image161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490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5" Type="http://schemas.openxmlformats.org/officeDocument/2006/relationships/image" Target="../media/image1510.png"/><Relationship Id="rId4" Type="http://schemas.openxmlformats.org/officeDocument/2006/relationships/image" Target="../media/image15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670574D-D25E-C9B2-9CAE-C66DC8FBC067}"/>
              </a:ext>
            </a:extLst>
          </p:cNvPr>
          <p:cNvGrpSpPr/>
          <p:nvPr/>
        </p:nvGrpSpPr>
        <p:grpSpPr>
          <a:xfrm>
            <a:off x="3556578" y="4677255"/>
            <a:ext cx="4565900" cy="936656"/>
            <a:chOff x="3556578" y="4677255"/>
            <a:chExt cx="4565900" cy="93665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0644135-7BEF-93D9-8272-0C7C6DDC9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25000"/>
            </a:blip>
            <a:stretch>
              <a:fillRect/>
            </a:stretch>
          </p:blipFill>
          <p:spPr>
            <a:xfrm>
              <a:off x="3556578" y="4677255"/>
              <a:ext cx="4565900" cy="73443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DD73A2-AEEE-C3C3-B4D2-66C59BAFDC71}"/>
                </a:ext>
              </a:extLst>
            </p:cNvPr>
            <p:cNvSpPr/>
            <p:nvPr/>
          </p:nvSpPr>
          <p:spPr>
            <a:xfrm>
              <a:off x="3694211" y="5248786"/>
              <a:ext cx="4093968" cy="36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628080-B278-7641-9BFD-0775D23E3B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227" y="2156826"/>
            <a:ext cx="10860602" cy="1061829"/>
          </a:xfrm>
        </p:spPr>
        <p:txBody>
          <a:bodyPr wrap="square">
            <a:spAutoFit/>
          </a:bodyPr>
          <a:lstStyle/>
          <a:p>
            <a:r>
              <a:rPr lang="en-GB" sz="3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The Jiangmen Underground Neutrino Observatory (JUNO): Status and First Physics Results</a:t>
            </a:r>
            <a:endParaRPr lang="en-US" sz="35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742C14-E57D-BE45-8AD4-176B8E396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95292" y="3363910"/>
            <a:ext cx="7688473" cy="2626691"/>
          </a:xfrm>
        </p:spPr>
        <p:txBody>
          <a:bodyPr>
            <a:noAutofit/>
          </a:bodyPr>
          <a:lstStyle/>
          <a:p>
            <a:pPr lvl="0"/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rPr>
              <a:t>LU Xianguo </a:t>
            </a:r>
            <a:r>
              <a:rPr lang="en-US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STKaiti" panose="02010600040101010101" pitchFamily="2" charset="-122"/>
                <a:cs typeface="STIXGeneral" pitchFamily="2" charset="2"/>
              </a:rPr>
              <a:t>卢显国</a:t>
            </a:r>
            <a:endParaRPr lang="en-GB" altLang="zh-CN" sz="22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STKaiti" panose="02010600040101010101" pitchFamily="2" charset="-122"/>
              <a:cs typeface="STIXGeneral" pitchFamily="2" charset="2"/>
            </a:endParaRPr>
          </a:p>
          <a:p>
            <a:pPr lvl="0"/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rPr>
              <a:t>University of Warwick</a:t>
            </a:r>
          </a:p>
          <a:p>
            <a:pPr lvl="0"/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rPr>
              <a:t>On behalf of the JUNO Collaboration</a:t>
            </a:r>
          </a:p>
          <a:p>
            <a:pPr lvl="0"/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lvl="0"/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STKaiti" panose="02010600040101010101" pitchFamily="2" charset="-122"/>
              </a:rPr>
              <a:t>PPD Seminar, RAL</a:t>
            </a:r>
          </a:p>
          <a:p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rPr>
              <a:t>2026 March 25, Didcot</a:t>
            </a:r>
          </a:p>
        </p:txBody>
      </p:sp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6894B066-07F1-4A0F-A904-BF02DA84A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0816" y="95520"/>
            <a:ext cx="1516606" cy="419487"/>
          </a:xfrm>
          <a:prstGeom prst="rect">
            <a:avLst/>
          </a:prstGeom>
        </p:spPr>
      </p:pic>
      <p:pic>
        <p:nvPicPr>
          <p:cNvPr id="8" name="Picture 7" descr="A black shield with symbols&#10;&#10;AI-generated content may be incorrect.">
            <a:extLst>
              <a:ext uri="{FF2B5EF4-FFF2-40B4-BE49-F238E27FC236}">
                <a16:creationId xmlns:a16="http://schemas.microsoft.com/office/drawing/2014/main" id="{1B647D01-28D0-776D-D696-3E864C305D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0318" y="515007"/>
            <a:ext cx="897601" cy="12566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D08B0E-6CA0-EA4D-A2ED-30A2F9D835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78" y="95520"/>
            <a:ext cx="1282021" cy="119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83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3">
            <a:extLst>
              <a:ext uri="{FF2B5EF4-FFF2-40B4-BE49-F238E27FC236}">
                <a16:creationId xmlns:a16="http://schemas.microsoft.com/office/drawing/2014/main" id="{BD073D15-4B36-3D09-3D94-A535CD765D35}"/>
              </a:ext>
            </a:extLst>
          </p:cNvPr>
          <p:cNvSpPr/>
          <p:nvPr/>
        </p:nvSpPr>
        <p:spPr>
          <a:xfrm>
            <a:off x="-1" y="-143832"/>
            <a:ext cx="6095999" cy="741624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0000"/>
          </a:solidFill>
          <a:ln>
            <a:noFill/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Times New Roman" pitchFamily="18"/>
              <a:ea typeface="AR PL KaitiM GB" pitchFamily="2"/>
              <a:cs typeface="Lohit Hindi" pitchFamily="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15E1C7-96E9-734C-BDAC-BEB8D373480E}"/>
              </a:ext>
            </a:extLst>
          </p:cNvPr>
          <p:cNvSpPr txBox="1"/>
          <p:nvPr/>
        </p:nvSpPr>
        <p:spPr>
          <a:xfrm>
            <a:off x="4890617" y="3363146"/>
            <a:ext cx="487592" cy="743962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/>
          <a:lstStyle/>
          <a:p>
            <a:pPr hangingPunct="0"/>
            <a:r>
              <a:rPr lang="en-US" sz="2722" i="1">
                <a:latin typeface="Times New Roman" pitchFamily="18"/>
                <a:ea typeface="AR PL KaitiM GB" pitchFamily="2"/>
                <a:cs typeface="Lohit Hindi" pitchFamily="2"/>
              </a:rPr>
              <a:t>v</a:t>
            </a:r>
            <a:r>
              <a:rPr lang="en-US" sz="2722" i="1" baseline="-25000">
                <a:latin typeface="Symbol" pitchFamily="18"/>
                <a:ea typeface="AR PL KaitiM GB" pitchFamily="2"/>
                <a:cs typeface="Lohit Hindi" pitchFamily="2"/>
              </a:rPr>
              <a:t>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6CCD602-83AA-D146-AF9F-04A1D2D422D3}"/>
                  </a:ext>
                </a:extLst>
              </p:cNvPr>
              <p:cNvSpPr txBox="1"/>
              <p:nvPr/>
            </p:nvSpPr>
            <p:spPr>
              <a:xfrm>
                <a:off x="3523856" y="1140406"/>
                <a:ext cx="487592" cy="7439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81646" tIns="40823" rIns="81646" bIns="40823" anchorCtr="0" compatLnSpc="0"/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80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ν</m:t>
                      </m:r>
                      <m:r>
                        <m:rPr>
                          <m:sty m:val="p"/>
                        </m:rPr>
                        <a:rPr lang="en-GB" sz="2800" i="0" baseline="-25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τ</m:t>
                      </m:r>
                    </m:oMath>
                  </m:oMathPara>
                </a14:m>
                <a:endParaRPr lang="en-US" sz="2722" baseline="-25000" dirty="0">
                  <a:solidFill>
                    <a:schemeClr val="bg1"/>
                  </a:solidFill>
                  <a:latin typeface="Symbol" pitchFamily="18"/>
                  <a:ea typeface="AR PL KaitiM GB" pitchFamily="2"/>
                  <a:cs typeface="Lohit Hindi" pitchFamily="2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6CCD602-83AA-D146-AF9F-04A1D2D422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3856" y="1140406"/>
                <a:ext cx="487592" cy="7439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FC255F3-7934-AE42-9BE5-0BF26565CDE8}"/>
                  </a:ext>
                </a:extLst>
              </p:cNvPr>
              <p:cNvSpPr txBox="1"/>
              <p:nvPr/>
            </p:nvSpPr>
            <p:spPr>
              <a:xfrm>
                <a:off x="4890943" y="3363473"/>
                <a:ext cx="487592" cy="7439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81646" tIns="40823" rIns="81646" bIns="40823" anchorCtr="0" compatLnSpc="0"/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80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ν</m:t>
                      </m:r>
                      <m:r>
                        <m:rPr>
                          <m:sty m:val="p"/>
                        </m:rPr>
                        <a:rPr lang="en-GB" sz="2800" i="0" baseline="-25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μ</m:t>
                      </m:r>
                    </m:oMath>
                  </m:oMathPara>
                </a14:m>
                <a:endParaRPr lang="en-US" sz="2722" baseline="-25000" dirty="0">
                  <a:solidFill>
                    <a:schemeClr val="bg1"/>
                  </a:solidFill>
                  <a:latin typeface="Symbol" pitchFamily="18"/>
                  <a:ea typeface="AR PL KaitiM GB" pitchFamily="2"/>
                  <a:cs typeface="Lohit Hindi" pitchFamily="2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FC255F3-7934-AE42-9BE5-0BF26565C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0943" y="3363473"/>
                <a:ext cx="487592" cy="7439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6B045C3-92F2-A143-9FB7-5733C8E0D091}"/>
                  </a:ext>
                </a:extLst>
              </p:cNvPr>
              <p:cNvSpPr txBox="1"/>
              <p:nvPr/>
            </p:nvSpPr>
            <p:spPr>
              <a:xfrm>
                <a:off x="1681588" y="4516973"/>
                <a:ext cx="487592" cy="7439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81646" tIns="40823" rIns="81646" bIns="40823" anchorCtr="0" compatLnSpc="0"/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80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ν</m:t>
                      </m:r>
                      <m:r>
                        <m:rPr>
                          <m:sty m:val="p"/>
                        </m:rPr>
                        <a:rPr lang="en-GB" sz="2800" b="0" i="0" baseline="-25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</m:t>
                      </m:r>
                    </m:oMath>
                  </m:oMathPara>
                </a14:m>
                <a:endParaRPr lang="en-US" sz="2722" baseline="-25000" dirty="0">
                  <a:solidFill>
                    <a:schemeClr val="bg1"/>
                  </a:solidFill>
                  <a:latin typeface="Times New Roman" panose="02020603050405020304" pitchFamily="18" charset="0"/>
                  <a:ea typeface="AR PL KaitiM GB" pitchFamily="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6B045C3-92F2-A143-9FB7-5733C8E0D0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1588" y="4516973"/>
                <a:ext cx="487592" cy="74396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C340A56C-C6E4-C442-BF82-CECD1C4DDD97}"/>
              </a:ext>
            </a:extLst>
          </p:cNvPr>
          <p:cNvSpPr txBox="1"/>
          <p:nvPr/>
        </p:nvSpPr>
        <p:spPr>
          <a:xfrm>
            <a:off x="804896" y="616483"/>
            <a:ext cx="2631459" cy="437541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2500" i="1" dirty="0">
                <a:solidFill>
                  <a:srgbClr val="FFFFFF"/>
                </a:solidFill>
                <a:latin typeface="Times New Roman" pitchFamily="18"/>
                <a:ea typeface="AR PL KaitiM GB" pitchFamily="2"/>
                <a:cs typeface="Lohit Hindi" pitchFamily="2"/>
              </a:rPr>
              <a:t>3-flavor oscillation</a:t>
            </a:r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6E47E697-C5E1-5142-8A45-A6BA557F9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US" dirty="0"/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3EADFF74-4DBB-DD4B-8832-91AE1124C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US"/>
              <a:t>Warwick</a:t>
            </a:r>
            <a:endParaRPr lang="en-US" dirty="0"/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9BD9BB8E-6610-174B-8B46-3D33A9CDE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629A-5E42-FB46-AF15-AD6817CBE8A9}" type="slidenum">
              <a:rPr lang="en-US" smtClean="0"/>
              <a:t>10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1613044-21C6-7B4A-9BDB-6914F124D133}"/>
                  </a:ext>
                </a:extLst>
              </p:cNvPr>
              <p:cNvSpPr txBox="1"/>
              <p:nvPr/>
            </p:nvSpPr>
            <p:spPr>
              <a:xfrm>
                <a:off x="3637835" y="1947725"/>
                <a:ext cx="2449871" cy="3230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81646" tIns="40823" rIns="81646" bIns="40823" anchorCtr="0" compatLnSpc="0">
                <a:spAutoFit/>
              </a:bodyPr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16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  <m:r>
                        <a:rPr lang="en-GB" sz="16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GB" sz="16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ν</m:t>
                      </m:r>
                      <m:r>
                        <m:rPr>
                          <m:sty m:val="p"/>
                        </m:rPr>
                        <a:rPr lang="en-GB" sz="1600" baseline="-250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</m:t>
                      </m:r>
                      <m:r>
                        <a:rPr lang="en-GB" sz="16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)+</m:t>
                      </m:r>
                      <m:r>
                        <m:rPr>
                          <m:sty m:val="p"/>
                        </m:rPr>
                        <a:rPr lang="en-GB" sz="1600" b="0" i="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  <m:r>
                        <a:rPr lang="en-GB" sz="16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GB" sz="16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ν</m:t>
                      </m:r>
                      <m:r>
                        <m:rPr>
                          <m:sty m:val="p"/>
                        </m:rPr>
                        <a:rPr lang="en-GB" sz="1600" baseline="-250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μ</m:t>
                      </m:r>
                      <m:r>
                        <a:rPr lang="en-GB" sz="16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)+</m:t>
                      </m:r>
                      <m:r>
                        <m:rPr>
                          <m:sty m:val="p"/>
                        </m:rPr>
                        <a:rPr lang="en-GB" sz="16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  <m:r>
                        <a:rPr lang="en-GB" sz="16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GB" sz="16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ν</m:t>
                      </m:r>
                      <m:r>
                        <m:rPr>
                          <m:sty m:val="p"/>
                        </m:rPr>
                        <a:rPr lang="en-GB" sz="1600" baseline="-250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τ</m:t>
                      </m:r>
                      <m:r>
                        <a:rPr lang="en-GB" sz="16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)=1</m:t>
                      </m:r>
                    </m:oMath>
                  </m:oMathPara>
                </a14:m>
                <a:endParaRPr lang="en-US" sz="1452" dirty="0">
                  <a:solidFill>
                    <a:schemeClr val="bg1"/>
                  </a:solidFill>
                  <a:latin typeface="Times New Roman" pitchFamily="18"/>
                  <a:ea typeface="AR PL KaitiM GB" pitchFamily="2"/>
                  <a:cs typeface="Lohit Hindi" pitchFamily="2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1613044-21C6-7B4A-9BDB-6914F124D1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7835" y="1947725"/>
                <a:ext cx="2449871" cy="323022"/>
              </a:xfrm>
              <a:prstGeom prst="rect">
                <a:avLst/>
              </a:prstGeom>
              <a:blipFill>
                <a:blip r:embed="rId9"/>
                <a:stretch>
                  <a:fillRect b="-192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Oval 51">
            <a:extLst>
              <a:ext uri="{FF2B5EF4-FFF2-40B4-BE49-F238E27FC236}">
                <a16:creationId xmlns:a16="http://schemas.microsoft.com/office/drawing/2014/main" id="{564C0B6E-16A0-4A4E-8BA5-6FC13D6FB691}"/>
              </a:ext>
            </a:extLst>
          </p:cNvPr>
          <p:cNvSpPr/>
          <p:nvPr/>
        </p:nvSpPr>
        <p:spPr>
          <a:xfrm rot="1038183">
            <a:off x="3154207" y="2365125"/>
            <a:ext cx="813512" cy="1436267"/>
          </a:xfrm>
          <a:prstGeom prst="ellipse">
            <a:avLst/>
          </a:prstGeom>
          <a:noFill/>
          <a:ln w="254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480B467-815B-7048-96E8-2ED6674DF02B}"/>
              </a:ext>
            </a:extLst>
          </p:cNvPr>
          <p:cNvSpPr txBox="1"/>
          <p:nvPr/>
        </p:nvSpPr>
        <p:spPr>
          <a:xfrm>
            <a:off x="7097866" y="5198400"/>
            <a:ext cx="4113596" cy="652471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algn="r" hangingPunct="0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Oscillation as a function of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time</a:t>
            </a:r>
          </a:p>
          <a:p>
            <a:pPr algn="r" hangingPunct="0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line-in-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plane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  <a:sym typeface="Wingdings" pitchFamily="2" charset="2"/>
              </a:rPr>
              <a:t>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CP-violation possible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EEE3338-9383-0244-BF9D-0CECC9495944}"/>
              </a:ext>
            </a:extLst>
          </p:cNvPr>
          <p:cNvCxnSpPr/>
          <p:nvPr/>
        </p:nvCxnSpPr>
        <p:spPr>
          <a:xfrm flipV="1">
            <a:off x="3441841" y="1469278"/>
            <a:ext cx="0" cy="1908565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985CDB0-E91A-874A-B3C7-1B1636743F37}"/>
              </a:ext>
            </a:extLst>
          </p:cNvPr>
          <p:cNvCxnSpPr>
            <a:cxnSpLocks/>
          </p:cNvCxnSpPr>
          <p:nvPr/>
        </p:nvCxnSpPr>
        <p:spPr>
          <a:xfrm rot="5400000" flipV="1">
            <a:off x="4395016" y="2419176"/>
            <a:ext cx="0" cy="1908565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B39F163-C4F8-B140-AC77-D43162C14959}"/>
              </a:ext>
            </a:extLst>
          </p:cNvPr>
          <p:cNvCxnSpPr>
            <a:cxnSpLocks/>
          </p:cNvCxnSpPr>
          <p:nvPr/>
        </p:nvCxnSpPr>
        <p:spPr>
          <a:xfrm flipH="1">
            <a:off x="2088445" y="3372711"/>
            <a:ext cx="1359200" cy="1326694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F4EA051-2941-0C40-865C-E0B4105711AF}"/>
              </a:ext>
            </a:extLst>
          </p:cNvPr>
          <p:cNvCxnSpPr>
            <a:cxnSpLocks/>
          </p:cNvCxnSpPr>
          <p:nvPr/>
        </p:nvCxnSpPr>
        <p:spPr>
          <a:xfrm flipV="1">
            <a:off x="3442925" y="3077850"/>
            <a:ext cx="533714" cy="284322"/>
          </a:xfrm>
          <a:prstGeom prst="straightConnector1">
            <a:avLst/>
          </a:prstGeom>
          <a:ln w="50800">
            <a:solidFill>
              <a:schemeClr val="accent4"/>
            </a:solidFill>
            <a:headEnd type="oval" w="sm" len="sm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5B9C14F-FF50-F340-B773-AB51FD89708B}"/>
              </a:ext>
            </a:extLst>
          </p:cNvPr>
          <p:cNvCxnSpPr>
            <a:cxnSpLocks/>
          </p:cNvCxnSpPr>
          <p:nvPr/>
        </p:nvCxnSpPr>
        <p:spPr>
          <a:xfrm>
            <a:off x="3442925" y="2033575"/>
            <a:ext cx="1366142" cy="1338856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2335557-D296-6941-9CF4-45AAA886165D}"/>
              </a:ext>
            </a:extLst>
          </p:cNvPr>
          <p:cNvCxnSpPr>
            <a:cxnSpLocks/>
          </p:cNvCxnSpPr>
          <p:nvPr/>
        </p:nvCxnSpPr>
        <p:spPr>
          <a:xfrm flipV="1">
            <a:off x="2850763" y="3372432"/>
            <a:ext cx="1958304" cy="583794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DC0E3E9-448B-7347-86AC-99144413E2C2}"/>
              </a:ext>
            </a:extLst>
          </p:cNvPr>
          <p:cNvCxnSpPr>
            <a:cxnSpLocks/>
          </p:cNvCxnSpPr>
          <p:nvPr/>
        </p:nvCxnSpPr>
        <p:spPr>
          <a:xfrm flipV="1">
            <a:off x="2850763" y="2033575"/>
            <a:ext cx="592162" cy="1922651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0ADDBD1-094D-0B41-474D-13DAB75D29AA}"/>
              </a:ext>
            </a:extLst>
          </p:cNvPr>
          <p:cNvSpPr txBox="1"/>
          <p:nvPr/>
        </p:nvSpPr>
        <p:spPr>
          <a:xfrm>
            <a:off x="800100" y="0"/>
            <a:ext cx="166052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1" dirty="0">
                <a:solidFill>
                  <a:schemeClr val="bg1"/>
                </a:solidFill>
                <a:latin typeface="Symbol" pitchFamily="18"/>
                <a:ea typeface="AR PL KaitiM GB" pitchFamily="2"/>
                <a:cs typeface="Lohit Hindi" pitchFamily="2"/>
              </a:rPr>
              <a:t>q</a:t>
            </a:r>
            <a:r>
              <a:rPr lang="en-US" sz="3000" b="1" baseline="-25000" dirty="0">
                <a:solidFill>
                  <a:schemeClr val="bg1"/>
                </a:solidFill>
                <a:latin typeface="Times New Roman" pitchFamily="18"/>
                <a:ea typeface="AR PL KaitiM GB" pitchFamily="2"/>
                <a:cs typeface="Lohit Hindi" pitchFamily="2"/>
              </a:rPr>
              <a:t>13 </a:t>
            </a:r>
            <a:r>
              <a:rPr lang="en-US" sz="3000" b="1" dirty="0">
                <a:solidFill>
                  <a:schemeClr val="bg1"/>
                </a:solidFill>
                <a:latin typeface="Symbol" pitchFamily="18"/>
                <a:ea typeface="Symbol" pitchFamily="2"/>
                <a:cs typeface="Symbol" pitchFamily="2"/>
              </a:rPr>
              <a:t>¹ </a:t>
            </a:r>
            <a:r>
              <a:rPr lang="en-US" sz="3000" b="1" dirty="0">
                <a:solidFill>
                  <a:schemeClr val="bg1"/>
                </a:solidFill>
                <a:latin typeface="Times New Roman" pitchFamily="18"/>
                <a:ea typeface="AR PL KaitiM GB" pitchFamily="2"/>
                <a:cs typeface="Lohit Hindi" pitchFamily="2"/>
              </a:rPr>
              <a:t>0 </a:t>
            </a:r>
            <a:endParaRPr lang="en-US" sz="3000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A81D19A-18D9-E9C3-AE84-F3EE025C972A}"/>
              </a:ext>
            </a:extLst>
          </p:cNvPr>
          <p:cNvGrpSpPr/>
          <p:nvPr/>
        </p:nvGrpSpPr>
        <p:grpSpPr>
          <a:xfrm>
            <a:off x="6579390" y="1140732"/>
            <a:ext cx="4478294" cy="4120529"/>
            <a:chOff x="6579390" y="1140732"/>
            <a:chExt cx="4478294" cy="41205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18FDC95-8C20-704D-9776-D84FE5B23A9F}"/>
                    </a:ext>
                  </a:extLst>
                </p:cNvPr>
                <p:cNvSpPr txBox="1"/>
                <p:nvPr/>
              </p:nvSpPr>
              <p:spPr>
                <a:xfrm>
                  <a:off x="9788092" y="3363473"/>
                  <a:ext cx="487592" cy="74396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81646" tIns="40823" rIns="81646" bIns="40823" anchorCtr="0" compatLnSpc="0"/>
                <a:lstStyle/>
                <a:p>
                  <a:pPr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8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ν</m:t>
                            </m:r>
                          </m:e>
                        </m:acc>
                        <m:r>
                          <m:rPr>
                            <m:sty m:val="p"/>
                          </m:rPr>
                          <a:rPr lang="en-US" sz="2800" i="0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μ</m:t>
                        </m:r>
                      </m:oMath>
                    </m:oMathPara>
                  </a14:m>
                  <a:endParaRPr lang="en-US" sz="2722" baseline="-25000" dirty="0">
                    <a:latin typeface="Symbol" pitchFamily="18"/>
                    <a:ea typeface="AR PL KaitiM GB" pitchFamily="2"/>
                    <a:cs typeface="Lohit Hindi" pitchFamily="2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18FDC95-8C20-704D-9776-D84FE5B23A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88092" y="3363473"/>
                  <a:ext cx="487592" cy="74396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EF98704-0A4E-EC46-9D7F-E74A624A3C04}"/>
                    </a:ext>
                  </a:extLst>
                </p:cNvPr>
                <p:cNvSpPr txBox="1"/>
                <p:nvPr/>
              </p:nvSpPr>
              <p:spPr>
                <a:xfrm>
                  <a:off x="8421332" y="1140732"/>
                  <a:ext cx="487592" cy="74396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81646" tIns="40823" rIns="81646" bIns="40823" anchorCtr="0" compatLnSpc="0"/>
                <a:lstStyle/>
                <a:p>
                  <a:pPr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8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ν</m:t>
                            </m:r>
                          </m:e>
                        </m:acc>
                        <m:r>
                          <m:rPr>
                            <m:sty m:val="p"/>
                          </m:rPr>
                          <a:rPr lang="en-US" sz="2800" i="0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τ</m:t>
                        </m:r>
                      </m:oMath>
                    </m:oMathPara>
                  </a14:m>
                  <a:endParaRPr lang="en-US" sz="2722" baseline="-25000" dirty="0">
                    <a:latin typeface="Symbol" pitchFamily="18"/>
                    <a:ea typeface="AR PL KaitiM GB" pitchFamily="2"/>
                    <a:cs typeface="Lohit Hindi" pitchFamily="2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EF98704-0A4E-EC46-9D7F-E74A624A3C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1332" y="1140732"/>
                  <a:ext cx="487592" cy="74396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6A8F306-DE8F-6B45-8F20-A0A0A8ECA68A}"/>
                    </a:ext>
                  </a:extLst>
                </p:cNvPr>
                <p:cNvSpPr txBox="1"/>
                <p:nvPr/>
              </p:nvSpPr>
              <p:spPr>
                <a:xfrm>
                  <a:off x="6579390" y="4517299"/>
                  <a:ext cx="487592" cy="74396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81646" tIns="40823" rIns="81646" bIns="40823" anchorCtr="0" compatLnSpc="0"/>
                <a:lstStyle/>
                <a:p>
                  <a:pPr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8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ν</m:t>
                            </m:r>
                          </m:e>
                        </m:acc>
                        <m:r>
                          <m:rPr>
                            <m:sty m:val="p"/>
                          </m:rPr>
                          <a:rPr lang="en-GB" sz="2800" b="0" i="0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</m:t>
                        </m:r>
                      </m:oMath>
                    </m:oMathPara>
                  </a14:m>
                  <a:endParaRPr lang="en-US" sz="2722" baseline="-25000" dirty="0">
                    <a:latin typeface="Times New Roman" panose="02020603050405020304" pitchFamily="18" charset="0"/>
                    <a:ea typeface="AR PL KaitiM GB" pitchFamily="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6A8F306-DE8F-6B45-8F20-A0A0A8ECA6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9390" y="4517299"/>
                  <a:ext cx="487592" cy="74396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F98647B2-166E-E342-8BD7-CDBD8A851D04}"/>
                    </a:ext>
                  </a:extLst>
                </p:cNvPr>
                <p:cNvSpPr txBox="1"/>
                <p:nvPr/>
              </p:nvSpPr>
              <p:spPr>
                <a:xfrm>
                  <a:off x="8607813" y="1947600"/>
                  <a:ext cx="2449871" cy="32302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81646" tIns="40823" rIns="81646" bIns="40823" anchorCtr="0" compatLnSpc="0">
                  <a:spAutoFit/>
                </a:bodyPr>
                <a:lstStyle/>
                <a:p>
                  <a:pPr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sz="16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</m:t>
                        </m:r>
                        <m:r>
                          <a:rPr lang="en-GB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̅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ν</m:t>
                            </m:r>
                          </m:e>
                        </m:acc>
                        <m:r>
                          <m:rPr>
                            <m:sty m:val="p"/>
                          </m:rPr>
                          <a:rPr lang="en-GB" sz="1600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</m:t>
                        </m:r>
                        <m:r>
                          <a:rPr lang="en-GB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>
                          <a:rPr lang="en-GB" sz="1600" b="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GB" sz="1600" b="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</m:t>
                        </m:r>
                        <m:r>
                          <a:rPr lang="en-GB" sz="16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̅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ν</m:t>
                            </m:r>
                          </m:e>
                        </m:acc>
                        <m:r>
                          <m:rPr>
                            <m:sty m:val="p"/>
                          </m:rPr>
                          <a:rPr lang="en-US" sz="1600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μ</m:t>
                        </m:r>
                        <m:r>
                          <a:rPr lang="en-GB" sz="16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)+</m:t>
                        </m:r>
                        <m:r>
                          <m:rPr>
                            <m:sty m:val="p"/>
                          </m:rPr>
                          <a:rPr lang="en-GB" sz="16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</m:t>
                        </m:r>
                        <m:r>
                          <a:rPr lang="en-GB" sz="16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̅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ν</m:t>
                            </m:r>
                          </m:e>
                        </m:acc>
                        <m:r>
                          <m:rPr>
                            <m:sty m:val="p"/>
                          </m:rPr>
                          <a:rPr lang="en-US" sz="1600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τ</m:t>
                        </m:r>
                        <m:r>
                          <a:rPr lang="en-GB" sz="16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>
                          <a:rPr lang="en-GB" sz="1600" b="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  <a:latin typeface="Times New Roman" pitchFamily="18"/>
                    <a:ea typeface="AR PL KaitiM GB" pitchFamily="2"/>
                    <a:cs typeface="Lohit Hindi" pitchFamily="2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F98647B2-166E-E342-8BD7-CDBD8A851D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07813" y="1947600"/>
                  <a:ext cx="2449871" cy="323022"/>
                </a:xfrm>
                <a:prstGeom prst="rect">
                  <a:avLst/>
                </a:prstGeom>
                <a:blipFill>
                  <a:blip r:embed="rId13"/>
                  <a:stretch>
                    <a:fillRect b="-1923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CB7FDCD2-E094-B845-A062-9A5A28CE80B6}"/>
                </a:ext>
              </a:extLst>
            </p:cNvPr>
            <p:cNvSpPr/>
            <p:nvPr/>
          </p:nvSpPr>
          <p:spPr>
            <a:xfrm rot="7626427">
              <a:off x="8488534" y="2232126"/>
              <a:ext cx="666148" cy="1490696"/>
            </a:xfrm>
            <a:prstGeom prst="ellipse">
              <a:avLst/>
            </a:prstGeom>
            <a:noFill/>
            <a:ln w="25400">
              <a:solidFill>
                <a:schemeClr val="accent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F12495E7-0E19-1849-8CFC-C5146361B101}"/>
                </a:ext>
              </a:extLst>
            </p:cNvPr>
            <p:cNvCxnSpPr/>
            <p:nvPr/>
          </p:nvCxnSpPr>
          <p:spPr>
            <a:xfrm flipV="1">
              <a:off x="8358627" y="1463866"/>
              <a:ext cx="0" cy="190856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F13F7FCE-FC94-A14D-980A-97E22430F3CC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9311802" y="2413764"/>
              <a:ext cx="0" cy="190856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2D8A7746-F924-5A46-81DE-9147680368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04968" y="3361911"/>
              <a:ext cx="1359200" cy="13266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61C75160-F990-F648-835F-6426C89290AD}"/>
                </a:ext>
              </a:extLst>
            </p:cNvPr>
            <p:cNvCxnSpPr>
              <a:cxnSpLocks/>
              <a:endCxn id="61" idx="1"/>
            </p:cNvCxnSpPr>
            <p:nvPr/>
          </p:nvCxnSpPr>
          <p:spPr>
            <a:xfrm flipV="1">
              <a:off x="8370640" y="3107613"/>
              <a:ext cx="1013378" cy="264720"/>
            </a:xfrm>
            <a:prstGeom prst="straightConnector1">
              <a:avLst/>
            </a:prstGeom>
            <a:ln w="50800">
              <a:solidFill>
                <a:schemeClr val="accent6"/>
              </a:solidFill>
              <a:headEnd type="oval" w="sm" len="sm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D3B79CD-8811-8743-8517-971111E46927}"/>
                </a:ext>
              </a:extLst>
            </p:cNvPr>
            <p:cNvCxnSpPr>
              <a:cxnSpLocks/>
            </p:cNvCxnSpPr>
            <p:nvPr/>
          </p:nvCxnSpPr>
          <p:spPr>
            <a:xfrm>
              <a:off x="8358194" y="2033575"/>
              <a:ext cx="1366142" cy="1338856"/>
            </a:xfrm>
            <a:prstGeom prst="line">
              <a:avLst/>
            </a:prstGeom>
            <a:ln w="25400">
              <a:solidFill>
                <a:schemeClr val="accent3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64EC6C0-8442-504A-AD84-8A683E9EBF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69197" y="2040096"/>
              <a:ext cx="592162" cy="1916130"/>
            </a:xfrm>
            <a:prstGeom prst="line">
              <a:avLst/>
            </a:prstGeom>
            <a:ln w="25400">
              <a:solidFill>
                <a:schemeClr val="accent3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B757AB6-22B5-0441-81A0-DE3A1C49C9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69197" y="3372432"/>
              <a:ext cx="1955139" cy="583794"/>
            </a:xfrm>
            <a:prstGeom prst="line">
              <a:avLst/>
            </a:prstGeom>
            <a:ln w="25400">
              <a:solidFill>
                <a:schemeClr val="accent3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1FF387D-BB56-301E-80E7-ED457FD5E379}"/>
              </a:ext>
            </a:extLst>
          </p:cNvPr>
          <p:cNvSpPr/>
          <p:nvPr/>
        </p:nvSpPr>
        <p:spPr>
          <a:xfrm>
            <a:off x="647700" y="-371475"/>
            <a:ext cx="1990725" cy="987958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961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9138E-67D7-493F-2935-07897295D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38D95E93-EDE4-5894-D7D7-7D46A292D4E5}"/>
              </a:ext>
            </a:extLst>
          </p:cNvPr>
          <p:cNvSpPr txBox="1"/>
          <p:nvPr/>
        </p:nvSpPr>
        <p:spPr>
          <a:xfrm>
            <a:off x="0" y="0"/>
            <a:ext cx="4931641" cy="52474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3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Neutrino Mass and Mixing</a:t>
            </a:r>
            <a:endParaRPr lang="en-US" sz="300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 PL KaitiM GB" pitchFamily="2"/>
              <a:cs typeface="Arial" panose="020B0604020202020204" pitchFamily="34" charset="0"/>
            </a:endParaRPr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4B159B77-2941-AF93-504A-F732AB3C4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5BBA6310-BDA8-9D55-A4B5-722FFD527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E5A38-5BB0-1D46-AC14-125393B45BB7}" type="slidenum">
              <a:rPr lang="en-US" smtClean="0"/>
              <a:t>11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2151059-402F-C7F1-BB44-22D55716D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US"/>
              <a:t>Warwick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A782A4-8730-9AF4-1A12-1B21B7B72304}"/>
              </a:ext>
            </a:extLst>
          </p:cNvPr>
          <p:cNvGrpSpPr/>
          <p:nvPr/>
        </p:nvGrpSpPr>
        <p:grpSpPr>
          <a:xfrm>
            <a:off x="351080" y="607135"/>
            <a:ext cx="11685900" cy="2514600"/>
            <a:chOff x="351080" y="1064349"/>
            <a:chExt cx="11685900" cy="251460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F921958-59A6-D935-95AF-AB8CD54A810C}"/>
                </a:ext>
              </a:extLst>
            </p:cNvPr>
            <p:cNvSpPr txBox="1"/>
            <p:nvPr/>
          </p:nvSpPr>
          <p:spPr>
            <a:xfrm>
              <a:off x="351080" y="1408561"/>
              <a:ext cx="19944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Standard Model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A25AC9-DADA-1F1A-83B5-1AF4265C8778}"/>
                </a:ext>
              </a:extLst>
            </p:cNvPr>
            <p:cNvSpPr txBox="1"/>
            <p:nvPr/>
          </p:nvSpPr>
          <p:spPr>
            <a:xfrm>
              <a:off x="2516777" y="1414029"/>
              <a:ext cx="29354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Beyond Standard Model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6668801-CDE7-A57A-F1D2-05615269B3C3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570" y="2075750"/>
              <a:ext cx="468249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E1DE173-B5C2-79E5-A8DF-C0C323DFE6E5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570" y="2421687"/>
              <a:ext cx="468249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C0869EE-A908-A337-7F27-D3297CF5B11B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570" y="2743420"/>
              <a:ext cx="468249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D9E8A18-4686-CE13-0208-1096789C4F5B}"/>
                </a:ext>
              </a:extLst>
            </p:cNvPr>
            <p:cNvSpPr txBox="1"/>
            <p:nvPr/>
          </p:nvSpPr>
          <p:spPr>
            <a:xfrm>
              <a:off x="10450408" y="1584867"/>
              <a:ext cx="15865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Mass “levels”</a:t>
              </a:r>
              <a:endParaRPr lang="en-GB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E107461-8E5B-F8F3-F5D9-CD8B1C661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7199" y="1994631"/>
              <a:ext cx="8812530" cy="853440"/>
            </a:xfrm>
            <a:prstGeom prst="rect">
              <a:avLst/>
            </a:prstGeom>
          </p:spPr>
        </p:pic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8AFE3BA6-EE7C-E54F-564C-5F639830C576}"/>
                </a:ext>
              </a:extLst>
            </p:cNvPr>
            <p:cNvSpPr/>
            <p:nvPr/>
          </p:nvSpPr>
          <p:spPr>
            <a:xfrm>
              <a:off x="2516777" y="1826394"/>
              <a:ext cx="7585165" cy="112692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chemeClr val="tx1"/>
            </a:solidFill>
            <a:ln w="18360">
              <a:solidFill>
                <a:srgbClr val="000000"/>
              </a:solidFill>
              <a:prstDash val="solid"/>
            </a:ln>
            <a:effectLst/>
          </p:spPr>
          <p:txBody>
            <a:bodyPr vert="horz" wrap="none" lIns="89811" tIns="48988" rIns="89811" bIns="48988" anchor="ctr" anchorCtr="0" compatLnSpc="0">
              <a:noAutofit/>
            </a:bodyPr>
            <a:lstStyle/>
            <a:p>
              <a:pPr hangingPunct="0"/>
              <a:endPara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BD118ED-A36C-BB1E-F158-67C5CE46BD5C}"/>
                </a:ext>
              </a:extLst>
            </p:cNvPr>
            <p:cNvSpPr txBox="1"/>
            <p:nvPr/>
          </p:nvSpPr>
          <p:spPr>
            <a:xfrm>
              <a:off x="4931641" y="2199446"/>
              <a:ext cx="3185778" cy="6722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6" tIns="40823" rIns="81646" bIns="40823" anchorCtr="0" compatLnSpc="0">
              <a:spAutoFit/>
            </a:bodyPr>
            <a:lstStyle/>
            <a:p>
              <a:pPr hangingPunct="0"/>
              <a:r>
                <a:rPr lang="en-US" sz="4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AR PL KaitiM GB" pitchFamily="2"/>
                  <a:cs typeface="Arial" panose="020B0604020202020204" pitchFamily="34" charset="0"/>
                </a:rPr>
                <a:t>PMNS matrix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526DD68-95EC-1A9E-62D1-3AC48863A1C6}"/>
                </a:ext>
              </a:extLst>
            </p:cNvPr>
            <p:cNvSpPr txBox="1"/>
            <p:nvPr/>
          </p:nvSpPr>
          <p:spPr>
            <a:xfrm>
              <a:off x="4326277" y="1877867"/>
              <a:ext cx="3318108" cy="31286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6" tIns="40823" rIns="81646" bIns="40823" anchorCtr="0" compatLnSpc="0"/>
            <a:lstStyle/>
            <a:p>
              <a:pPr hangingPunct="0">
                <a:spcBef>
                  <a:spcPts val="1080"/>
                </a:spcBef>
                <a:spcAft>
                  <a:spcPts val="900"/>
                </a:spcAft>
              </a:pPr>
              <a:r>
                <a: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AR PL KaitiM GB" pitchFamily="2"/>
                  <a:cs typeface="Arial" panose="020B0604020202020204" pitchFamily="34" charset="0"/>
                </a:rPr>
                <a:t>Pontecorvo–Maki–Nakagawa–Sakata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C733181-4F31-4C36-8112-4B8EABB4DDAB}"/>
                </a:ext>
              </a:extLst>
            </p:cNvPr>
            <p:cNvCxnSpPr/>
            <p:nvPr/>
          </p:nvCxnSpPr>
          <p:spPr>
            <a:xfrm>
              <a:off x="2401765" y="1064349"/>
              <a:ext cx="0" cy="2514600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8631E84-A870-18DC-35D0-5A7B5CF131FC}"/>
              </a:ext>
            </a:extLst>
          </p:cNvPr>
          <p:cNvGrpSpPr/>
          <p:nvPr/>
        </p:nvGrpSpPr>
        <p:grpSpPr>
          <a:xfrm>
            <a:off x="4405368" y="3402467"/>
            <a:ext cx="2887280" cy="1216782"/>
            <a:chOff x="6241455" y="3635715"/>
            <a:chExt cx="2887280" cy="121678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B063F9B-387E-0DA2-CED9-0CDDD4C38004}"/>
                </a:ext>
              </a:extLst>
            </p:cNvPr>
            <p:cNvSpPr txBox="1"/>
            <p:nvPr/>
          </p:nvSpPr>
          <p:spPr>
            <a:xfrm>
              <a:off x="6521372" y="3899868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0B0CF09-EBB3-6369-9C0C-6FB229A8B3E7}"/>
                </a:ext>
              </a:extLst>
            </p:cNvPr>
            <p:cNvSpPr txBox="1"/>
            <p:nvPr/>
          </p:nvSpPr>
          <p:spPr>
            <a:xfrm>
              <a:off x="6521372" y="3899868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BE2BB28-9557-8EE9-BE5B-9ECE5AD5C79C}"/>
                </a:ext>
              </a:extLst>
            </p:cNvPr>
            <p:cNvGrpSpPr/>
            <p:nvPr/>
          </p:nvGrpSpPr>
          <p:grpSpPr>
            <a:xfrm>
              <a:off x="6577506" y="3635715"/>
              <a:ext cx="2551229" cy="1216782"/>
              <a:chOff x="4768340" y="3297812"/>
              <a:chExt cx="2551229" cy="1216782"/>
            </a:xfrm>
          </p:grpSpPr>
          <p:sp>
            <p:nvSpPr>
              <p:cNvPr id="27" name="Freeform 40">
                <a:extLst>
                  <a:ext uri="{FF2B5EF4-FFF2-40B4-BE49-F238E27FC236}">
                    <a16:creationId xmlns:a16="http://schemas.microsoft.com/office/drawing/2014/main" id="{9CC2D6BC-9EEE-38C9-44D9-50B248F0A0CC}"/>
                  </a:ext>
                </a:extLst>
              </p:cNvPr>
              <p:cNvSpPr/>
              <p:nvPr/>
            </p:nvSpPr>
            <p:spPr>
              <a:xfrm>
                <a:off x="5207540" y="4282583"/>
                <a:ext cx="82953" cy="8295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chemeClr val="tx1"/>
              </a:solidFill>
              <a:ln w="18360">
                <a:solidFill>
                  <a:schemeClr val="tx1"/>
                </a:solidFill>
                <a:prstDash val="solid"/>
              </a:ln>
            </p:spPr>
            <p:txBody>
              <a:bodyPr vert="horz" wrap="none" lIns="89811" tIns="48988" rIns="89811" bIns="48988" anchor="ctr" anchorCtr="0" compatLnSpc="0">
                <a:noAutofit/>
              </a:bodyPr>
              <a:lstStyle/>
              <a:p>
                <a:pPr hangingPunct="0"/>
                <a:endParaRPr lang="en-US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itchFamily="18"/>
                  <a:ea typeface="AR PL KaitiM GB" pitchFamily="2"/>
                  <a:cs typeface="Lohit Hindi" pitchFamily="2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E01C1733-6290-BC89-E620-9BF2D606A655}"/>
                  </a:ext>
                </a:extLst>
              </p:cNvPr>
              <p:cNvSpPr/>
              <p:nvPr/>
            </p:nvSpPr>
            <p:spPr>
              <a:xfrm>
                <a:off x="5133405" y="3389290"/>
                <a:ext cx="237754" cy="237754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chemeClr val="tx1"/>
              </a:solidFill>
              <a:ln w="18360">
                <a:solidFill>
                  <a:schemeClr val="tx1"/>
                </a:solidFill>
                <a:prstDash val="solid"/>
              </a:ln>
            </p:spPr>
            <p:txBody>
              <a:bodyPr vert="horz" wrap="none" lIns="89811" tIns="48988" rIns="89811" bIns="48988" anchor="ctr" anchorCtr="0" compatLnSpc="0">
                <a:noAutofit/>
              </a:bodyPr>
              <a:lstStyle/>
              <a:p>
                <a:pPr hangingPunct="0"/>
                <a:endParaRPr lang="en-US" sz="1633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itchFamily="18"/>
                  <a:ea typeface="AR PL KaitiM GB" pitchFamily="2"/>
                  <a:cs typeface="Lohit Hindi" pitchFamily="2"/>
                </a:endParaRP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A6A627C-6515-1643-011A-5DBAEFF7FA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20473" y="4331850"/>
                <a:ext cx="1545982" cy="0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B909CA9F-BB8B-CA49-86F4-EE09F7296E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20473" y="3499981"/>
                <a:ext cx="1545982" cy="0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9C119936-387C-0735-A44E-40EAE946622C}"/>
                  </a:ext>
                </a:extLst>
              </p:cNvPr>
              <p:cNvGrpSpPr/>
              <p:nvPr/>
            </p:nvGrpSpPr>
            <p:grpSpPr>
              <a:xfrm>
                <a:off x="5207866" y="3578949"/>
                <a:ext cx="1758589" cy="578797"/>
                <a:chOff x="5207866" y="3578949"/>
                <a:chExt cx="1758589" cy="578797"/>
              </a:xfrm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A21965A4-C055-B85C-D694-57F95DEE58F6}"/>
                    </a:ext>
                  </a:extLst>
                </p:cNvPr>
                <p:cNvSpPr/>
                <p:nvPr/>
              </p:nvSpPr>
              <p:spPr>
                <a:xfrm>
                  <a:off x="5207866" y="4074793"/>
                  <a:ext cx="82953" cy="8295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163 f10 1"/>
                    <a:gd name="f16" fmla="*/ 18437 f10 1"/>
                    <a:gd name="f17" fmla="*/ 18437 f11 1"/>
                    <a:gd name="f18" fmla="*/ 3163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0 f10 1"/>
                    <a:gd name="f25" fmla="*/ 10800 f11 1"/>
                    <a:gd name="f26" fmla="*/ 21600 f11 1"/>
                    <a:gd name="f27" fmla="*/ 21600 f10 1"/>
                    <a:gd name="f28" fmla="+- 0 0 f19"/>
                    <a:gd name="f29" fmla="+- f20 0 f1"/>
                    <a:gd name="f30" fmla="+- f21 0 f1"/>
                    <a:gd name="f31" fmla="*/ f28 f0 1"/>
                    <a:gd name="f32" fmla="+- f30 0 f29"/>
                    <a:gd name="f33" fmla="*/ f31 1 f5"/>
                    <a:gd name="f34" fmla="+- f33 0 f1"/>
                    <a:gd name="f35" fmla="cos 1 f34"/>
                    <a:gd name="f36" fmla="sin 1 f34"/>
                    <a:gd name="f37" fmla="+- 0 0 f35"/>
                    <a:gd name="f38" fmla="+- 0 0 f36"/>
                    <a:gd name="f39" fmla="*/ 10800 f37 1"/>
                    <a:gd name="f40" fmla="*/ 10800 f38 1"/>
                    <a:gd name="f41" fmla="*/ f39 f39 1"/>
                    <a:gd name="f42" fmla="*/ f40 f40 1"/>
                    <a:gd name="f43" fmla="+- f41 f42 0"/>
                    <a:gd name="f44" fmla="sqrt f43"/>
                    <a:gd name="f45" fmla="*/ f6 1 f44"/>
                    <a:gd name="f46" fmla="*/ f37 f45 1"/>
                    <a:gd name="f47" fmla="*/ f38 f45 1"/>
                    <a:gd name="f48" fmla="+- 10800 0 f46"/>
                    <a:gd name="f49" fmla="+- 10800 0 f47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22" y="f23"/>
                    </a:cxn>
                    <a:cxn ang="f29">
                      <a:pos x="f15" y="f18"/>
                    </a:cxn>
                    <a:cxn ang="f29">
                      <a:pos x="f24" y="f25"/>
                    </a:cxn>
                    <a:cxn ang="f29">
                      <a:pos x="f15" y="f17"/>
                    </a:cxn>
                    <a:cxn ang="f29">
                      <a:pos x="f22" y="f26"/>
                    </a:cxn>
                    <a:cxn ang="f29">
                      <a:pos x="f16" y="f17"/>
                    </a:cxn>
                    <a:cxn ang="f29">
                      <a:pos x="f27" y="f25"/>
                    </a:cxn>
                    <a:cxn ang="f29">
                      <a:pos x="f16" y="f18"/>
                    </a:cxn>
                  </a:cxnLst>
                  <a:rect l="f15" t="f18" r="f16" b="f17"/>
                  <a:pathLst>
                    <a:path w="21600" h="21600">
                      <a:moveTo>
                        <a:pt x="f48" y="f49"/>
                      </a:moveTo>
                      <a:arcTo wR="f9" hR="f9" stAng="f29" swAng="f32"/>
                      <a:close/>
                    </a:path>
                  </a:pathLst>
                </a:custGeom>
                <a:solidFill>
                  <a:schemeClr val="tx1"/>
                </a:solidFill>
                <a:ln w="18360">
                  <a:solidFill>
                    <a:schemeClr val="tx1"/>
                  </a:solidFill>
                  <a:prstDash val="solid"/>
                </a:ln>
              </p:spPr>
              <p:txBody>
                <a:bodyPr vert="horz" wrap="none" lIns="89811" tIns="48988" rIns="89811" bIns="48988" anchor="ctr" anchorCtr="0" compatLnSpc="0">
                  <a:noAutofit/>
                </a:bodyPr>
                <a:lstStyle/>
                <a:p>
                  <a:pPr hangingPunct="0"/>
                  <a:endParaRPr lang="en-US" sz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itchFamily="18"/>
                    <a:ea typeface="AR PL KaitiM GB" pitchFamily="2"/>
                    <a:cs typeface="Lohit Hindi" pitchFamily="2"/>
                  </a:endParaRPr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4E570D1-C285-E6AC-D629-BF9BF647533E}"/>
                    </a:ext>
                  </a:extLst>
                </p:cNvPr>
                <p:cNvSpPr/>
                <p:nvPr/>
              </p:nvSpPr>
              <p:spPr>
                <a:xfrm>
                  <a:off x="6226487" y="3578949"/>
                  <a:ext cx="237754" cy="23775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163 f10 1"/>
                    <a:gd name="f16" fmla="*/ 18437 f10 1"/>
                    <a:gd name="f17" fmla="*/ 18437 f11 1"/>
                    <a:gd name="f18" fmla="*/ 3163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0 f10 1"/>
                    <a:gd name="f25" fmla="*/ 10800 f11 1"/>
                    <a:gd name="f26" fmla="*/ 21600 f11 1"/>
                    <a:gd name="f27" fmla="*/ 21600 f10 1"/>
                    <a:gd name="f28" fmla="+- 0 0 f19"/>
                    <a:gd name="f29" fmla="+- f20 0 f1"/>
                    <a:gd name="f30" fmla="+- f21 0 f1"/>
                    <a:gd name="f31" fmla="*/ f28 f0 1"/>
                    <a:gd name="f32" fmla="+- f30 0 f29"/>
                    <a:gd name="f33" fmla="*/ f31 1 f5"/>
                    <a:gd name="f34" fmla="+- f33 0 f1"/>
                    <a:gd name="f35" fmla="cos 1 f34"/>
                    <a:gd name="f36" fmla="sin 1 f34"/>
                    <a:gd name="f37" fmla="+- 0 0 f35"/>
                    <a:gd name="f38" fmla="+- 0 0 f36"/>
                    <a:gd name="f39" fmla="*/ 10800 f37 1"/>
                    <a:gd name="f40" fmla="*/ 10800 f38 1"/>
                    <a:gd name="f41" fmla="*/ f39 f39 1"/>
                    <a:gd name="f42" fmla="*/ f40 f40 1"/>
                    <a:gd name="f43" fmla="+- f41 f42 0"/>
                    <a:gd name="f44" fmla="sqrt f43"/>
                    <a:gd name="f45" fmla="*/ f6 1 f44"/>
                    <a:gd name="f46" fmla="*/ f37 f45 1"/>
                    <a:gd name="f47" fmla="*/ f38 f45 1"/>
                    <a:gd name="f48" fmla="+- 10800 0 f46"/>
                    <a:gd name="f49" fmla="+- 10800 0 f47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22" y="f23"/>
                    </a:cxn>
                    <a:cxn ang="f29">
                      <a:pos x="f15" y="f18"/>
                    </a:cxn>
                    <a:cxn ang="f29">
                      <a:pos x="f24" y="f25"/>
                    </a:cxn>
                    <a:cxn ang="f29">
                      <a:pos x="f15" y="f17"/>
                    </a:cxn>
                    <a:cxn ang="f29">
                      <a:pos x="f22" y="f26"/>
                    </a:cxn>
                    <a:cxn ang="f29">
                      <a:pos x="f16" y="f17"/>
                    </a:cxn>
                    <a:cxn ang="f29">
                      <a:pos x="f27" y="f25"/>
                    </a:cxn>
                    <a:cxn ang="f29">
                      <a:pos x="f16" y="f18"/>
                    </a:cxn>
                  </a:cxnLst>
                  <a:rect l="f15" t="f18" r="f16" b="f17"/>
                  <a:pathLst>
                    <a:path w="21600" h="21600">
                      <a:moveTo>
                        <a:pt x="f48" y="f49"/>
                      </a:moveTo>
                      <a:arcTo wR="f9" hR="f9" stAng="f29" swAng="f32"/>
                      <a:close/>
                    </a:path>
                  </a:pathLst>
                </a:custGeom>
                <a:solidFill>
                  <a:schemeClr val="tx1"/>
                </a:solidFill>
                <a:ln>
                  <a:solidFill>
                    <a:schemeClr val="tx1"/>
                  </a:solidFill>
                  <a:prstDash val="solid"/>
                </a:ln>
              </p:spPr>
              <p:txBody>
                <a:bodyPr vert="horz" wrap="none" lIns="81646" tIns="40823" rIns="81646" bIns="40823" anchor="ctr" anchorCtr="0" compatLnSpc="0">
                  <a:noAutofit/>
                </a:bodyPr>
                <a:lstStyle/>
                <a:p>
                  <a:pPr hangingPunct="0"/>
                  <a:endParaRPr lang="en-US" sz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itchFamily="18"/>
                    <a:ea typeface="AR PL KaitiM GB" pitchFamily="2"/>
                    <a:cs typeface="Lohit Hindi" pitchFamily="2"/>
                  </a:endParaRPr>
                </a:p>
              </p:txBody>
            </p: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45060FE2-ACA0-7F35-AEBE-A1E0C505AABA}"/>
                    </a:ext>
                  </a:extLst>
                </p:cNvPr>
                <p:cNvCxnSpPr/>
                <p:nvPr/>
              </p:nvCxnSpPr>
              <p:spPr>
                <a:xfrm>
                  <a:off x="6498206" y="3711666"/>
                  <a:ext cx="468249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C5B5A4B1-1A9D-33B3-3FD8-0DC55B367700}"/>
                    </a:ext>
                  </a:extLst>
                </p:cNvPr>
                <p:cNvCxnSpPr/>
                <p:nvPr/>
              </p:nvCxnSpPr>
              <p:spPr>
                <a:xfrm>
                  <a:off x="5420473" y="4113235"/>
                  <a:ext cx="468249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3EF2A293-BA19-6DAC-8D00-A20B4E978E23}"/>
                  </a:ext>
                </a:extLst>
              </p:cNvPr>
              <p:cNvGrpSpPr/>
              <p:nvPr/>
            </p:nvGrpSpPr>
            <p:grpSpPr>
              <a:xfrm>
                <a:off x="4768340" y="3297812"/>
                <a:ext cx="291913" cy="1216782"/>
                <a:chOff x="764065" y="2369158"/>
                <a:chExt cx="291913" cy="1216782"/>
              </a:xfrm>
            </p:grpSpPr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F81B7E18-D4D9-DEB2-78EB-07E5A9D43142}"/>
                    </a:ext>
                  </a:extLst>
                </p:cNvPr>
                <p:cNvSpPr txBox="1"/>
                <p:nvPr/>
              </p:nvSpPr>
              <p:spPr>
                <a:xfrm>
                  <a:off x="764065" y="3278163"/>
                  <a:ext cx="28768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/>
                    <a:t>1</a:t>
                  </a:r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8269C9E4-860E-9B0B-2CCE-8B2541F57EA6}"/>
                    </a:ext>
                  </a:extLst>
                </p:cNvPr>
                <p:cNvSpPr txBox="1"/>
                <p:nvPr/>
              </p:nvSpPr>
              <p:spPr>
                <a:xfrm>
                  <a:off x="765752" y="3027570"/>
                  <a:ext cx="28768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/>
                    <a:t>2</a:t>
                  </a: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93840B5D-880C-2D86-DA7F-C41A452BEC45}"/>
                    </a:ext>
                  </a:extLst>
                </p:cNvPr>
                <p:cNvSpPr txBox="1"/>
                <p:nvPr/>
              </p:nvSpPr>
              <p:spPr>
                <a:xfrm>
                  <a:off x="768297" y="2369158"/>
                  <a:ext cx="28768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/>
                    <a:t>3</a:t>
                  </a:r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E40E2387-0CBC-BBDC-0F5A-13F79257F35F}"/>
                  </a:ext>
                </a:extLst>
              </p:cNvPr>
              <p:cNvGrpSpPr/>
              <p:nvPr/>
            </p:nvGrpSpPr>
            <p:grpSpPr>
              <a:xfrm>
                <a:off x="7024332" y="3297812"/>
                <a:ext cx="295237" cy="1199118"/>
                <a:chOff x="2918757" y="2367053"/>
                <a:chExt cx="295237" cy="1199118"/>
              </a:xfrm>
            </p:grpSpPr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1B959D49-06CB-5800-EB8D-4E2FB4AE2D2A}"/>
                    </a:ext>
                  </a:extLst>
                </p:cNvPr>
                <p:cNvSpPr txBox="1"/>
                <p:nvPr/>
              </p:nvSpPr>
              <p:spPr>
                <a:xfrm>
                  <a:off x="2918761" y="2631532"/>
                  <a:ext cx="28768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/>
                    <a:t>1</a:t>
                  </a:r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345FE4A2-EEEA-64D0-19C7-C9FDF321327D}"/>
                    </a:ext>
                  </a:extLst>
                </p:cNvPr>
                <p:cNvSpPr txBox="1"/>
                <p:nvPr/>
              </p:nvSpPr>
              <p:spPr>
                <a:xfrm>
                  <a:off x="2926313" y="2367053"/>
                  <a:ext cx="28768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/>
                    <a:t>2</a:t>
                  </a: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FF16BB77-BC98-17E7-2291-3AE3E8AB54A8}"/>
                    </a:ext>
                  </a:extLst>
                </p:cNvPr>
                <p:cNvSpPr txBox="1"/>
                <p:nvPr/>
              </p:nvSpPr>
              <p:spPr>
                <a:xfrm>
                  <a:off x="2918757" y="3258394"/>
                  <a:ext cx="28768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/>
                    <a:t>3</a:t>
                  </a:r>
                </a:p>
              </p:txBody>
            </p:sp>
          </p:grpSp>
        </p:grp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70FCB0FD-17BF-2FA4-A126-8E80D624F983}"/>
                </a:ext>
              </a:extLst>
            </p:cNvPr>
            <p:cNvCxnSpPr/>
            <p:nvPr/>
          </p:nvCxnSpPr>
          <p:spPr>
            <a:xfrm>
              <a:off x="6284415" y="3846070"/>
              <a:ext cx="0" cy="823683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C2AC2BF-0119-83DA-09A6-D8F009E54A6C}"/>
                </a:ext>
              </a:extLst>
            </p:cNvPr>
            <p:cNvCxnSpPr>
              <a:cxnSpLocks/>
            </p:cNvCxnSpPr>
            <p:nvPr/>
          </p:nvCxnSpPr>
          <p:spPr>
            <a:xfrm>
              <a:off x="7566660" y="4454172"/>
              <a:ext cx="0" cy="215581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CEC15B6-D41E-E0C3-2C8F-8B603A1134CF}"/>
                </a:ext>
              </a:extLst>
            </p:cNvPr>
            <p:cNvCxnSpPr>
              <a:cxnSpLocks/>
            </p:cNvCxnSpPr>
            <p:nvPr/>
          </p:nvCxnSpPr>
          <p:spPr>
            <a:xfrm>
              <a:off x="8442960" y="3835388"/>
              <a:ext cx="0" cy="215581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812E209-CDC5-D77F-4F44-28B00CE80BB6}"/>
                </a:ext>
              </a:extLst>
            </p:cNvPr>
            <p:cNvSpPr txBox="1"/>
            <p:nvPr/>
          </p:nvSpPr>
          <p:spPr>
            <a:xfrm>
              <a:off x="8455959" y="3807535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665950C-3E5A-8FEE-070D-28BD1FE61559}"/>
                </a:ext>
              </a:extLst>
            </p:cNvPr>
            <p:cNvSpPr txBox="1"/>
            <p:nvPr/>
          </p:nvSpPr>
          <p:spPr>
            <a:xfrm>
              <a:off x="7283336" y="4426764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AE80883-FB68-776F-701A-D607A851315F}"/>
                </a:ext>
              </a:extLst>
            </p:cNvPr>
            <p:cNvSpPr txBox="1"/>
            <p:nvPr/>
          </p:nvSpPr>
          <p:spPr>
            <a:xfrm>
              <a:off x="6241455" y="4055883"/>
              <a:ext cx="482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accent2"/>
                  </a:solidFill>
                </a:rPr>
                <a:t>30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4273BB6-915F-22D8-125B-26724441DB44}"/>
                  </a:ext>
                </a:extLst>
              </p:cNvPr>
              <p:cNvSpPr txBox="1"/>
              <p:nvPr/>
            </p:nvSpPr>
            <p:spPr>
              <a:xfrm>
                <a:off x="7250206" y="3384905"/>
                <a:ext cx="2730587" cy="6500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slow oscillation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  <m:sup>
                        <m: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GB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by definition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endParaRPr lang="en-GB" dirty="0"/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4273BB6-915F-22D8-125B-26724441D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0206" y="3384905"/>
                <a:ext cx="2730587" cy="650050"/>
              </a:xfrm>
              <a:prstGeom prst="rect">
                <a:avLst/>
              </a:prstGeom>
              <a:blipFill>
                <a:blip r:embed="rId4"/>
                <a:stretch>
                  <a:fillRect l="-1786" t="-4673" b="-140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68CE485-DE72-99B8-CFAD-F39171DCFF92}"/>
                  </a:ext>
                </a:extLst>
              </p:cNvPr>
              <p:cNvSpPr txBox="1"/>
              <p:nvPr/>
            </p:nvSpPr>
            <p:spPr>
              <a:xfrm>
                <a:off x="2195518" y="3698323"/>
                <a:ext cx="2209850" cy="6514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fast oscillation</a:t>
                </a:r>
              </a:p>
              <a:p>
                <a:pPr algn="r"/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sub>
                      <m:sup>
                        <m: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sign unknown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68CE485-DE72-99B8-CFAD-F39171DCF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518" y="3698323"/>
                <a:ext cx="2209850" cy="651460"/>
              </a:xfrm>
              <a:prstGeom prst="rect">
                <a:avLst/>
              </a:prstGeom>
              <a:blipFill>
                <a:blip r:embed="rId5"/>
                <a:stretch>
                  <a:fillRect t="-5607" r="-2204" b="-140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AD88B877-AB23-760D-146C-8731442156C3}"/>
              </a:ext>
            </a:extLst>
          </p:cNvPr>
          <p:cNvSpPr txBox="1"/>
          <p:nvPr/>
        </p:nvSpPr>
        <p:spPr>
          <a:xfrm>
            <a:off x="4078799" y="4566188"/>
            <a:ext cx="4074601" cy="7035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noAutofit/>
          </a:bodyPr>
          <a:lstStyle/>
          <a:p>
            <a:pPr algn="ctr" hangingPunct="0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Normal / Inverted </a:t>
            </a:r>
          </a:p>
          <a:p>
            <a:pPr algn="ctr" hangingPunct="0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Mass Ordering (MO, or Hierarchy)</a:t>
            </a:r>
          </a:p>
        </p:txBody>
      </p:sp>
    </p:spTree>
    <p:extLst>
      <p:ext uri="{BB962C8B-B14F-4D97-AF65-F5344CB8AC3E}">
        <p14:creationId xmlns:p14="http://schemas.microsoft.com/office/powerpoint/2010/main" val="1617091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38EFE-D5E6-CABF-B7C7-F956FDE43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4C5FCE-770B-11AE-2258-E4D9106C3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199" y="1537417"/>
            <a:ext cx="8812530" cy="85344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AEFDFF-C9C8-4A5D-01E1-A2EBF68C9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C14B75-84AA-EB6B-A41C-A77D6CEBB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04E26D-8260-7CB6-7352-455464783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12</a:t>
            </a:fld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4073F9D-35FC-5469-0ABA-327E2EC01E13}"/>
              </a:ext>
            </a:extLst>
          </p:cNvPr>
          <p:cNvSpPr txBox="1"/>
          <p:nvPr/>
        </p:nvSpPr>
        <p:spPr>
          <a:xfrm>
            <a:off x="0" y="0"/>
            <a:ext cx="4931641" cy="52474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3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Neutrino Mass and Mixing</a:t>
            </a:r>
            <a:endParaRPr lang="en-US" sz="300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 PL KaitiM GB" pitchFamily="2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BCC3DAE-CD26-4CA9-96F0-F3F3C6B29A05}"/>
              </a:ext>
            </a:extLst>
          </p:cNvPr>
          <p:cNvGrpSpPr/>
          <p:nvPr/>
        </p:nvGrpSpPr>
        <p:grpSpPr>
          <a:xfrm>
            <a:off x="3879151" y="1812291"/>
            <a:ext cx="3218173" cy="1220180"/>
            <a:chOff x="3863832" y="1677135"/>
            <a:chExt cx="3218173" cy="1220180"/>
          </a:xfrm>
        </p:grpSpPr>
        <p:sp>
          <p:nvSpPr>
            <p:cNvPr id="6" name="Straight Connector 5">
              <a:extLst>
                <a:ext uri="{FF2B5EF4-FFF2-40B4-BE49-F238E27FC236}">
                  <a16:creationId xmlns:a16="http://schemas.microsoft.com/office/drawing/2014/main" id="{679AB1DB-E2AD-F24F-3EF6-277BA42C4567}"/>
                </a:ext>
              </a:extLst>
            </p:cNvPr>
            <p:cNvSpPr/>
            <p:nvPr/>
          </p:nvSpPr>
          <p:spPr>
            <a:xfrm>
              <a:off x="5257046" y="2258457"/>
              <a:ext cx="331810" cy="0"/>
            </a:xfrm>
            <a:prstGeom prst="line">
              <a:avLst/>
            </a:prstGeom>
            <a:noFill/>
            <a:ln w="18360">
              <a:solidFill>
                <a:schemeClr val="accent1"/>
              </a:solidFill>
              <a:prstDash val="solid"/>
            </a:ln>
          </p:spPr>
          <p:txBody>
            <a:bodyPr vert="horz" wrap="none" lIns="89811" tIns="48988" rIns="89811" bIns="48988" anchor="ctr" anchorCtr="0" compatLnSpc="0"/>
            <a:lstStyle/>
            <a:p>
              <a:pPr hangingPunct="0"/>
              <a:endParaRPr lang="en-US" sz="1633"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  <p:sp>
          <p:nvSpPr>
            <p:cNvPr id="8" name="Straight Connector 7">
              <a:extLst>
                <a:ext uri="{FF2B5EF4-FFF2-40B4-BE49-F238E27FC236}">
                  <a16:creationId xmlns:a16="http://schemas.microsoft.com/office/drawing/2014/main" id="{5B82C8C3-98C9-2A0F-0033-D6B1C8044111}"/>
                </a:ext>
              </a:extLst>
            </p:cNvPr>
            <p:cNvSpPr/>
            <p:nvPr/>
          </p:nvSpPr>
          <p:spPr>
            <a:xfrm>
              <a:off x="6750194" y="1677135"/>
              <a:ext cx="331811" cy="0"/>
            </a:xfrm>
            <a:prstGeom prst="line">
              <a:avLst/>
            </a:prstGeom>
            <a:noFill/>
            <a:ln w="18360">
              <a:solidFill>
                <a:schemeClr val="accent1"/>
              </a:solidFill>
              <a:prstDash val="solid"/>
            </a:ln>
          </p:spPr>
          <p:txBody>
            <a:bodyPr vert="horz" wrap="none" lIns="89811" tIns="48988" rIns="89811" bIns="48988" anchor="ctr" anchorCtr="0" compatLnSpc="0"/>
            <a:lstStyle/>
            <a:p>
              <a:pPr hangingPunct="0"/>
              <a:endParaRPr lang="en-US" sz="1633"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  <p:sp>
          <p:nvSpPr>
            <p:cNvPr id="9" name="Straight Connector 8">
              <a:extLst>
                <a:ext uri="{FF2B5EF4-FFF2-40B4-BE49-F238E27FC236}">
                  <a16:creationId xmlns:a16="http://schemas.microsoft.com/office/drawing/2014/main" id="{037DFE91-B010-3ED2-7CBE-4F82D38F90F3}"/>
                </a:ext>
              </a:extLst>
            </p:cNvPr>
            <p:cNvSpPr/>
            <p:nvPr/>
          </p:nvSpPr>
          <p:spPr>
            <a:xfrm flipH="1">
              <a:off x="5091140" y="2258457"/>
              <a:ext cx="331811" cy="363817"/>
            </a:xfrm>
            <a:prstGeom prst="line">
              <a:avLst/>
            </a:prstGeom>
            <a:noFill/>
            <a:ln w="0">
              <a:solidFill>
                <a:schemeClr val="accent1"/>
              </a:solidFill>
              <a:prstDash val="solid"/>
            </a:ln>
          </p:spPr>
          <p:txBody>
            <a:bodyPr vert="horz" wrap="none" lIns="81646" tIns="40823" rIns="81646" bIns="40823" anchor="ctr" anchorCtr="0" compatLnSpc="0"/>
            <a:lstStyle/>
            <a:p>
              <a:pPr hangingPunct="0"/>
              <a:endParaRPr lang="en-US" sz="1633"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  <p:sp>
          <p:nvSpPr>
            <p:cNvPr id="10" name="Straight Connector 9">
              <a:extLst>
                <a:ext uri="{FF2B5EF4-FFF2-40B4-BE49-F238E27FC236}">
                  <a16:creationId xmlns:a16="http://schemas.microsoft.com/office/drawing/2014/main" id="{4E0C362B-C46B-597C-B125-3846441591AA}"/>
                </a:ext>
              </a:extLst>
            </p:cNvPr>
            <p:cNvSpPr/>
            <p:nvPr/>
          </p:nvSpPr>
          <p:spPr>
            <a:xfrm flipH="1">
              <a:off x="5090814" y="1677135"/>
              <a:ext cx="1825286" cy="944812"/>
            </a:xfrm>
            <a:prstGeom prst="line">
              <a:avLst/>
            </a:prstGeom>
            <a:noFill/>
            <a:ln w="0">
              <a:solidFill>
                <a:schemeClr val="accent1"/>
              </a:solidFill>
              <a:prstDash val="solid"/>
            </a:ln>
          </p:spPr>
          <p:txBody>
            <a:bodyPr vert="horz" wrap="none" lIns="81646" tIns="40823" rIns="81646" bIns="40823" anchor="ctr" anchorCtr="0" compatLnSpc="0"/>
            <a:lstStyle/>
            <a:p>
              <a:pPr hangingPunct="0"/>
              <a:endParaRPr lang="en-US" sz="1633"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D6C18AE-4331-5BDC-CBE1-8211570389AC}"/>
                </a:ext>
              </a:extLst>
            </p:cNvPr>
            <p:cNvSpPr txBox="1"/>
            <p:nvPr/>
          </p:nvSpPr>
          <p:spPr>
            <a:xfrm>
              <a:off x="3863832" y="2558263"/>
              <a:ext cx="2800352" cy="33905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6" tIns="40823" rIns="81646" bIns="40823" anchorCtr="0" compatLnSpc="0">
              <a:spAutoFit/>
            </a:bodyPr>
            <a:lstStyle/>
            <a:p>
              <a:pPr hangingPunct="0"/>
              <a:r>
                <a:rPr lang="en-US" sz="1633" b="1" i="1" dirty="0">
                  <a:solidFill>
                    <a:srgbClr val="0070C0"/>
                  </a:solidFill>
                  <a:latin typeface="Symbol" pitchFamily="18"/>
                  <a:ea typeface="AR PL KaitiM GB" pitchFamily="2"/>
                  <a:cs typeface="Lohit Hindi" pitchFamily="2"/>
                </a:rPr>
                <a:t>q</a:t>
              </a:r>
              <a:r>
                <a:rPr lang="en-US" sz="1633" b="1" baseline="-25000" dirty="0">
                  <a:solidFill>
                    <a:srgbClr val="0070C0"/>
                  </a:solidFill>
                  <a:latin typeface="Times New Roman" pitchFamily="18"/>
                  <a:ea typeface="AR PL KaitiM GB" pitchFamily="2"/>
                  <a:cs typeface="Lohit Hindi" pitchFamily="2"/>
                </a:rPr>
                <a:t>13 </a:t>
              </a:r>
              <a:r>
                <a:rPr lang="en-US" sz="1633" b="1" dirty="0">
                  <a:solidFill>
                    <a:srgbClr val="0070C0"/>
                  </a:solidFill>
                  <a:latin typeface="Symbol" pitchFamily="18"/>
                  <a:ea typeface="Symbol" pitchFamily="2"/>
                  <a:cs typeface="Symbol" pitchFamily="2"/>
                </a:rPr>
                <a:t>¹ </a:t>
              </a:r>
              <a:r>
                <a:rPr lang="en-US" sz="1633" b="1" dirty="0">
                  <a:solidFill>
                    <a:srgbClr val="0070C0"/>
                  </a:solidFill>
                  <a:latin typeface="Times New Roman" pitchFamily="18"/>
                  <a:ea typeface="AR PL KaitiM GB" pitchFamily="2"/>
                  <a:cs typeface="Lohit Hindi" pitchFamily="2"/>
                </a:rPr>
                <a:t>0 → </a:t>
              </a:r>
              <a:r>
                <a:rPr lang="en-US" sz="1633" b="1" i="1" dirty="0" err="1">
                  <a:solidFill>
                    <a:srgbClr val="0070C0"/>
                  </a:solidFill>
                  <a:latin typeface="Symbol" pitchFamily="18"/>
                  <a:ea typeface="AR PL KaitiM GB" pitchFamily="2"/>
                  <a:cs typeface="Lohit Hindi" pitchFamily="2"/>
                </a:rPr>
                <a:t>d</a:t>
              </a:r>
              <a:r>
                <a:rPr lang="en-US" sz="1633" b="1" baseline="-25000" dirty="0" err="1">
                  <a:solidFill>
                    <a:srgbClr val="0070C0"/>
                  </a:solidFill>
                  <a:latin typeface="Times New Roman" pitchFamily="18"/>
                  <a:ea typeface="AR PL KaitiM GB" pitchFamily="2"/>
                  <a:cs typeface="Lohit Hindi" pitchFamily="2"/>
                </a:rPr>
                <a:t>CP</a:t>
              </a:r>
              <a:r>
                <a:rPr lang="en-US" sz="1633" b="1" dirty="0">
                  <a:solidFill>
                    <a:srgbClr val="0070C0"/>
                  </a:solidFill>
                  <a:latin typeface="Times New Roman" pitchFamily="18"/>
                  <a:ea typeface="AR PL KaitiM GB" pitchFamily="2"/>
                  <a:cs typeface="Lohit Hindi" pitchFamily="2"/>
                </a:rPr>
                <a:t> can be observed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7944BAD-019B-6CA7-03E5-09B0288D0EEC}"/>
              </a:ext>
            </a:extLst>
          </p:cNvPr>
          <p:cNvGrpSpPr/>
          <p:nvPr/>
        </p:nvGrpSpPr>
        <p:grpSpPr>
          <a:xfrm>
            <a:off x="1870078" y="1818889"/>
            <a:ext cx="2656852" cy="924111"/>
            <a:chOff x="1854759" y="1674208"/>
            <a:chExt cx="2656852" cy="924111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9DE4F87-8570-0216-9C49-3219CEAB7785}"/>
                </a:ext>
              </a:extLst>
            </p:cNvPr>
            <p:cNvSpPr/>
            <p:nvPr/>
          </p:nvSpPr>
          <p:spPr>
            <a:xfrm>
              <a:off x="2901737" y="1674208"/>
              <a:ext cx="1609874" cy="54437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8360">
              <a:solidFill>
                <a:schemeClr val="accent6"/>
              </a:solidFill>
              <a:prstDash val="solid"/>
            </a:ln>
          </p:spPr>
          <p:txBody>
            <a:bodyPr vert="horz" wrap="none" lIns="89811" tIns="48988" rIns="89811" bIns="48988" anchor="ctr" anchorCtr="0" compatLnSpc="0">
              <a:noAutofit/>
            </a:bodyPr>
            <a:lstStyle/>
            <a:p>
              <a:pPr hangingPunct="0"/>
              <a:endParaRPr lang="en-US" sz="1633"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823B17C-85DD-20A2-E946-E57E344D141F}"/>
                </a:ext>
              </a:extLst>
            </p:cNvPr>
            <p:cNvSpPr/>
            <p:nvPr/>
          </p:nvSpPr>
          <p:spPr>
            <a:xfrm rot="8728932">
              <a:off x="2214993" y="1867747"/>
              <a:ext cx="1069567" cy="73057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276" h="2238">
                  <a:moveTo>
                    <a:pt x="0" y="0"/>
                  </a:moveTo>
                  <a:cubicBezTo>
                    <a:pt x="3631" y="-1"/>
                    <a:pt x="3266" y="2238"/>
                    <a:pt x="3266" y="2238"/>
                  </a:cubicBezTo>
                </a:path>
              </a:pathLst>
            </a:custGeom>
            <a:noFill/>
            <a:ln w="18360">
              <a:solidFill>
                <a:schemeClr val="accent6"/>
              </a:solidFill>
              <a:prstDash val="solid"/>
              <a:tailEnd type="arrow"/>
            </a:ln>
          </p:spPr>
          <p:txBody>
            <a:bodyPr vert="horz" wrap="none" lIns="89811" tIns="48988" rIns="89811" bIns="48988" anchor="ctr" anchorCtr="0" compatLnSpc="0"/>
            <a:lstStyle/>
            <a:p>
              <a:pPr hangingPunct="0"/>
              <a:endParaRPr lang="en-US" sz="1633"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486109A-F7F6-EDAB-BB85-F6ADAA99DEA2}"/>
                </a:ext>
              </a:extLst>
            </p:cNvPr>
            <p:cNvSpPr/>
            <p:nvPr/>
          </p:nvSpPr>
          <p:spPr>
            <a:xfrm>
              <a:off x="1854759" y="1674208"/>
              <a:ext cx="293274" cy="54866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8360">
              <a:solidFill>
                <a:schemeClr val="accent6"/>
              </a:solidFill>
              <a:prstDash val="solid"/>
            </a:ln>
          </p:spPr>
          <p:txBody>
            <a:bodyPr vert="horz" wrap="none" lIns="89811" tIns="48988" rIns="89811" bIns="48988" anchor="ctr" anchorCtr="0" compatLnSpc="0">
              <a:noAutofit/>
            </a:bodyPr>
            <a:lstStyle/>
            <a:p>
              <a:pPr hangingPunct="0"/>
              <a:endParaRPr lang="en-US" sz="1633"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56C0B84-F7A9-4041-33CF-9E67D23E4BFB}"/>
              </a:ext>
            </a:extLst>
          </p:cNvPr>
          <p:cNvGrpSpPr/>
          <p:nvPr/>
        </p:nvGrpSpPr>
        <p:grpSpPr>
          <a:xfrm>
            <a:off x="8086726" y="1169562"/>
            <a:ext cx="2420504" cy="913590"/>
            <a:chOff x="8071407" y="1015356"/>
            <a:chExt cx="2420504" cy="913590"/>
          </a:xfrm>
        </p:grpSpPr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5683027-C3BA-D8E2-7410-33B857824D08}"/>
                </a:ext>
              </a:extLst>
            </p:cNvPr>
            <p:cNvSpPr/>
            <p:nvPr/>
          </p:nvSpPr>
          <p:spPr>
            <a:xfrm>
              <a:off x="8071407" y="1384570"/>
              <a:ext cx="1629941" cy="54437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8360">
              <a:solidFill>
                <a:schemeClr val="accent2"/>
              </a:solidFill>
              <a:prstDash val="solid"/>
            </a:ln>
          </p:spPr>
          <p:txBody>
            <a:bodyPr vert="horz" wrap="none" lIns="89811" tIns="48988" rIns="89811" bIns="48988" anchor="ctr" anchorCtr="0" compatLnSpc="0">
              <a:noAutofit/>
            </a:bodyPr>
            <a:lstStyle/>
            <a:p>
              <a:pPr hangingPunct="0"/>
              <a:endParaRPr lang="en-US" sz="1633"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9A71D02-4CC8-9C95-A641-7678E4651B17}"/>
                </a:ext>
              </a:extLst>
            </p:cNvPr>
            <p:cNvSpPr/>
            <p:nvPr/>
          </p:nvSpPr>
          <p:spPr>
            <a:xfrm>
              <a:off x="10198637" y="1384570"/>
              <a:ext cx="293274" cy="54437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8360">
              <a:solidFill>
                <a:schemeClr val="accent2"/>
              </a:solidFill>
              <a:prstDash val="solid"/>
            </a:ln>
          </p:spPr>
          <p:txBody>
            <a:bodyPr vert="horz" wrap="none" lIns="89811" tIns="48988" rIns="89811" bIns="48988" anchor="ctr" anchorCtr="0" compatLnSpc="0">
              <a:noAutofit/>
            </a:bodyPr>
            <a:lstStyle/>
            <a:p>
              <a:pPr hangingPunct="0"/>
              <a:endParaRPr lang="en-US" sz="1633"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8B0B2EB-9E6D-AAF5-11B9-BFE3BB2E0E10}"/>
                </a:ext>
              </a:extLst>
            </p:cNvPr>
            <p:cNvSpPr/>
            <p:nvPr/>
          </p:nvSpPr>
          <p:spPr>
            <a:xfrm rot="19501298">
              <a:off x="9059454" y="1015356"/>
              <a:ext cx="1069567" cy="73057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276" h="2238">
                  <a:moveTo>
                    <a:pt x="0" y="0"/>
                  </a:moveTo>
                  <a:cubicBezTo>
                    <a:pt x="3631" y="-1"/>
                    <a:pt x="3266" y="2238"/>
                    <a:pt x="3266" y="2238"/>
                  </a:cubicBezTo>
                </a:path>
              </a:pathLst>
            </a:custGeom>
            <a:noFill/>
            <a:ln w="18360">
              <a:solidFill>
                <a:schemeClr val="accent2"/>
              </a:solidFill>
              <a:prstDash val="solid"/>
              <a:tailEnd type="arrow"/>
            </a:ln>
          </p:spPr>
          <p:txBody>
            <a:bodyPr vert="horz" wrap="none" lIns="89811" tIns="48988" rIns="89811" bIns="48988" anchor="ctr" anchorCtr="0" compatLnSpc="0"/>
            <a:lstStyle/>
            <a:p>
              <a:pPr hangingPunct="0"/>
              <a:endParaRPr lang="en-US" sz="1633" dirty="0"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181AC52-D47B-E3C6-5E78-FCD9AA89E086}"/>
              </a:ext>
            </a:extLst>
          </p:cNvPr>
          <p:cNvGrpSpPr/>
          <p:nvPr/>
        </p:nvGrpSpPr>
        <p:grpSpPr>
          <a:xfrm>
            <a:off x="8086726" y="2997841"/>
            <a:ext cx="3684649" cy="1702898"/>
            <a:chOff x="704767" y="3175694"/>
            <a:chExt cx="3684649" cy="1702898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35E5655-B850-E2DD-8429-D9DD43CB98E4}"/>
                </a:ext>
              </a:extLst>
            </p:cNvPr>
            <p:cNvSpPr txBox="1"/>
            <p:nvPr/>
          </p:nvSpPr>
          <p:spPr>
            <a:xfrm>
              <a:off x="721236" y="3175694"/>
              <a:ext cx="31935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2"/>
                  </a:solidFill>
                  <a:latin typeface="Symbol" pitchFamily="2" charset="2"/>
                </a:rPr>
                <a:t>q</a:t>
              </a:r>
              <a:r>
                <a:rPr lang="en-GB" baseline="-25000" dirty="0">
                  <a:solidFill>
                    <a:schemeClr val="accent2"/>
                  </a:solidFill>
                </a:rPr>
                <a:t>12</a:t>
              </a:r>
              <a:r>
                <a:rPr lang="en-GB" dirty="0">
                  <a:solidFill>
                    <a:schemeClr val="accent2"/>
                  </a:solidFill>
                </a:rPr>
                <a:t>: mixing between </a:t>
              </a:r>
              <a:r>
                <a:rPr lang="en-GB" dirty="0">
                  <a:solidFill>
                    <a:schemeClr val="accent2"/>
                  </a:solidFill>
                  <a:latin typeface="Symbol" pitchFamily="2" charset="2"/>
                </a:rPr>
                <a:t>n</a:t>
              </a:r>
              <a:r>
                <a:rPr lang="en-GB" baseline="-25000" dirty="0">
                  <a:solidFill>
                    <a:schemeClr val="accent2"/>
                  </a:solidFill>
                </a:rPr>
                <a:t>1</a:t>
              </a:r>
              <a:r>
                <a:rPr lang="en-GB" dirty="0">
                  <a:solidFill>
                    <a:schemeClr val="accent2"/>
                  </a:solidFill>
                </a:rPr>
                <a:t> and </a:t>
              </a:r>
              <a:r>
                <a:rPr lang="en-GB" dirty="0">
                  <a:solidFill>
                    <a:schemeClr val="accent2"/>
                  </a:solidFill>
                  <a:latin typeface="Symbol" pitchFamily="2" charset="2"/>
                  <a:cs typeface="Sylfaen" panose="020F0502020204030204" pitchFamily="34" charset="0"/>
                </a:rPr>
                <a:t>n</a:t>
              </a:r>
              <a:r>
                <a:rPr lang="en-GB" baseline="-25000" dirty="0">
                  <a:solidFill>
                    <a:schemeClr val="accent2"/>
                  </a:solidFill>
                </a:rPr>
                <a:t>2</a:t>
              </a:r>
            </a:p>
            <a:p>
              <a:endParaRPr lang="en-GB" dirty="0">
                <a:solidFill>
                  <a:schemeClr val="accent2"/>
                </a:solidFill>
                <a:latin typeface="Symbol" pitchFamily="2" charset="2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6241C77-6F73-390B-D88B-8C166E473B5A}"/>
                </a:ext>
              </a:extLst>
            </p:cNvPr>
            <p:cNvSpPr txBox="1"/>
            <p:nvPr/>
          </p:nvSpPr>
          <p:spPr>
            <a:xfrm>
              <a:off x="715224" y="3707329"/>
              <a:ext cx="353267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accent6"/>
                  </a:solidFill>
                  <a:latin typeface="Symbol" pitchFamily="2" charset="2"/>
                </a:rPr>
                <a:t>q</a:t>
              </a:r>
              <a:r>
                <a:rPr lang="en-GB" baseline="-25000" dirty="0">
                  <a:solidFill>
                    <a:schemeClr val="accent6"/>
                  </a:solidFill>
                  <a:latin typeface="Symbol" pitchFamily="2" charset="2"/>
                </a:rPr>
                <a:t>23</a:t>
              </a:r>
              <a:r>
                <a:rPr lang="en-GB" dirty="0">
                  <a:solidFill>
                    <a:schemeClr val="accent6"/>
                  </a:solidFill>
                </a:rPr>
                <a:t>: mixing between </a:t>
              </a:r>
              <a:r>
                <a:rPr lang="en-GB" dirty="0">
                  <a:solidFill>
                    <a:schemeClr val="accent6"/>
                  </a:solidFill>
                  <a:latin typeface="Symbol" pitchFamily="2" charset="2"/>
                  <a:cs typeface="Sylfaen" panose="020F0502020204030204" pitchFamily="34" charset="0"/>
                </a:rPr>
                <a:t>n</a:t>
              </a:r>
              <a:r>
                <a:rPr lang="en-GB" baseline="-25000" dirty="0">
                  <a:solidFill>
                    <a:schemeClr val="accent6"/>
                  </a:solidFill>
                  <a:latin typeface="Symbol" pitchFamily="2" charset="2"/>
                </a:rPr>
                <a:t>m</a:t>
              </a:r>
              <a:r>
                <a:rPr lang="en-GB" dirty="0">
                  <a:solidFill>
                    <a:schemeClr val="accent6"/>
                  </a:solidFill>
                </a:rPr>
                <a:t> and </a:t>
              </a:r>
              <a:r>
                <a:rPr lang="en-GB" dirty="0" err="1">
                  <a:solidFill>
                    <a:schemeClr val="accent6"/>
                  </a:solidFill>
                  <a:latin typeface="Symbol" pitchFamily="2" charset="2"/>
                  <a:cs typeface="Sylfaen" panose="020F0502020204030204" pitchFamily="34" charset="0"/>
                </a:rPr>
                <a:t>n</a:t>
              </a:r>
              <a:r>
                <a:rPr lang="en-GB" baseline="-25000" dirty="0" err="1">
                  <a:solidFill>
                    <a:schemeClr val="accent6"/>
                  </a:solidFill>
                  <a:latin typeface="Symbol" pitchFamily="2" charset="2"/>
                </a:rPr>
                <a:t>t</a:t>
              </a:r>
              <a:endParaRPr lang="en-GB" dirty="0">
                <a:solidFill>
                  <a:schemeClr val="accent6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EFEDEBB-A3F9-A224-3A0A-DBA1AE9452A7}"/>
                </a:ext>
              </a:extLst>
            </p:cNvPr>
            <p:cNvSpPr txBox="1"/>
            <p:nvPr/>
          </p:nvSpPr>
          <p:spPr>
            <a:xfrm>
              <a:off x="704767" y="4232261"/>
              <a:ext cx="368464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accent1"/>
                  </a:solidFill>
                  <a:latin typeface="Symbol" pitchFamily="2" charset="2"/>
                </a:rPr>
                <a:t>q</a:t>
              </a:r>
              <a:r>
                <a:rPr lang="en-GB" baseline="-25000" dirty="0">
                  <a:solidFill>
                    <a:schemeClr val="accent1"/>
                  </a:solidFill>
                  <a:latin typeface="Symbol" pitchFamily="2" charset="2"/>
                </a:rPr>
                <a:t>13</a:t>
              </a:r>
              <a:r>
                <a:rPr lang="en-GB" dirty="0">
                  <a:solidFill>
                    <a:schemeClr val="accent1"/>
                  </a:solidFill>
                </a:rPr>
                <a:t>: if 0, effective 2 flavour mixing</a:t>
              </a:r>
            </a:p>
            <a:p>
              <a:pPr marL="742950" lvl="1" indent="-285750">
                <a:buFont typeface="Wingdings" panose="05000000000000000000" pitchFamily="2" charset="2"/>
                <a:buChar char="Ø"/>
              </a:pPr>
              <a:r>
                <a:rPr lang="en-GB" dirty="0">
                  <a:solidFill>
                    <a:schemeClr val="accent1"/>
                  </a:solidFill>
                </a:rPr>
                <a:t>No CPV!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4542438-A318-C8A7-D7B8-645EDF823423}"/>
                  </a:ext>
                </a:extLst>
              </p:cNvPr>
              <p:cNvSpPr txBox="1"/>
              <p:nvPr/>
            </p:nvSpPr>
            <p:spPr>
              <a:xfrm>
                <a:off x="836487" y="2959815"/>
                <a:ext cx="6892682" cy="31758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Open questions</a:t>
                </a:r>
              </a:p>
              <a:p>
                <a:pPr marL="285750" indent="-285750">
                  <a:buFont typeface="Wingdings" pitchFamily="2" charset="2"/>
                  <a:buChar char="q"/>
                </a:pP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What are the neutrino masses?</a:t>
                </a:r>
              </a:p>
              <a:p>
                <a:pPr marL="742950" lvl="1" indent="-285750">
                  <a:buFont typeface="Wingdings" pitchFamily="2" charset="2"/>
                  <a:buChar char="v"/>
                </a:pP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Mass gaps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GB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21</m:t>
                        </m:r>
                      </m:sub>
                      <m:sup>
                        <m:r>
                          <a:rPr lang="en-GB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|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GB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r>
                          <a:rPr lang="en-GB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GB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|) and ordering (</a:t>
                </a:r>
                <a:r>
                  <a:rPr lang="en-US" sz="20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sgn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GB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32</m:t>
                        </m:r>
                      </m:sub>
                      <m:sup>
                        <m:r>
                          <a:rPr lang="en-GB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)?</a:t>
                </a:r>
              </a:p>
              <a:p>
                <a:pPr marL="285750" indent="-285750">
                  <a:buFont typeface="Wingdings" pitchFamily="2" charset="2"/>
                  <a:buChar char="q"/>
                </a:pP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What are the mixing parameters?</a:t>
                </a:r>
              </a:p>
              <a:p>
                <a:pPr marL="742950" lvl="1" indent="-285750">
                  <a:buFont typeface="Wingdings" pitchFamily="2" charset="2"/>
                  <a:buChar char="v"/>
                </a:pP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Mixing angles (</a:t>
                </a:r>
                <a:r>
                  <a:rPr lang="en-GB" sz="2000" b="0" i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Symbol" pitchFamily="2" charset="2"/>
                  </a:rPr>
                  <a:t>q</a:t>
                </a:r>
                <a:r>
                  <a:rPr lang="el-GR" sz="2000" b="0" i="0" baseline="-25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Arial" panose="020B0604020202020204" pitchFamily="34" charset="0"/>
                  </a:rPr>
                  <a:t>12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</a:t>
                </a:r>
                <a:r>
                  <a:rPr lang="en-GB" sz="2000" b="0" i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Symbol" pitchFamily="2" charset="2"/>
                  </a:rPr>
                  <a:t>q</a:t>
                </a:r>
                <a:r>
                  <a:rPr lang="el-GR" sz="2000" b="0" i="0" baseline="-25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Arial" panose="020B0604020202020204" pitchFamily="34" charset="0"/>
                  </a:rPr>
                  <a:t>23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, </a:t>
                </a:r>
                <a:r>
                  <a:rPr lang="en-GB" sz="2000" b="0" i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Symbol" pitchFamily="2" charset="2"/>
                  </a:rPr>
                  <a:t>q</a:t>
                </a:r>
                <a:r>
                  <a:rPr lang="el-GR" sz="2000" b="0" i="0" baseline="-25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Arial" panose="020B0604020202020204" pitchFamily="34" charset="0"/>
                  </a:rPr>
                  <a:t>13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) and CP-phase (</a:t>
                </a:r>
                <a:r>
                  <a:rPr lang="en-GB" sz="2000" b="0" i="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Symbol" pitchFamily="2" charset="2"/>
                  </a:rPr>
                  <a:t>d</a:t>
                </a:r>
                <a:r>
                  <a:rPr lang="en-GB" sz="2000" b="0" i="0" baseline="-250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Arial" panose="020B0604020202020204" pitchFamily="34" charset="0"/>
                  </a:rPr>
                  <a:t>CP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)?</a:t>
                </a:r>
              </a:p>
              <a:p>
                <a:endPara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marL="342900" indent="-342900">
                  <a:buFont typeface="System Font Regular"/>
                  <a:buChar char="🙅🏻"/>
                </a:pP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Not accessible through oscillation measurements:</a:t>
                </a:r>
              </a:p>
              <a:p>
                <a:pPr marL="342900" indent="-342900">
                  <a:buFont typeface="Wingdings" pitchFamily="2" charset="2"/>
                  <a:buChar char="q"/>
                </a:pP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Absolute mass</a:t>
                </a:r>
              </a:p>
              <a:p>
                <a:pPr marL="342900" indent="-342900">
                  <a:buFont typeface="Wingdings" pitchFamily="2" charset="2"/>
                  <a:buChar char="q"/>
                </a:pP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Dirac/Majorana nature</a:t>
                </a:r>
              </a:p>
              <a:p>
                <a:pPr marL="342900" indent="-342900">
                  <a:buFont typeface="Wingdings" pitchFamily="2" charset="2"/>
                  <a:buChar char="q"/>
                </a:pPr>
                <a:endPara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4542438-A318-C8A7-D7B8-645EDF823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487" y="2959815"/>
                <a:ext cx="6892682" cy="3175806"/>
              </a:xfrm>
              <a:prstGeom prst="rect">
                <a:avLst/>
              </a:prstGeom>
              <a:blipFill>
                <a:blip r:embed="rId4"/>
                <a:stretch>
                  <a:fillRect l="-1149" t="-9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7" name="Group 76">
            <a:extLst>
              <a:ext uri="{FF2B5EF4-FFF2-40B4-BE49-F238E27FC236}">
                <a16:creationId xmlns:a16="http://schemas.microsoft.com/office/drawing/2014/main" id="{74A6D6D5-DE5B-6CC5-CDDB-5E519F08C758}"/>
              </a:ext>
            </a:extLst>
          </p:cNvPr>
          <p:cNvGrpSpPr/>
          <p:nvPr/>
        </p:nvGrpSpPr>
        <p:grpSpPr>
          <a:xfrm>
            <a:off x="10765251" y="1658051"/>
            <a:ext cx="681182" cy="291067"/>
            <a:chOff x="8273562" y="1137236"/>
            <a:chExt cx="681182" cy="291067"/>
          </a:xfrm>
        </p:grpSpPr>
        <p:sp>
          <p:nvSpPr>
            <p:cNvPr id="71" name="Freeform 53">
              <a:extLst>
                <a:ext uri="{FF2B5EF4-FFF2-40B4-BE49-F238E27FC236}">
                  <a16:creationId xmlns:a16="http://schemas.microsoft.com/office/drawing/2014/main" id="{2BC8400D-CF75-48A6-5807-334619FB64B0}"/>
                </a:ext>
              </a:extLst>
            </p:cNvPr>
            <p:cNvSpPr/>
            <p:nvPr/>
          </p:nvSpPr>
          <p:spPr>
            <a:xfrm>
              <a:off x="8273888" y="1137236"/>
              <a:ext cx="82953" cy="829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18360">
              <a:solidFill>
                <a:schemeClr val="tx1"/>
              </a:solidFill>
              <a:prstDash val="solid"/>
            </a:ln>
          </p:spPr>
          <p:txBody>
            <a:bodyPr vert="horz" wrap="none" lIns="89811" tIns="48988" rIns="89811" bIns="48988" anchor="ctr" anchorCtr="0" compatLnSpc="0">
              <a:noAutofit/>
            </a:bodyPr>
            <a:lstStyle/>
            <a:p>
              <a:pPr hangingPunct="0"/>
              <a:endPara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B0F8A25-A7AF-1F8D-76A7-C9281369FBFE}"/>
                </a:ext>
              </a:extLst>
            </p:cNvPr>
            <p:cNvCxnSpPr/>
            <p:nvPr/>
          </p:nvCxnSpPr>
          <p:spPr>
            <a:xfrm>
              <a:off x="8486495" y="1175678"/>
              <a:ext cx="468249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Freeform 40">
              <a:extLst>
                <a:ext uri="{FF2B5EF4-FFF2-40B4-BE49-F238E27FC236}">
                  <a16:creationId xmlns:a16="http://schemas.microsoft.com/office/drawing/2014/main" id="{EE8A024E-6C78-8BE4-7655-8080C94AC457}"/>
                </a:ext>
              </a:extLst>
            </p:cNvPr>
            <p:cNvSpPr/>
            <p:nvPr/>
          </p:nvSpPr>
          <p:spPr>
            <a:xfrm>
              <a:off x="8273562" y="1345026"/>
              <a:ext cx="82953" cy="829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18360">
              <a:solidFill>
                <a:schemeClr val="tx1"/>
              </a:solidFill>
              <a:prstDash val="solid"/>
            </a:ln>
          </p:spPr>
          <p:txBody>
            <a:bodyPr vert="horz" wrap="none" lIns="89811" tIns="48988" rIns="89811" bIns="48988" anchor="ctr" anchorCtr="0" compatLnSpc="0">
              <a:noAutofit/>
            </a:bodyPr>
            <a:lstStyle/>
            <a:p>
              <a:pPr hangingPunct="0"/>
              <a:endPara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52896E7-F7EA-9EF8-2FDD-4954F55A8CDA}"/>
                </a:ext>
              </a:extLst>
            </p:cNvPr>
            <p:cNvCxnSpPr>
              <a:cxnSpLocks/>
            </p:cNvCxnSpPr>
            <p:nvPr/>
          </p:nvCxnSpPr>
          <p:spPr>
            <a:xfrm>
              <a:off x="8486495" y="1394293"/>
              <a:ext cx="468249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624ECE7-918F-7A96-D27A-BBD691E6D473}"/>
                </a:ext>
              </a:extLst>
            </p:cNvPr>
            <p:cNvCxnSpPr>
              <a:cxnSpLocks/>
            </p:cNvCxnSpPr>
            <p:nvPr/>
          </p:nvCxnSpPr>
          <p:spPr>
            <a:xfrm>
              <a:off x="8823516" y="1178712"/>
              <a:ext cx="0" cy="215581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7627E4B-547C-9459-F436-1B019807F695}"/>
                </a:ext>
              </a:extLst>
            </p:cNvPr>
            <p:cNvSpPr txBox="1"/>
            <p:nvPr/>
          </p:nvSpPr>
          <p:spPr>
            <a:xfrm>
              <a:off x="8540192" y="1151304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solidFill>
                    <a:schemeClr val="accent2"/>
                  </a:solidFill>
                </a:rPr>
                <a:t>1</a:t>
              </a:r>
            </a:p>
          </p:txBody>
        </p:sp>
      </p:grp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4F8F1012-8823-7867-BC72-DB7E38427BE1}"/>
              </a:ext>
            </a:extLst>
          </p:cNvPr>
          <p:cNvCxnSpPr>
            <a:cxnSpLocks/>
          </p:cNvCxnSpPr>
          <p:nvPr/>
        </p:nvCxnSpPr>
        <p:spPr>
          <a:xfrm>
            <a:off x="11421494" y="2227612"/>
            <a:ext cx="479088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F36122F8-01EF-8098-44B4-89E5488CC180}"/>
              </a:ext>
            </a:extLst>
          </p:cNvPr>
          <p:cNvCxnSpPr>
            <a:cxnSpLocks/>
          </p:cNvCxnSpPr>
          <p:nvPr/>
        </p:nvCxnSpPr>
        <p:spPr>
          <a:xfrm>
            <a:off x="11647927" y="1799839"/>
            <a:ext cx="0" cy="427773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56EB744D-1C65-F702-DF3B-01A373F08146}"/>
              </a:ext>
            </a:extLst>
          </p:cNvPr>
          <p:cNvSpPr txBox="1"/>
          <p:nvPr/>
        </p:nvSpPr>
        <p:spPr>
          <a:xfrm>
            <a:off x="11604967" y="1836084"/>
            <a:ext cx="482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30</a:t>
            </a:r>
          </a:p>
        </p:txBody>
      </p:sp>
      <p:sp>
        <p:nvSpPr>
          <p:cNvPr id="82" name="Freeform 40">
            <a:extLst>
              <a:ext uri="{FF2B5EF4-FFF2-40B4-BE49-F238E27FC236}">
                <a16:creationId xmlns:a16="http://schemas.microsoft.com/office/drawing/2014/main" id="{BA90993F-B2B6-ED9F-5830-45CE448EF108}"/>
              </a:ext>
            </a:extLst>
          </p:cNvPr>
          <p:cNvSpPr/>
          <p:nvPr/>
        </p:nvSpPr>
        <p:spPr>
          <a:xfrm>
            <a:off x="11227497" y="2189153"/>
            <a:ext cx="82953" cy="8295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tx1"/>
          </a:solidFill>
          <a:ln w="18360">
            <a:solidFill>
              <a:schemeClr val="tx1"/>
            </a:solidFill>
            <a:prstDash val="solid"/>
          </a:ln>
        </p:spPr>
        <p:txBody>
          <a:bodyPr vert="horz" wrap="none" lIns="89811" tIns="48988" rIns="89811" bIns="48988" anchor="ctr" anchorCtr="0" compatLnSpc="0">
            <a:noAutofit/>
          </a:bodyPr>
          <a:lstStyle/>
          <a:p>
            <a:pPr hangingPunct="0"/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/>
              <a:ea typeface="AR PL KaitiM GB" pitchFamily="2"/>
              <a:cs typeface="Lohit Hindi" pitchFamily="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797A88-F2C1-5445-0B06-D9CEEE463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3195" y="4711943"/>
            <a:ext cx="3526666" cy="94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7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A23040-5BE0-AA72-C80C-2AC700D2D2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19023" y="2448896"/>
            <a:ext cx="6185899" cy="370392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436CB7-655C-D31C-9DD3-498C9CC7F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6AF813-DE65-FDC3-C7B6-F3AB24E72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E1D27-29F1-7CFA-D531-C4749A062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13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2E6D34-0BA9-C6B9-5493-9EC276B2ABEA}"/>
              </a:ext>
            </a:extLst>
          </p:cNvPr>
          <p:cNvSpPr txBox="1"/>
          <p:nvPr/>
        </p:nvSpPr>
        <p:spPr>
          <a:xfrm>
            <a:off x="3463639" y="5159451"/>
            <a:ext cx="29103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[Vitagliano, Tamborra, and Raffelt, Rev.Mod.Phys. 92 ,45006 (2020)]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5DA376-0EDF-2587-24C3-7F7BDE0607D5}"/>
              </a:ext>
            </a:extLst>
          </p:cNvPr>
          <p:cNvSpPr txBox="1"/>
          <p:nvPr/>
        </p:nvSpPr>
        <p:spPr>
          <a:xfrm>
            <a:off x="0" y="0"/>
            <a:ext cx="3371534" cy="524809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3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Neutrino Sources</a:t>
            </a:r>
            <a:endParaRPr lang="en-US" sz="300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 PL KaitiM GB" pitchFamily="2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B57B5B3-3E0F-42AC-05B7-12EE15158679}"/>
              </a:ext>
            </a:extLst>
          </p:cNvPr>
          <p:cNvGrpSpPr/>
          <p:nvPr/>
        </p:nvGrpSpPr>
        <p:grpSpPr>
          <a:xfrm>
            <a:off x="5779117" y="2284061"/>
            <a:ext cx="1284763" cy="3373792"/>
            <a:chOff x="5779117" y="2284061"/>
            <a:chExt cx="1284763" cy="337379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397FC1C-B474-3A0A-7D7A-D0E4DDA45D91}"/>
                </a:ext>
              </a:extLst>
            </p:cNvPr>
            <p:cNvSpPr txBox="1"/>
            <p:nvPr/>
          </p:nvSpPr>
          <p:spPr>
            <a:xfrm>
              <a:off x="6417549" y="2284061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2"/>
                  </a:solidFill>
                </a:rPr>
                <a:t>GeV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D68288D-6E06-E422-C1AD-7E86ACD146A6}"/>
                </a:ext>
              </a:extLst>
            </p:cNvPr>
            <p:cNvSpPr txBox="1"/>
            <p:nvPr/>
          </p:nvSpPr>
          <p:spPr>
            <a:xfrm>
              <a:off x="5779117" y="2284061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2"/>
                  </a:solidFill>
                </a:rPr>
                <a:t>MeV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5001CFA-F5A6-495B-C96E-F143AE8FE79B}"/>
                </a:ext>
              </a:extLst>
            </p:cNvPr>
            <p:cNvCxnSpPr>
              <a:cxnSpLocks/>
            </p:cNvCxnSpPr>
            <p:nvPr/>
          </p:nvCxnSpPr>
          <p:spPr>
            <a:xfrm>
              <a:off x="6745624" y="2585086"/>
              <a:ext cx="0" cy="3072767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9667E12-4BC5-59ED-0F53-2949770D3B43}"/>
                </a:ext>
              </a:extLst>
            </p:cNvPr>
            <p:cNvCxnSpPr>
              <a:cxnSpLocks/>
            </p:cNvCxnSpPr>
            <p:nvPr/>
          </p:nvCxnSpPr>
          <p:spPr>
            <a:xfrm>
              <a:off x="6108694" y="2585085"/>
              <a:ext cx="0" cy="3072767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2675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D1D0F-1CC9-5980-C3D5-FE2812200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23DBB-AFAD-D1F3-7BDE-5D3C463198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19023" y="2448896"/>
            <a:ext cx="6185899" cy="370392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4D917A-4B1F-E358-FB8E-1E9DB7E17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7D904E-0086-8E6C-FF39-F69D8C5FA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975FF-3106-93B5-D448-9D61855FE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14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E24900-A24A-38AF-E54C-00E2206CC825}"/>
              </a:ext>
            </a:extLst>
          </p:cNvPr>
          <p:cNvSpPr txBox="1"/>
          <p:nvPr/>
        </p:nvSpPr>
        <p:spPr>
          <a:xfrm>
            <a:off x="3463639" y="5159451"/>
            <a:ext cx="29103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[Vitagliano, Tamborra, and Raffelt, Rev.Mod.Phys. 92 ,45006 (2020)]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7DC5A6F-CB65-065D-7EB5-D2C7F022C62D}"/>
              </a:ext>
            </a:extLst>
          </p:cNvPr>
          <p:cNvGrpSpPr/>
          <p:nvPr/>
        </p:nvGrpSpPr>
        <p:grpSpPr>
          <a:xfrm>
            <a:off x="6639339" y="2585086"/>
            <a:ext cx="1527035" cy="3072767"/>
            <a:chOff x="6639339" y="2585086"/>
            <a:chExt cx="1527035" cy="307276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AB4F9FF-3137-2084-FA66-3C4E2BCA5CB3}"/>
                </a:ext>
              </a:extLst>
            </p:cNvPr>
            <p:cNvSpPr/>
            <p:nvPr/>
          </p:nvSpPr>
          <p:spPr>
            <a:xfrm>
              <a:off x="6639339" y="2585086"/>
              <a:ext cx="230588" cy="3072767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accent6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271747C-5F36-7CA0-DD31-35764B981AE8}"/>
                </a:ext>
              </a:extLst>
            </p:cNvPr>
            <p:cNvSpPr txBox="1"/>
            <p:nvPr/>
          </p:nvSpPr>
          <p:spPr>
            <a:xfrm>
              <a:off x="6896475" y="3710397"/>
              <a:ext cx="12698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chemeClr val="accent6"/>
                  </a:solidFill>
                </a:rPr>
                <a:t>Accelerators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149C5E3-D4BD-8994-3AF5-F56F7C6AEC1F}"/>
              </a:ext>
            </a:extLst>
          </p:cNvPr>
          <p:cNvSpPr txBox="1"/>
          <p:nvPr/>
        </p:nvSpPr>
        <p:spPr>
          <a:xfrm>
            <a:off x="4384221" y="16363"/>
            <a:ext cx="4004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(Oscillation-relevant) Types at source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E2F900-C883-DF0A-E56B-A14CC7B9481B}"/>
              </a:ext>
            </a:extLst>
          </p:cNvPr>
          <p:cNvSpPr txBox="1"/>
          <p:nvPr/>
        </p:nvSpPr>
        <p:spPr>
          <a:xfrm>
            <a:off x="0" y="0"/>
            <a:ext cx="3371534" cy="524809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3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Neutrino Sources</a:t>
            </a:r>
            <a:endParaRPr lang="en-US" sz="300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 PL KaitiM GB" pitchFamily="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Table 22">
                <a:extLst>
                  <a:ext uri="{FF2B5EF4-FFF2-40B4-BE49-F238E27FC236}">
                    <a16:creationId xmlns:a16="http://schemas.microsoft.com/office/drawing/2014/main" id="{67E1E412-14F4-57D7-C649-151432BF2D2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756915" y="407197"/>
              <a:ext cx="766344" cy="741680"/>
            </p:xfrm>
            <a:graphic>
              <a:graphicData uri="http://schemas.openxmlformats.org/drawingml/2006/table">
                <a:tbl>
                  <a:tblPr firstRow="1" bandRow="1">
                    <a:tableStyleId>{5DA37D80-6434-44D0-A028-1B22A696006F}</a:tableStyleId>
                  </a:tblPr>
                  <a:tblGrid>
                    <a:gridCol w="766344">
                      <a:extLst>
                        <a:ext uri="{9D8B030D-6E8A-4147-A177-3AD203B41FA5}">
                          <a16:colId xmlns:a16="http://schemas.microsoft.com/office/drawing/2014/main" val="221395952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</a:rPr>
                            <a:t>Solar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939977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GB" b="0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e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9140249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Table 22">
                <a:extLst>
                  <a:ext uri="{FF2B5EF4-FFF2-40B4-BE49-F238E27FC236}">
                    <a16:creationId xmlns:a16="http://schemas.microsoft.com/office/drawing/2014/main" id="{67E1E412-14F4-57D7-C649-151432BF2D2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756915" y="407197"/>
              <a:ext cx="766344" cy="741680"/>
            </p:xfrm>
            <a:graphic>
              <a:graphicData uri="http://schemas.openxmlformats.org/drawingml/2006/table">
                <a:tbl>
                  <a:tblPr firstRow="1" bandRow="1">
                    <a:tableStyleId>{5DA37D80-6434-44D0-A028-1B22A696006F}</a:tableStyleId>
                  </a:tblPr>
                  <a:tblGrid>
                    <a:gridCol w="766344">
                      <a:extLst>
                        <a:ext uri="{9D8B030D-6E8A-4147-A177-3AD203B41FA5}">
                          <a16:colId xmlns:a16="http://schemas.microsoft.com/office/drawing/2014/main" val="221395952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</a:rPr>
                            <a:t>Solar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939977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87" t="-109836" r="-2362" b="-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9140249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Table 23">
                <a:extLst>
                  <a:ext uri="{FF2B5EF4-FFF2-40B4-BE49-F238E27FC236}">
                    <a16:creationId xmlns:a16="http://schemas.microsoft.com/office/drawing/2014/main" id="{EC0FF5FF-0D99-F748-0329-86F04CB3C7C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627855" y="407197"/>
              <a:ext cx="1644208" cy="1888236"/>
            </p:xfrm>
            <a:graphic>
              <a:graphicData uri="http://schemas.openxmlformats.org/drawingml/2006/table">
                <a:tbl>
                  <a:tblPr firstRow="1" bandRow="1">
                    <a:tableStyleId>{5DA37D80-6434-44D0-A028-1B22A696006F}</a:tableStyleId>
                  </a:tblPr>
                  <a:tblGrid>
                    <a:gridCol w="1644208">
                      <a:extLst>
                        <a:ext uri="{9D8B030D-6E8A-4147-A177-3AD203B41FA5}">
                          <a16:colId xmlns:a16="http://schemas.microsoft.com/office/drawing/2014/main" val="309443319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</a:rPr>
                            <a:t>Acc. &amp; Atmo.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128688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GB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810839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GB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339328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GB" b="0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2098575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GB" b="0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6676057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Table 23">
                <a:extLst>
                  <a:ext uri="{FF2B5EF4-FFF2-40B4-BE49-F238E27FC236}">
                    <a16:creationId xmlns:a16="http://schemas.microsoft.com/office/drawing/2014/main" id="{EC0FF5FF-0D99-F748-0329-86F04CB3C7C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627855" y="407197"/>
              <a:ext cx="1644208" cy="1888236"/>
            </p:xfrm>
            <a:graphic>
              <a:graphicData uri="http://schemas.openxmlformats.org/drawingml/2006/table">
                <a:tbl>
                  <a:tblPr firstRow="1" bandRow="1">
                    <a:tableStyleId>{5DA37D80-6434-44D0-A028-1B22A696006F}</a:tableStyleId>
                  </a:tblPr>
                  <a:tblGrid>
                    <a:gridCol w="1644208">
                      <a:extLst>
                        <a:ext uri="{9D8B030D-6E8A-4147-A177-3AD203B41FA5}">
                          <a16:colId xmlns:a16="http://schemas.microsoft.com/office/drawing/2014/main" val="309443319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</a:rPr>
                            <a:t>Acc. &amp; Atmo.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128688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GB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810839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GB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33932897"/>
                      </a:ext>
                    </a:extLst>
                  </a:tr>
                  <a:tr h="38785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70" t="-293750" r="-1481" b="-1031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20985750"/>
                      </a:ext>
                    </a:extLst>
                  </a:tr>
                  <a:tr h="38785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70" t="-393750" r="-1481" b="-31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6676057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id="{C1953B0E-392D-F4FB-37DB-4630C7FF8D1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550517" y="406178"/>
              <a:ext cx="1050080" cy="1112520"/>
            </p:xfrm>
            <a:graphic>
              <a:graphicData uri="http://schemas.openxmlformats.org/drawingml/2006/table">
                <a:tbl>
                  <a:tblPr firstRow="1" bandRow="1">
                    <a:tableStyleId>{5DA37D80-6434-44D0-A028-1B22A696006F}</a:tableStyleId>
                  </a:tblPr>
                  <a:tblGrid>
                    <a:gridCol w="1050080">
                      <a:extLst>
                        <a:ext uri="{9D8B030D-6E8A-4147-A177-3AD203B41FA5}">
                          <a16:colId xmlns:a16="http://schemas.microsoft.com/office/drawing/2014/main" val="39316134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</a:rPr>
                            <a:t>Reactor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282884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GB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76920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GB" b="0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e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969004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id="{C1953B0E-392D-F4FB-37DB-4630C7FF8D1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550517" y="406178"/>
              <a:ext cx="1050080" cy="1112520"/>
            </p:xfrm>
            <a:graphic>
              <a:graphicData uri="http://schemas.openxmlformats.org/drawingml/2006/table">
                <a:tbl>
                  <a:tblPr firstRow="1" bandRow="1">
                    <a:tableStyleId>{5DA37D80-6434-44D0-A028-1B22A696006F}</a:tableStyleId>
                  </a:tblPr>
                  <a:tblGrid>
                    <a:gridCol w="1050080">
                      <a:extLst>
                        <a:ext uri="{9D8B030D-6E8A-4147-A177-3AD203B41FA5}">
                          <a16:colId xmlns:a16="http://schemas.microsoft.com/office/drawing/2014/main" val="39316134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</a:rPr>
                            <a:t>Reactor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282884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GB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76920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78" t="-209836" r="-1734" b="-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96900414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1FF58C30-B167-2ADB-D1F5-B513DEA5D7D7}"/>
              </a:ext>
            </a:extLst>
          </p:cNvPr>
          <p:cNvGrpSpPr/>
          <p:nvPr/>
        </p:nvGrpSpPr>
        <p:grpSpPr>
          <a:xfrm>
            <a:off x="5779117" y="2284061"/>
            <a:ext cx="1284763" cy="3373792"/>
            <a:chOff x="5779117" y="2284061"/>
            <a:chExt cx="1284763" cy="337379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D4B58B9-634A-8379-CAFD-7CB222E30CC4}"/>
                </a:ext>
              </a:extLst>
            </p:cNvPr>
            <p:cNvSpPr txBox="1"/>
            <p:nvPr/>
          </p:nvSpPr>
          <p:spPr>
            <a:xfrm>
              <a:off x="6417549" y="2284061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2"/>
                  </a:solidFill>
                </a:rPr>
                <a:t>GeV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8544A0F-9E4B-DF4F-4B47-17EA5F11825F}"/>
                </a:ext>
              </a:extLst>
            </p:cNvPr>
            <p:cNvSpPr txBox="1"/>
            <p:nvPr/>
          </p:nvSpPr>
          <p:spPr>
            <a:xfrm>
              <a:off x="5779117" y="2284061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2"/>
                  </a:solidFill>
                </a:rPr>
                <a:t>MeV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A22ED51-270B-1EF3-A809-A8261B49876C}"/>
                </a:ext>
              </a:extLst>
            </p:cNvPr>
            <p:cNvCxnSpPr>
              <a:cxnSpLocks/>
            </p:cNvCxnSpPr>
            <p:nvPr/>
          </p:nvCxnSpPr>
          <p:spPr>
            <a:xfrm>
              <a:off x="6745624" y="2585086"/>
              <a:ext cx="0" cy="3072767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C3461C4-F7C4-CFC7-802E-F0EFC34CE218}"/>
                </a:ext>
              </a:extLst>
            </p:cNvPr>
            <p:cNvCxnSpPr>
              <a:cxnSpLocks/>
            </p:cNvCxnSpPr>
            <p:nvPr/>
          </p:nvCxnSpPr>
          <p:spPr>
            <a:xfrm>
              <a:off x="6108694" y="2585085"/>
              <a:ext cx="0" cy="3072767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795B1BF-12EF-096A-EC8D-35689E0082D5}"/>
              </a:ext>
            </a:extLst>
          </p:cNvPr>
          <p:cNvCxnSpPr/>
          <p:nvPr/>
        </p:nvCxnSpPr>
        <p:spPr>
          <a:xfrm>
            <a:off x="5937754" y="1264257"/>
            <a:ext cx="139136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C6EE943-6CC5-F0A5-BC95-145A9B60B81E}"/>
              </a:ext>
            </a:extLst>
          </p:cNvPr>
          <p:cNvCxnSpPr/>
          <p:nvPr/>
        </p:nvCxnSpPr>
        <p:spPr>
          <a:xfrm>
            <a:off x="7306705" y="2020955"/>
            <a:ext cx="139136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419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C0E80-4552-B3FA-F90D-886A0A0DF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0D14E4-3F74-DE6F-768A-875CD9957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3E5D08-F95D-52FC-C0A3-E1E7788D4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US"/>
              <a:t>Warwick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0A1CFC-496E-7899-DB5F-20742E922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629A-5E42-FB46-AF15-AD6817CBE8A9}" type="slidenum">
              <a:rPr lang="en-US" smtClean="0"/>
              <a:t>15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54B77DE-B805-E23E-138D-52B587B0B2F5}"/>
              </a:ext>
            </a:extLst>
          </p:cNvPr>
          <p:cNvGrpSpPr/>
          <p:nvPr/>
        </p:nvGrpSpPr>
        <p:grpSpPr>
          <a:xfrm>
            <a:off x="3267767" y="433942"/>
            <a:ext cx="8458200" cy="5689600"/>
            <a:chOff x="3267767" y="433942"/>
            <a:chExt cx="8458200" cy="56896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6C94DA0-4702-F552-9473-CDC98F54E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67767" y="433942"/>
              <a:ext cx="8458200" cy="56896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69135B9-0C3A-5B97-A572-156C7B991CF0}"/>
                </a:ext>
              </a:extLst>
            </p:cNvPr>
            <p:cNvSpPr/>
            <p:nvPr/>
          </p:nvSpPr>
          <p:spPr>
            <a:xfrm>
              <a:off x="8655592" y="4996995"/>
              <a:ext cx="189987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[Summer Blot, Neutrino 2020] </a:t>
              </a:r>
              <a:endParaRPr lang="en-GB" sz="1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F09F672-BFB7-EFF9-10CE-4964013161A9}"/>
              </a:ext>
            </a:extLst>
          </p:cNvPr>
          <p:cNvSpPr txBox="1"/>
          <p:nvPr/>
        </p:nvSpPr>
        <p:spPr>
          <a:xfrm>
            <a:off x="552233" y="4686041"/>
            <a:ext cx="2835618" cy="339052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633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Oscillation Phase ~ </a:t>
            </a:r>
            <a:r>
              <a:rPr lang="en-US" sz="1633" b="1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18"/>
                <a:ea typeface="AR PL KaitiM GB" pitchFamily="2"/>
                <a:cs typeface="Arial" panose="020B0604020202020204" pitchFamily="34" charset="0"/>
              </a:rPr>
              <a:t>D</a:t>
            </a:r>
            <a:r>
              <a:rPr lang="en-US" sz="1633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Arial" panose="020B0604020202020204" pitchFamily="34" charset="0"/>
              </a:rPr>
              <a:t>m</a:t>
            </a:r>
            <a:r>
              <a:rPr lang="en-US" sz="1633" b="1" i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Arial" panose="020B0604020202020204" pitchFamily="34" charset="0"/>
              </a:rPr>
              <a:t>2</a:t>
            </a:r>
            <a:r>
              <a:rPr lang="en-US" sz="1633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Arial" panose="020B0604020202020204" pitchFamily="34" charset="0"/>
              </a:rPr>
              <a:t>L/E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3905B5-7959-919D-D9BA-495B1367E97A}"/>
              </a:ext>
            </a:extLst>
          </p:cNvPr>
          <p:cNvSpPr txBox="1"/>
          <p:nvPr/>
        </p:nvSpPr>
        <p:spPr>
          <a:xfrm>
            <a:off x="953901" y="2535811"/>
            <a:ext cx="1601370" cy="365213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algn="ctr" hangingPunct="0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Only two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18"/>
                <a:ea typeface="AR PL KaitiM GB" pitchFamily="2"/>
                <a:cs typeface="Lohit Hindi" pitchFamily="2"/>
              </a:rPr>
              <a:t>D</a:t>
            </a:r>
            <a:r>
              <a:rPr lang="en-US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m</a:t>
            </a:r>
            <a:r>
              <a:rPr lang="en-US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2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/>
              <a:ea typeface="AR PL KaitiM GB" pitchFamily="2"/>
              <a:cs typeface="Lohit Hindi" pitchFamily="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1C3701-86A3-B6E7-8ED2-749C007CC2E2}"/>
              </a:ext>
            </a:extLst>
          </p:cNvPr>
          <p:cNvSpPr txBox="1"/>
          <p:nvPr/>
        </p:nvSpPr>
        <p:spPr>
          <a:xfrm>
            <a:off x="0" y="0"/>
            <a:ext cx="6236292" cy="524809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GB" altLang="zh-CN" sz="3000" b="1" i="1" dirty="0">
                <a:solidFill>
                  <a:srgbClr val="808080"/>
                </a:solidFill>
              </a:rPr>
              <a:t>Neutrino Oscillation </a:t>
            </a:r>
            <a:r>
              <a:rPr lang="en-US" altLang="zh-CN" sz="3000" b="1" i="1" dirty="0">
                <a:solidFill>
                  <a:srgbClr val="808080"/>
                </a:solidFill>
              </a:rPr>
              <a:t>Experiments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9E94580-1928-725D-F288-A7532EA53553}"/>
              </a:ext>
            </a:extLst>
          </p:cNvPr>
          <p:cNvGrpSpPr/>
          <p:nvPr/>
        </p:nvGrpSpPr>
        <p:grpSpPr>
          <a:xfrm>
            <a:off x="310946" y="2846899"/>
            <a:ext cx="2887280" cy="1515473"/>
            <a:chOff x="6241455" y="3635715"/>
            <a:chExt cx="2887280" cy="151547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0ED70D6-4530-5341-211B-3D800A870484}"/>
                </a:ext>
              </a:extLst>
            </p:cNvPr>
            <p:cNvSpPr txBox="1"/>
            <p:nvPr/>
          </p:nvSpPr>
          <p:spPr>
            <a:xfrm>
              <a:off x="6521372" y="3899868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24C7195-E29A-CF33-5B11-D42E3D9A7ED8}"/>
                </a:ext>
              </a:extLst>
            </p:cNvPr>
            <p:cNvSpPr txBox="1"/>
            <p:nvPr/>
          </p:nvSpPr>
          <p:spPr>
            <a:xfrm>
              <a:off x="6521372" y="3899868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D5F9F2B-B85D-14E1-8BAB-019E058B8ACE}"/>
                </a:ext>
              </a:extLst>
            </p:cNvPr>
            <p:cNvGrpSpPr/>
            <p:nvPr/>
          </p:nvGrpSpPr>
          <p:grpSpPr>
            <a:xfrm>
              <a:off x="6577506" y="3635715"/>
              <a:ext cx="2551229" cy="1515473"/>
              <a:chOff x="4768340" y="3297812"/>
              <a:chExt cx="2551229" cy="1515473"/>
            </a:xfrm>
          </p:grpSpPr>
          <p:sp>
            <p:nvSpPr>
              <p:cNvPr id="29" name="Freeform 40">
                <a:extLst>
                  <a:ext uri="{FF2B5EF4-FFF2-40B4-BE49-F238E27FC236}">
                    <a16:creationId xmlns:a16="http://schemas.microsoft.com/office/drawing/2014/main" id="{0BB135A6-151D-9D18-8D09-E598BA74703C}"/>
                  </a:ext>
                </a:extLst>
              </p:cNvPr>
              <p:cNvSpPr/>
              <p:nvPr/>
            </p:nvSpPr>
            <p:spPr>
              <a:xfrm>
                <a:off x="5207540" y="4282583"/>
                <a:ext cx="82953" cy="8295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chemeClr val="tx1"/>
              </a:solidFill>
              <a:ln w="18360">
                <a:solidFill>
                  <a:schemeClr val="tx1"/>
                </a:solidFill>
                <a:prstDash val="solid"/>
              </a:ln>
            </p:spPr>
            <p:txBody>
              <a:bodyPr vert="horz" wrap="none" lIns="89811" tIns="48988" rIns="89811" bIns="48988" anchor="ctr" anchorCtr="0" compatLnSpc="0">
                <a:noAutofit/>
              </a:bodyPr>
              <a:lstStyle/>
              <a:p>
                <a:pPr hangingPunct="0"/>
                <a:endParaRPr lang="en-US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itchFamily="18"/>
                  <a:ea typeface="AR PL KaitiM GB" pitchFamily="2"/>
                  <a:cs typeface="Lohit Hindi" pitchFamily="2"/>
                </a:endParaRPr>
              </a:p>
            </p:txBody>
          </p:sp>
          <p:sp>
            <p:nvSpPr>
              <p:cNvPr id="30" name="Freeform 41">
                <a:extLst>
                  <a:ext uri="{FF2B5EF4-FFF2-40B4-BE49-F238E27FC236}">
                    <a16:creationId xmlns:a16="http://schemas.microsoft.com/office/drawing/2014/main" id="{1FFC0D82-0D49-19E0-853E-36B5A45530AA}"/>
                  </a:ext>
                </a:extLst>
              </p:cNvPr>
              <p:cNvSpPr/>
              <p:nvPr/>
            </p:nvSpPr>
            <p:spPr>
              <a:xfrm>
                <a:off x="5133405" y="3389290"/>
                <a:ext cx="237754" cy="237754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chemeClr val="tx1"/>
              </a:solidFill>
              <a:ln w="18360">
                <a:solidFill>
                  <a:schemeClr val="tx1"/>
                </a:solidFill>
                <a:prstDash val="solid"/>
              </a:ln>
            </p:spPr>
            <p:txBody>
              <a:bodyPr vert="horz" wrap="none" lIns="89811" tIns="48988" rIns="89811" bIns="48988" anchor="ctr" anchorCtr="0" compatLnSpc="0">
                <a:noAutofit/>
              </a:bodyPr>
              <a:lstStyle/>
              <a:p>
                <a:pPr hangingPunct="0"/>
                <a:endParaRPr lang="en-US" sz="1633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itchFamily="18"/>
                  <a:ea typeface="AR PL KaitiM GB" pitchFamily="2"/>
                  <a:cs typeface="Lohit Hindi" pitchFamily="2"/>
                </a:endParaRP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7F49AB96-E042-535B-97C6-C3C0AED9F3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20473" y="4331850"/>
                <a:ext cx="1545982" cy="0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986D4172-2A56-83CA-FA27-5EB95A7F2B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20473" y="3499981"/>
                <a:ext cx="1545982" cy="0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4382225A-EB83-B8DC-A667-9AE1D1E2E72C}"/>
                  </a:ext>
                </a:extLst>
              </p:cNvPr>
              <p:cNvGrpSpPr/>
              <p:nvPr/>
            </p:nvGrpSpPr>
            <p:grpSpPr>
              <a:xfrm>
                <a:off x="5075496" y="3578949"/>
                <a:ext cx="1890959" cy="1234336"/>
                <a:chOff x="5075496" y="3578949"/>
                <a:chExt cx="1890959" cy="1234336"/>
              </a:xfrm>
            </p:grpSpPr>
            <p:sp>
              <p:nvSpPr>
                <p:cNvPr id="55" name="Freeform 53">
                  <a:extLst>
                    <a:ext uri="{FF2B5EF4-FFF2-40B4-BE49-F238E27FC236}">
                      <a16:creationId xmlns:a16="http://schemas.microsoft.com/office/drawing/2014/main" id="{312A166F-0C50-C8FD-A77D-1F4D52502496}"/>
                    </a:ext>
                  </a:extLst>
                </p:cNvPr>
                <p:cNvSpPr/>
                <p:nvPr/>
              </p:nvSpPr>
              <p:spPr>
                <a:xfrm>
                  <a:off x="5207866" y="4074793"/>
                  <a:ext cx="82953" cy="8295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163 f10 1"/>
                    <a:gd name="f16" fmla="*/ 18437 f10 1"/>
                    <a:gd name="f17" fmla="*/ 18437 f11 1"/>
                    <a:gd name="f18" fmla="*/ 3163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0 f10 1"/>
                    <a:gd name="f25" fmla="*/ 10800 f11 1"/>
                    <a:gd name="f26" fmla="*/ 21600 f11 1"/>
                    <a:gd name="f27" fmla="*/ 21600 f10 1"/>
                    <a:gd name="f28" fmla="+- 0 0 f19"/>
                    <a:gd name="f29" fmla="+- f20 0 f1"/>
                    <a:gd name="f30" fmla="+- f21 0 f1"/>
                    <a:gd name="f31" fmla="*/ f28 f0 1"/>
                    <a:gd name="f32" fmla="+- f30 0 f29"/>
                    <a:gd name="f33" fmla="*/ f31 1 f5"/>
                    <a:gd name="f34" fmla="+- f33 0 f1"/>
                    <a:gd name="f35" fmla="cos 1 f34"/>
                    <a:gd name="f36" fmla="sin 1 f34"/>
                    <a:gd name="f37" fmla="+- 0 0 f35"/>
                    <a:gd name="f38" fmla="+- 0 0 f36"/>
                    <a:gd name="f39" fmla="*/ 10800 f37 1"/>
                    <a:gd name="f40" fmla="*/ 10800 f38 1"/>
                    <a:gd name="f41" fmla="*/ f39 f39 1"/>
                    <a:gd name="f42" fmla="*/ f40 f40 1"/>
                    <a:gd name="f43" fmla="+- f41 f42 0"/>
                    <a:gd name="f44" fmla="sqrt f43"/>
                    <a:gd name="f45" fmla="*/ f6 1 f44"/>
                    <a:gd name="f46" fmla="*/ f37 f45 1"/>
                    <a:gd name="f47" fmla="*/ f38 f45 1"/>
                    <a:gd name="f48" fmla="+- 10800 0 f46"/>
                    <a:gd name="f49" fmla="+- 10800 0 f47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22" y="f23"/>
                    </a:cxn>
                    <a:cxn ang="f29">
                      <a:pos x="f15" y="f18"/>
                    </a:cxn>
                    <a:cxn ang="f29">
                      <a:pos x="f24" y="f25"/>
                    </a:cxn>
                    <a:cxn ang="f29">
                      <a:pos x="f15" y="f17"/>
                    </a:cxn>
                    <a:cxn ang="f29">
                      <a:pos x="f22" y="f26"/>
                    </a:cxn>
                    <a:cxn ang="f29">
                      <a:pos x="f16" y="f17"/>
                    </a:cxn>
                    <a:cxn ang="f29">
                      <a:pos x="f27" y="f25"/>
                    </a:cxn>
                    <a:cxn ang="f29">
                      <a:pos x="f16" y="f18"/>
                    </a:cxn>
                  </a:cxnLst>
                  <a:rect l="f15" t="f18" r="f16" b="f17"/>
                  <a:pathLst>
                    <a:path w="21600" h="21600">
                      <a:moveTo>
                        <a:pt x="f48" y="f49"/>
                      </a:moveTo>
                      <a:arcTo wR="f9" hR="f9" stAng="f29" swAng="f32"/>
                      <a:close/>
                    </a:path>
                  </a:pathLst>
                </a:custGeom>
                <a:solidFill>
                  <a:schemeClr val="tx1"/>
                </a:solidFill>
                <a:ln w="18360">
                  <a:solidFill>
                    <a:schemeClr val="tx1"/>
                  </a:solidFill>
                  <a:prstDash val="solid"/>
                </a:ln>
              </p:spPr>
              <p:txBody>
                <a:bodyPr vert="horz" wrap="none" lIns="89811" tIns="48988" rIns="89811" bIns="48988" anchor="ctr" anchorCtr="0" compatLnSpc="0">
                  <a:noAutofit/>
                </a:bodyPr>
                <a:lstStyle/>
                <a:p>
                  <a:pPr hangingPunct="0"/>
                  <a:endParaRPr lang="en-US" sz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itchFamily="18"/>
                    <a:ea typeface="AR PL KaitiM GB" pitchFamily="2"/>
                    <a:cs typeface="Lohit Hindi" pitchFamily="2"/>
                  </a:endParaRPr>
                </a:p>
              </p:txBody>
            </p:sp>
            <p:sp>
              <p:nvSpPr>
                <p:cNvPr id="56" name="Freeform 54">
                  <a:extLst>
                    <a:ext uri="{FF2B5EF4-FFF2-40B4-BE49-F238E27FC236}">
                      <a16:creationId xmlns:a16="http://schemas.microsoft.com/office/drawing/2014/main" id="{BEBE6884-F9AA-4269-863D-8FEF204A21C3}"/>
                    </a:ext>
                  </a:extLst>
                </p:cNvPr>
                <p:cNvSpPr/>
                <p:nvPr/>
              </p:nvSpPr>
              <p:spPr>
                <a:xfrm>
                  <a:off x="6226487" y="3578949"/>
                  <a:ext cx="237754" cy="23775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163 f10 1"/>
                    <a:gd name="f16" fmla="*/ 18437 f10 1"/>
                    <a:gd name="f17" fmla="*/ 18437 f11 1"/>
                    <a:gd name="f18" fmla="*/ 3163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0 f10 1"/>
                    <a:gd name="f25" fmla="*/ 10800 f11 1"/>
                    <a:gd name="f26" fmla="*/ 21600 f11 1"/>
                    <a:gd name="f27" fmla="*/ 21600 f10 1"/>
                    <a:gd name="f28" fmla="+- 0 0 f19"/>
                    <a:gd name="f29" fmla="+- f20 0 f1"/>
                    <a:gd name="f30" fmla="+- f21 0 f1"/>
                    <a:gd name="f31" fmla="*/ f28 f0 1"/>
                    <a:gd name="f32" fmla="+- f30 0 f29"/>
                    <a:gd name="f33" fmla="*/ f31 1 f5"/>
                    <a:gd name="f34" fmla="+- f33 0 f1"/>
                    <a:gd name="f35" fmla="cos 1 f34"/>
                    <a:gd name="f36" fmla="sin 1 f34"/>
                    <a:gd name="f37" fmla="+- 0 0 f35"/>
                    <a:gd name="f38" fmla="+- 0 0 f36"/>
                    <a:gd name="f39" fmla="*/ 10800 f37 1"/>
                    <a:gd name="f40" fmla="*/ 10800 f38 1"/>
                    <a:gd name="f41" fmla="*/ f39 f39 1"/>
                    <a:gd name="f42" fmla="*/ f40 f40 1"/>
                    <a:gd name="f43" fmla="+- f41 f42 0"/>
                    <a:gd name="f44" fmla="sqrt f43"/>
                    <a:gd name="f45" fmla="*/ f6 1 f44"/>
                    <a:gd name="f46" fmla="*/ f37 f45 1"/>
                    <a:gd name="f47" fmla="*/ f38 f45 1"/>
                    <a:gd name="f48" fmla="+- 10800 0 f46"/>
                    <a:gd name="f49" fmla="+- 10800 0 f47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22" y="f23"/>
                    </a:cxn>
                    <a:cxn ang="f29">
                      <a:pos x="f15" y="f18"/>
                    </a:cxn>
                    <a:cxn ang="f29">
                      <a:pos x="f24" y="f25"/>
                    </a:cxn>
                    <a:cxn ang="f29">
                      <a:pos x="f15" y="f17"/>
                    </a:cxn>
                    <a:cxn ang="f29">
                      <a:pos x="f22" y="f26"/>
                    </a:cxn>
                    <a:cxn ang="f29">
                      <a:pos x="f16" y="f17"/>
                    </a:cxn>
                    <a:cxn ang="f29">
                      <a:pos x="f27" y="f25"/>
                    </a:cxn>
                    <a:cxn ang="f29">
                      <a:pos x="f16" y="f18"/>
                    </a:cxn>
                  </a:cxnLst>
                  <a:rect l="f15" t="f18" r="f16" b="f17"/>
                  <a:pathLst>
                    <a:path w="21600" h="21600">
                      <a:moveTo>
                        <a:pt x="f48" y="f49"/>
                      </a:moveTo>
                      <a:arcTo wR="f9" hR="f9" stAng="f29" swAng="f32"/>
                      <a:close/>
                    </a:path>
                  </a:pathLst>
                </a:custGeom>
                <a:solidFill>
                  <a:schemeClr val="tx1"/>
                </a:solidFill>
                <a:ln>
                  <a:solidFill>
                    <a:schemeClr val="tx1"/>
                  </a:solidFill>
                  <a:prstDash val="solid"/>
                </a:ln>
              </p:spPr>
              <p:txBody>
                <a:bodyPr vert="horz" wrap="none" lIns="81646" tIns="40823" rIns="81646" bIns="40823" anchor="ctr" anchorCtr="0" compatLnSpc="0">
                  <a:noAutofit/>
                </a:bodyPr>
                <a:lstStyle/>
                <a:p>
                  <a:pPr hangingPunct="0"/>
                  <a:endParaRPr lang="en-US" sz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itchFamily="18"/>
                    <a:ea typeface="AR PL KaitiM GB" pitchFamily="2"/>
                    <a:cs typeface="Lohit Hindi" pitchFamily="2"/>
                  </a:endParaRPr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8B33BD9C-AC60-2E9B-8354-6F47B532CCDE}"/>
                    </a:ext>
                  </a:extLst>
                </p:cNvPr>
                <p:cNvSpPr txBox="1"/>
                <p:nvPr/>
              </p:nvSpPr>
              <p:spPr>
                <a:xfrm>
                  <a:off x="5075496" y="4499110"/>
                  <a:ext cx="480081" cy="3141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81646" tIns="40823" rIns="81646" bIns="40823" anchorCtr="0" compatLnSpc="0">
                  <a:noAutofit/>
                </a:bodyPr>
                <a:lstStyle/>
                <a:p>
                  <a:pPr hangingPunct="0"/>
                  <a:r>
                    <a:rPr lang="en-US" b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ea typeface="AR PL KaitiM GB" pitchFamily="2"/>
                      <a:cs typeface="Arial" panose="020B0604020202020204" pitchFamily="34" charset="0"/>
                    </a:rPr>
                    <a:t>Normal   Inverted</a:t>
                  </a:r>
                </a:p>
              </p:txBody>
            </p: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77A00AF1-FE43-8746-A466-BF069410E0EB}"/>
                    </a:ext>
                  </a:extLst>
                </p:cNvPr>
                <p:cNvCxnSpPr/>
                <p:nvPr/>
              </p:nvCxnSpPr>
              <p:spPr>
                <a:xfrm>
                  <a:off x="6498206" y="3711666"/>
                  <a:ext cx="468249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D41A2AAC-BC5E-6852-759B-BE728CD2E385}"/>
                    </a:ext>
                  </a:extLst>
                </p:cNvPr>
                <p:cNvCxnSpPr/>
                <p:nvPr/>
              </p:nvCxnSpPr>
              <p:spPr>
                <a:xfrm>
                  <a:off x="5420473" y="4113235"/>
                  <a:ext cx="468249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8CFD6FAB-B610-EC48-6D13-08B708C00432}"/>
                  </a:ext>
                </a:extLst>
              </p:cNvPr>
              <p:cNvGrpSpPr/>
              <p:nvPr/>
            </p:nvGrpSpPr>
            <p:grpSpPr>
              <a:xfrm>
                <a:off x="4768340" y="3297812"/>
                <a:ext cx="291913" cy="1216782"/>
                <a:chOff x="764065" y="2369158"/>
                <a:chExt cx="291913" cy="1216782"/>
              </a:xfrm>
            </p:grpSpPr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36239A4B-6EF9-FD35-545D-FDA6DB0763A0}"/>
                    </a:ext>
                  </a:extLst>
                </p:cNvPr>
                <p:cNvSpPr txBox="1"/>
                <p:nvPr/>
              </p:nvSpPr>
              <p:spPr>
                <a:xfrm>
                  <a:off x="764065" y="3278163"/>
                  <a:ext cx="28768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/>
                    <a:t>1</a:t>
                  </a: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89726CB-98B7-7EA7-683B-2383027A2196}"/>
                    </a:ext>
                  </a:extLst>
                </p:cNvPr>
                <p:cNvSpPr txBox="1"/>
                <p:nvPr/>
              </p:nvSpPr>
              <p:spPr>
                <a:xfrm>
                  <a:off x="765752" y="3027570"/>
                  <a:ext cx="28768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/>
                    <a:t>2</a:t>
                  </a:r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2F480F1F-5FFB-0100-184C-7A017F60868F}"/>
                    </a:ext>
                  </a:extLst>
                </p:cNvPr>
                <p:cNvSpPr txBox="1"/>
                <p:nvPr/>
              </p:nvSpPr>
              <p:spPr>
                <a:xfrm>
                  <a:off x="768297" y="2369158"/>
                  <a:ext cx="28768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/>
                    <a:t>3</a:t>
                  </a: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C8E1F3E6-BD9A-CEA8-5151-DB19DD176F5E}"/>
                  </a:ext>
                </a:extLst>
              </p:cNvPr>
              <p:cNvGrpSpPr/>
              <p:nvPr/>
            </p:nvGrpSpPr>
            <p:grpSpPr>
              <a:xfrm>
                <a:off x="7024332" y="3297812"/>
                <a:ext cx="295237" cy="1199118"/>
                <a:chOff x="2918757" y="2367053"/>
                <a:chExt cx="295237" cy="1199118"/>
              </a:xfrm>
            </p:grpSpPr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8CBDBBC-8267-4655-5C56-A1CED80A7D27}"/>
                    </a:ext>
                  </a:extLst>
                </p:cNvPr>
                <p:cNvSpPr txBox="1"/>
                <p:nvPr/>
              </p:nvSpPr>
              <p:spPr>
                <a:xfrm>
                  <a:off x="2918761" y="2631532"/>
                  <a:ext cx="28768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/>
                    <a:t>1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C9BD5443-3CD8-527F-EECC-3008D2D775FB}"/>
                    </a:ext>
                  </a:extLst>
                </p:cNvPr>
                <p:cNvSpPr txBox="1"/>
                <p:nvPr/>
              </p:nvSpPr>
              <p:spPr>
                <a:xfrm>
                  <a:off x="2926313" y="2367053"/>
                  <a:ext cx="28768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/>
                    <a:t>2</a:t>
                  </a: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2633B744-8FE7-2644-33F8-5D8D79BF5202}"/>
                    </a:ext>
                  </a:extLst>
                </p:cNvPr>
                <p:cNvSpPr txBox="1"/>
                <p:nvPr/>
              </p:nvSpPr>
              <p:spPr>
                <a:xfrm>
                  <a:off x="2918757" y="3258394"/>
                  <a:ext cx="28768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/>
                    <a:t>3</a:t>
                  </a:r>
                </a:p>
              </p:txBody>
            </p:sp>
          </p:grp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114CDC6-F791-B402-D93F-E239AA4B6C76}"/>
                </a:ext>
              </a:extLst>
            </p:cNvPr>
            <p:cNvCxnSpPr/>
            <p:nvPr/>
          </p:nvCxnSpPr>
          <p:spPr>
            <a:xfrm>
              <a:off x="6284415" y="3846070"/>
              <a:ext cx="0" cy="823683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7944B29-AC05-515E-D351-00EA23F81893}"/>
                </a:ext>
              </a:extLst>
            </p:cNvPr>
            <p:cNvCxnSpPr>
              <a:cxnSpLocks/>
            </p:cNvCxnSpPr>
            <p:nvPr/>
          </p:nvCxnSpPr>
          <p:spPr>
            <a:xfrm>
              <a:off x="7566660" y="4454172"/>
              <a:ext cx="0" cy="215581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9D6E5F3-8043-AE7A-3A92-D0853CBDF7CE}"/>
                </a:ext>
              </a:extLst>
            </p:cNvPr>
            <p:cNvCxnSpPr>
              <a:cxnSpLocks/>
            </p:cNvCxnSpPr>
            <p:nvPr/>
          </p:nvCxnSpPr>
          <p:spPr>
            <a:xfrm>
              <a:off x="8442960" y="3835388"/>
              <a:ext cx="0" cy="215581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55ED84B-73B3-D709-38B0-9CC8B1BD1DAE}"/>
                </a:ext>
              </a:extLst>
            </p:cNvPr>
            <p:cNvSpPr txBox="1"/>
            <p:nvPr/>
          </p:nvSpPr>
          <p:spPr>
            <a:xfrm>
              <a:off x="8455959" y="3807535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FF946BF-45EB-8907-5C69-47F6E36E8C32}"/>
                </a:ext>
              </a:extLst>
            </p:cNvPr>
            <p:cNvSpPr txBox="1"/>
            <p:nvPr/>
          </p:nvSpPr>
          <p:spPr>
            <a:xfrm>
              <a:off x="7283336" y="4426764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856D5DC-E631-A477-9F72-C226815CBA9A}"/>
                </a:ext>
              </a:extLst>
            </p:cNvPr>
            <p:cNvSpPr txBox="1"/>
            <p:nvPr/>
          </p:nvSpPr>
          <p:spPr>
            <a:xfrm>
              <a:off x="6241455" y="4055883"/>
              <a:ext cx="482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accent2"/>
                  </a:solidFill>
                </a:rPr>
                <a:t>30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3122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15300-B617-2EB1-6226-304792310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742B5B-D7C0-0EE4-611B-DC214579A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E958B2-2CEC-25AB-ED4B-7E1AFC0DF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US"/>
              <a:t>Warwick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F13369-F902-AE7C-1B54-11F993C19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629A-5E42-FB46-AF15-AD6817CBE8A9}" type="slidenum">
              <a:rPr lang="en-US" smtClean="0"/>
              <a:t>16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79E13E4-A5B9-AB67-A2BD-6CCCA8DA2BD2}"/>
              </a:ext>
            </a:extLst>
          </p:cNvPr>
          <p:cNvGrpSpPr/>
          <p:nvPr/>
        </p:nvGrpSpPr>
        <p:grpSpPr>
          <a:xfrm>
            <a:off x="3267767" y="433942"/>
            <a:ext cx="8458200" cy="5689600"/>
            <a:chOff x="3267767" y="433942"/>
            <a:chExt cx="8458200" cy="56896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DB28772-B34F-3A47-B17A-B73C3A07F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67767" y="433942"/>
              <a:ext cx="8458200" cy="56896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CEF9DF3-092A-A850-837A-28A0F0FA5B84}"/>
                </a:ext>
              </a:extLst>
            </p:cNvPr>
            <p:cNvSpPr/>
            <p:nvPr/>
          </p:nvSpPr>
          <p:spPr>
            <a:xfrm>
              <a:off x="8655592" y="4996995"/>
              <a:ext cx="189987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[Summer Blot, Neutrino 2020] </a:t>
              </a:r>
              <a:endParaRPr lang="en-GB" sz="1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CCEAC20-BF56-ED76-9667-4AA0ECBC8ECD}"/>
              </a:ext>
            </a:extLst>
          </p:cNvPr>
          <p:cNvSpPr txBox="1"/>
          <p:nvPr/>
        </p:nvSpPr>
        <p:spPr>
          <a:xfrm>
            <a:off x="953901" y="2535811"/>
            <a:ext cx="1601370" cy="365213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algn="ctr" hangingPunct="0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Only two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18"/>
                <a:ea typeface="AR PL KaitiM GB" pitchFamily="2"/>
                <a:cs typeface="Lohit Hindi" pitchFamily="2"/>
              </a:rPr>
              <a:t>D</a:t>
            </a:r>
            <a:r>
              <a:rPr lang="en-US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m</a:t>
            </a:r>
            <a:r>
              <a:rPr lang="en-US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2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/>
              <a:ea typeface="AR PL KaitiM GB" pitchFamily="2"/>
              <a:cs typeface="Lohit Hindi" pitchFamily="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698B16-B20C-F934-49F5-A1D75CE83B0E}"/>
              </a:ext>
            </a:extLst>
          </p:cNvPr>
          <p:cNvSpPr txBox="1"/>
          <p:nvPr/>
        </p:nvSpPr>
        <p:spPr>
          <a:xfrm>
            <a:off x="0" y="0"/>
            <a:ext cx="6236292" cy="524809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GB" altLang="zh-CN" sz="3000" b="1" i="1" dirty="0">
                <a:solidFill>
                  <a:srgbClr val="808080"/>
                </a:solidFill>
              </a:rPr>
              <a:t>Neutrino Oscillation </a:t>
            </a:r>
            <a:r>
              <a:rPr lang="en-US" altLang="zh-CN" sz="3000" b="1" i="1" dirty="0">
                <a:solidFill>
                  <a:srgbClr val="808080"/>
                </a:solidFill>
              </a:rPr>
              <a:t>Experiments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F507777-08FD-F803-67AD-8D4A7032F077}"/>
              </a:ext>
            </a:extLst>
          </p:cNvPr>
          <p:cNvGrpSpPr/>
          <p:nvPr/>
        </p:nvGrpSpPr>
        <p:grpSpPr>
          <a:xfrm>
            <a:off x="310946" y="2846899"/>
            <a:ext cx="2887280" cy="1515473"/>
            <a:chOff x="6241455" y="3635715"/>
            <a:chExt cx="2887280" cy="151547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CFE1B94-A681-96D0-0A4D-2F2014DD0A37}"/>
                </a:ext>
              </a:extLst>
            </p:cNvPr>
            <p:cNvSpPr txBox="1"/>
            <p:nvPr/>
          </p:nvSpPr>
          <p:spPr>
            <a:xfrm>
              <a:off x="6521372" y="3899868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36172FE-08D7-E702-853A-E2865164CBFD}"/>
                </a:ext>
              </a:extLst>
            </p:cNvPr>
            <p:cNvSpPr txBox="1"/>
            <p:nvPr/>
          </p:nvSpPr>
          <p:spPr>
            <a:xfrm>
              <a:off x="6521372" y="3899868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ED6637D-7F57-F6AD-2886-D4B81E4934D8}"/>
                </a:ext>
              </a:extLst>
            </p:cNvPr>
            <p:cNvGrpSpPr/>
            <p:nvPr/>
          </p:nvGrpSpPr>
          <p:grpSpPr>
            <a:xfrm>
              <a:off x="6577506" y="3635715"/>
              <a:ext cx="2551229" cy="1515473"/>
              <a:chOff x="4768340" y="3297812"/>
              <a:chExt cx="2551229" cy="1515473"/>
            </a:xfrm>
          </p:grpSpPr>
          <p:sp>
            <p:nvSpPr>
              <p:cNvPr id="29" name="Freeform 40">
                <a:extLst>
                  <a:ext uri="{FF2B5EF4-FFF2-40B4-BE49-F238E27FC236}">
                    <a16:creationId xmlns:a16="http://schemas.microsoft.com/office/drawing/2014/main" id="{47039FB8-D56D-A76D-4C04-D917FD303AB1}"/>
                  </a:ext>
                </a:extLst>
              </p:cNvPr>
              <p:cNvSpPr/>
              <p:nvPr/>
            </p:nvSpPr>
            <p:spPr>
              <a:xfrm>
                <a:off x="5207540" y="4282583"/>
                <a:ext cx="82953" cy="8295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chemeClr val="tx1"/>
              </a:solidFill>
              <a:ln w="18360">
                <a:solidFill>
                  <a:schemeClr val="tx1"/>
                </a:solidFill>
                <a:prstDash val="solid"/>
              </a:ln>
            </p:spPr>
            <p:txBody>
              <a:bodyPr vert="horz" wrap="none" lIns="89811" tIns="48988" rIns="89811" bIns="48988" anchor="ctr" anchorCtr="0" compatLnSpc="0">
                <a:noAutofit/>
              </a:bodyPr>
              <a:lstStyle/>
              <a:p>
                <a:pPr hangingPunct="0"/>
                <a:endParaRPr lang="en-US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itchFamily="18"/>
                  <a:ea typeface="AR PL KaitiM GB" pitchFamily="2"/>
                  <a:cs typeface="Lohit Hindi" pitchFamily="2"/>
                </a:endParaRPr>
              </a:p>
            </p:txBody>
          </p:sp>
          <p:sp>
            <p:nvSpPr>
              <p:cNvPr id="30" name="Freeform 41">
                <a:extLst>
                  <a:ext uri="{FF2B5EF4-FFF2-40B4-BE49-F238E27FC236}">
                    <a16:creationId xmlns:a16="http://schemas.microsoft.com/office/drawing/2014/main" id="{E4A368A4-93EE-01B6-77E6-C4F846EFD30E}"/>
                  </a:ext>
                </a:extLst>
              </p:cNvPr>
              <p:cNvSpPr/>
              <p:nvPr/>
            </p:nvSpPr>
            <p:spPr>
              <a:xfrm>
                <a:off x="5133405" y="3389290"/>
                <a:ext cx="237754" cy="237754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chemeClr val="tx1"/>
              </a:solidFill>
              <a:ln w="18360">
                <a:solidFill>
                  <a:schemeClr val="tx1"/>
                </a:solidFill>
                <a:prstDash val="solid"/>
              </a:ln>
            </p:spPr>
            <p:txBody>
              <a:bodyPr vert="horz" wrap="none" lIns="89811" tIns="48988" rIns="89811" bIns="48988" anchor="ctr" anchorCtr="0" compatLnSpc="0">
                <a:noAutofit/>
              </a:bodyPr>
              <a:lstStyle/>
              <a:p>
                <a:pPr hangingPunct="0"/>
                <a:endParaRPr lang="en-US" sz="1633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itchFamily="18"/>
                  <a:ea typeface="AR PL KaitiM GB" pitchFamily="2"/>
                  <a:cs typeface="Lohit Hindi" pitchFamily="2"/>
                </a:endParaRP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019DA49F-2E8A-A44B-C369-87C09E5A33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20473" y="4331850"/>
                <a:ext cx="1545982" cy="0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C3F08B61-E8BB-DA60-BA62-3035470467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20473" y="3499981"/>
                <a:ext cx="1545982" cy="0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16817CF8-29E8-6111-4FE9-0F0E759BF808}"/>
                  </a:ext>
                </a:extLst>
              </p:cNvPr>
              <p:cNvGrpSpPr/>
              <p:nvPr/>
            </p:nvGrpSpPr>
            <p:grpSpPr>
              <a:xfrm>
                <a:off x="5075496" y="3578949"/>
                <a:ext cx="1890959" cy="1234336"/>
                <a:chOff x="5075496" y="3578949"/>
                <a:chExt cx="1890959" cy="1234336"/>
              </a:xfrm>
            </p:grpSpPr>
            <p:sp>
              <p:nvSpPr>
                <p:cNvPr id="55" name="Freeform 53">
                  <a:extLst>
                    <a:ext uri="{FF2B5EF4-FFF2-40B4-BE49-F238E27FC236}">
                      <a16:creationId xmlns:a16="http://schemas.microsoft.com/office/drawing/2014/main" id="{3A25A1D0-55EB-EC75-62C4-79A3E73C2A28}"/>
                    </a:ext>
                  </a:extLst>
                </p:cNvPr>
                <p:cNvSpPr/>
                <p:nvPr/>
              </p:nvSpPr>
              <p:spPr>
                <a:xfrm>
                  <a:off x="5207866" y="4074793"/>
                  <a:ext cx="82953" cy="8295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163 f10 1"/>
                    <a:gd name="f16" fmla="*/ 18437 f10 1"/>
                    <a:gd name="f17" fmla="*/ 18437 f11 1"/>
                    <a:gd name="f18" fmla="*/ 3163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0 f10 1"/>
                    <a:gd name="f25" fmla="*/ 10800 f11 1"/>
                    <a:gd name="f26" fmla="*/ 21600 f11 1"/>
                    <a:gd name="f27" fmla="*/ 21600 f10 1"/>
                    <a:gd name="f28" fmla="+- 0 0 f19"/>
                    <a:gd name="f29" fmla="+- f20 0 f1"/>
                    <a:gd name="f30" fmla="+- f21 0 f1"/>
                    <a:gd name="f31" fmla="*/ f28 f0 1"/>
                    <a:gd name="f32" fmla="+- f30 0 f29"/>
                    <a:gd name="f33" fmla="*/ f31 1 f5"/>
                    <a:gd name="f34" fmla="+- f33 0 f1"/>
                    <a:gd name="f35" fmla="cos 1 f34"/>
                    <a:gd name="f36" fmla="sin 1 f34"/>
                    <a:gd name="f37" fmla="+- 0 0 f35"/>
                    <a:gd name="f38" fmla="+- 0 0 f36"/>
                    <a:gd name="f39" fmla="*/ 10800 f37 1"/>
                    <a:gd name="f40" fmla="*/ 10800 f38 1"/>
                    <a:gd name="f41" fmla="*/ f39 f39 1"/>
                    <a:gd name="f42" fmla="*/ f40 f40 1"/>
                    <a:gd name="f43" fmla="+- f41 f42 0"/>
                    <a:gd name="f44" fmla="sqrt f43"/>
                    <a:gd name="f45" fmla="*/ f6 1 f44"/>
                    <a:gd name="f46" fmla="*/ f37 f45 1"/>
                    <a:gd name="f47" fmla="*/ f38 f45 1"/>
                    <a:gd name="f48" fmla="+- 10800 0 f46"/>
                    <a:gd name="f49" fmla="+- 10800 0 f47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22" y="f23"/>
                    </a:cxn>
                    <a:cxn ang="f29">
                      <a:pos x="f15" y="f18"/>
                    </a:cxn>
                    <a:cxn ang="f29">
                      <a:pos x="f24" y="f25"/>
                    </a:cxn>
                    <a:cxn ang="f29">
                      <a:pos x="f15" y="f17"/>
                    </a:cxn>
                    <a:cxn ang="f29">
                      <a:pos x="f22" y="f26"/>
                    </a:cxn>
                    <a:cxn ang="f29">
                      <a:pos x="f16" y="f17"/>
                    </a:cxn>
                    <a:cxn ang="f29">
                      <a:pos x="f27" y="f25"/>
                    </a:cxn>
                    <a:cxn ang="f29">
                      <a:pos x="f16" y="f18"/>
                    </a:cxn>
                  </a:cxnLst>
                  <a:rect l="f15" t="f18" r="f16" b="f17"/>
                  <a:pathLst>
                    <a:path w="21600" h="21600">
                      <a:moveTo>
                        <a:pt x="f48" y="f49"/>
                      </a:moveTo>
                      <a:arcTo wR="f9" hR="f9" stAng="f29" swAng="f32"/>
                      <a:close/>
                    </a:path>
                  </a:pathLst>
                </a:custGeom>
                <a:solidFill>
                  <a:schemeClr val="tx1"/>
                </a:solidFill>
                <a:ln w="18360">
                  <a:solidFill>
                    <a:schemeClr val="tx1"/>
                  </a:solidFill>
                  <a:prstDash val="solid"/>
                </a:ln>
              </p:spPr>
              <p:txBody>
                <a:bodyPr vert="horz" wrap="none" lIns="89811" tIns="48988" rIns="89811" bIns="48988" anchor="ctr" anchorCtr="0" compatLnSpc="0">
                  <a:noAutofit/>
                </a:bodyPr>
                <a:lstStyle/>
                <a:p>
                  <a:pPr hangingPunct="0"/>
                  <a:endParaRPr lang="en-US" sz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itchFamily="18"/>
                    <a:ea typeface="AR PL KaitiM GB" pitchFamily="2"/>
                    <a:cs typeface="Lohit Hindi" pitchFamily="2"/>
                  </a:endParaRPr>
                </a:p>
              </p:txBody>
            </p:sp>
            <p:sp>
              <p:nvSpPr>
                <p:cNvPr id="56" name="Freeform 54">
                  <a:extLst>
                    <a:ext uri="{FF2B5EF4-FFF2-40B4-BE49-F238E27FC236}">
                      <a16:creationId xmlns:a16="http://schemas.microsoft.com/office/drawing/2014/main" id="{ED23CD78-004C-E34A-62C5-26393BC204C7}"/>
                    </a:ext>
                  </a:extLst>
                </p:cNvPr>
                <p:cNvSpPr/>
                <p:nvPr/>
              </p:nvSpPr>
              <p:spPr>
                <a:xfrm>
                  <a:off x="6226487" y="3578949"/>
                  <a:ext cx="237754" cy="23775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163 f10 1"/>
                    <a:gd name="f16" fmla="*/ 18437 f10 1"/>
                    <a:gd name="f17" fmla="*/ 18437 f11 1"/>
                    <a:gd name="f18" fmla="*/ 3163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0 f10 1"/>
                    <a:gd name="f25" fmla="*/ 10800 f11 1"/>
                    <a:gd name="f26" fmla="*/ 21600 f11 1"/>
                    <a:gd name="f27" fmla="*/ 21600 f10 1"/>
                    <a:gd name="f28" fmla="+- 0 0 f19"/>
                    <a:gd name="f29" fmla="+- f20 0 f1"/>
                    <a:gd name="f30" fmla="+- f21 0 f1"/>
                    <a:gd name="f31" fmla="*/ f28 f0 1"/>
                    <a:gd name="f32" fmla="+- f30 0 f29"/>
                    <a:gd name="f33" fmla="*/ f31 1 f5"/>
                    <a:gd name="f34" fmla="+- f33 0 f1"/>
                    <a:gd name="f35" fmla="cos 1 f34"/>
                    <a:gd name="f36" fmla="sin 1 f34"/>
                    <a:gd name="f37" fmla="+- 0 0 f35"/>
                    <a:gd name="f38" fmla="+- 0 0 f36"/>
                    <a:gd name="f39" fmla="*/ 10800 f37 1"/>
                    <a:gd name="f40" fmla="*/ 10800 f38 1"/>
                    <a:gd name="f41" fmla="*/ f39 f39 1"/>
                    <a:gd name="f42" fmla="*/ f40 f40 1"/>
                    <a:gd name="f43" fmla="+- f41 f42 0"/>
                    <a:gd name="f44" fmla="sqrt f43"/>
                    <a:gd name="f45" fmla="*/ f6 1 f44"/>
                    <a:gd name="f46" fmla="*/ f37 f45 1"/>
                    <a:gd name="f47" fmla="*/ f38 f45 1"/>
                    <a:gd name="f48" fmla="+- 10800 0 f46"/>
                    <a:gd name="f49" fmla="+- 10800 0 f47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22" y="f23"/>
                    </a:cxn>
                    <a:cxn ang="f29">
                      <a:pos x="f15" y="f18"/>
                    </a:cxn>
                    <a:cxn ang="f29">
                      <a:pos x="f24" y="f25"/>
                    </a:cxn>
                    <a:cxn ang="f29">
                      <a:pos x="f15" y="f17"/>
                    </a:cxn>
                    <a:cxn ang="f29">
                      <a:pos x="f22" y="f26"/>
                    </a:cxn>
                    <a:cxn ang="f29">
                      <a:pos x="f16" y="f17"/>
                    </a:cxn>
                    <a:cxn ang="f29">
                      <a:pos x="f27" y="f25"/>
                    </a:cxn>
                    <a:cxn ang="f29">
                      <a:pos x="f16" y="f18"/>
                    </a:cxn>
                  </a:cxnLst>
                  <a:rect l="f15" t="f18" r="f16" b="f17"/>
                  <a:pathLst>
                    <a:path w="21600" h="21600">
                      <a:moveTo>
                        <a:pt x="f48" y="f49"/>
                      </a:moveTo>
                      <a:arcTo wR="f9" hR="f9" stAng="f29" swAng="f32"/>
                      <a:close/>
                    </a:path>
                  </a:pathLst>
                </a:custGeom>
                <a:solidFill>
                  <a:schemeClr val="tx1"/>
                </a:solidFill>
                <a:ln>
                  <a:solidFill>
                    <a:schemeClr val="tx1"/>
                  </a:solidFill>
                  <a:prstDash val="solid"/>
                </a:ln>
              </p:spPr>
              <p:txBody>
                <a:bodyPr vert="horz" wrap="none" lIns="81646" tIns="40823" rIns="81646" bIns="40823" anchor="ctr" anchorCtr="0" compatLnSpc="0">
                  <a:noAutofit/>
                </a:bodyPr>
                <a:lstStyle/>
                <a:p>
                  <a:pPr hangingPunct="0"/>
                  <a:endParaRPr lang="en-US" sz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itchFamily="18"/>
                    <a:ea typeface="AR PL KaitiM GB" pitchFamily="2"/>
                    <a:cs typeface="Lohit Hindi" pitchFamily="2"/>
                  </a:endParaRPr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118E961F-18DC-737D-B36E-D3FEE9000ECA}"/>
                    </a:ext>
                  </a:extLst>
                </p:cNvPr>
                <p:cNvSpPr txBox="1"/>
                <p:nvPr/>
              </p:nvSpPr>
              <p:spPr>
                <a:xfrm>
                  <a:off x="5075496" y="4499110"/>
                  <a:ext cx="480081" cy="3141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81646" tIns="40823" rIns="81646" bIns="40823" anchorCtr="0" compatLnSpc="0">
                  <a:noAutofit/>
                </a:bodyPr>
                <a:lstStyle/>
                <a:p>
                  <a:pPr hangingPunct="0"/>
                  <a:r>
                    <a:rPr lang="en-US" b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ea typeface="AR PL KaitiM GB" pitchFamily="2"/>
                      <a:cs typeface="Arial" panose="020B0604020202020204" pitchFamily="34" charset="0"/>
                    </a:rPr>
                    <a:t>Normal   Inverted</a:t>
                  </a:r>
                </a:p>
              </p:txBody>
            </p: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41008CE8-25E7-9B78-E208-8BD5A6037720}"/>
                    </a:ext>
                  </a:extLst>
                </p:cNvPr>
                <p:cNvCxnSpPr/>
                <p:nvPr/>
              </p:nvCxnSpPr>
              <p:spPr>
                <a:xfrm>
                  <a:off x="6498206" y="3711666"/>
                  <a:ext cx="468249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29480330-8E69-6A7B-A2D4-B2F09EF45940}"/>
                    </a:ext>
                  </a:extLst>
                </p:cNvPr>
                <p:cNvCxnSpPr/>
                <p:nvPr/>
              </p:nvCxnSpPr>
              <p:spPr>
                <a:xfrm>
                  <a:off x="5420473" y="4113235"/>
                  <a:ext cx="468249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42C51ACB-2393-F782-B977-76CCECCAB03D}"/>
                  </a:ext>
                </a:extLst>
              </p:cNvPr>
              <p:cNvGrpSpPr/>
              <p:nvPr/>
            </p:nvGrpSpPr>
            <p:grpSpPr>
              <a:xfrm>
                <a:off x="4768340" y="3297812"/>
                <a:ext cx="291913" cy="1216782"/>
                <a:chOff x="764065" y="2369158"/>
                <a:chExt cx="291913" cy="1216782"/>
              </a:xfrm>
            </p:grpSpPr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6234A01-CE0F-F81D-6861-6A7320D87F6C}"/>
                    </a:ext>
                  </a:extLst>
                </p:cNvPr>
                <p:cNvSpPr txBox="1"/>
                <p:nvPr/>
              </p:nvSpPr>
              <p:spPr>
                <a:xfrm>
                  <a:off x="764065" y="3278163"/>
                  <a:ext cx="28768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/>
                    <a:t>1</a:t>
                  </a: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E918E88D-CB7E-EB16-A99F-72896E14701B}"/>
                    </a:ext>
                  </a:extLst>
                </p:cNvPr>
                <p:cNvSpPr txBox="1"/>
                <p:nvPr/>
              </p:nvSpPr>
              <p:spPr>
                <a:xfrm>
                  <a:off x="765752" y="3027570"/>
                  <a:ext cx="28768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/>
                    <a:t>2</a:t>
                  </a:r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0D249F99-0257-34C9-23D6-A49B5B468DCA}"/>
                    </a:ext>
                  </a:extLst>
                </p:cNvPr>
                <p:cNvSpPr txBox="1"/>
                <p:nvPr/>
              </p:nvSpPr>
              <p:spPr>
                <a:xfrm>
                  <a:off x="768297" y="2369158"/>
                  <a:ext cx="28768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/>
                    <a:t>3</a:t>
                  </a: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ACA595A8-1E63-7728-7235-DC3E03DED831}"/>
                  </a:ext>
                </a:extLst>
              </p:cNvPr>
              <p:cNvGrpSpPr/>
              <p:nvPr/>
            </p:nvGrpSpPr>
            <p:grpSpPr>
              <a:xfrm>
                <a:off x="7024332" y="3297812"/>
                <a:ext cx="295237" cy="1199118"/>
                <a:chOff x="2918757" y="2367053"/>
                <a:chExt cx="295237" cy="1199118"/>
              </a:xfrm>
            </p:grpSpPr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8A22DF18-8C9D-B317-D29C-9AC370A2479C}"/>
                    </a:ext>
                  </a:extLst>
                </p:cNvPr>
                <p:cNvSpPr txBox="1"/>
                <p:nvPr/>
              </p:nvSpPr>
              <p:spPr>
                <a:xfrm>
                  <a:off x="2918761" y="2631532"/>
                  <a:ext cx="28768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/>
                    <a:t>1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59678D78-8262-45B9-9E47-BE8D7E257D85}"/>
                    </a:ext>
                  </a:extLst>
                </p:cNvPr>
                <p:cNvSpPr txBox="1"/>
                <p:nvPr/>
              </p:nvSpPr>
              <p:spPr>
                <a:xfrm>
                  <a:off x="2926313" y="2367053"/>
                  <a:ext cx="28768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/>
                    <a:t>2</a:t>
                  </a: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3228C54B-4D9A-7E7D-B42D-1E4EDF178582}"/>
                    </a:ext>
                  </a:extLst>
                </p:cNvPr>
                <p:cNvSpPr txBox="1"/>
                <p:nvPr/>
              </p:nvSpPr>
              <p:spPr>
                <a:xfrm>
                  <a:off x="2918757" y="3258394"/>
                  <a:ext cx="28768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/>
                    <a:t>3</a:t>
                  </a:r>
                </a:p>
              </p:txBody>
            </p:sp>
          </p:grp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A7F11A7-3447-32CE-CACE-4B6DBA6A56F2}"/>
                </a:ext>
              </a:extLst>
            </p:cNvPr>
            <p:cNvCxnSpPr/>
            <p:nvPr/>
          </p:nvCxnSpPr>
          <p:spPr>
            <a:xfrm>
              <a:off x="6284415" y="3846070"/>
              <a:ext cx="0" cy="823683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C809688-ED33-C320-1BF2-481ADD133613}"/>
                </a:ext>
              </a:extLst>
            </p:cNvPr>
            <p:cNvCxnSpPr>
              <a:cxnSpLocks/>
            </p:cNvCxnSpPr>
            <p:nvPr/>
          </p:nvCxnSpPr>
          <p:spPr>
            <a:xfrm>
              <a:off x="7566660" y="4454172"/>
              <a:ext cx="0" cy="215581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F9AF718-8C25-DDD2-B78F-436D1C7E9DCD}"/>
                </a:ext>
              </a:extLst>
            </p:cNvPr>
            <p:cNvCxnSpPr>
              <a:cxnSpLocks/>
            </p:cNvCxnSpPr>
            <p:nvPr/>
          </p:nvCxnSpPr>
          <p:spPr>
            <a:xfrm>
              <a:off x="8442960" y="3835388"/>
              <a:ext cx="0" cy="215581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3E5EF7C-8BC2-6992-2F09-7A1FFB24E348}"/>
                </a:ext>
              </a:extLst>
            </p:cNvPr>
            <p:cNvSpPr txBox="1"/>
            <p:nvPr/>
          </p:nvSpPr>
          <p:spPr>
            <a:xfrm>
              <a:off x="8455959" y="3807535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85C7C72-8E26-A886-6982-4F78A640F74B}"/>
                </a:ext>
              </a:extLst>
            </p:cNvPr>
            <p:cNvSpPr txBox="1"/>
            <p:nvPr/>
          </p:nvSpPr>
          <p:spPr>
            <a:xfrm>
              <a:off x="7283336" y="4426764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1760BBA-DFC2-2288-2124-518C75AD1E51}"/>
                </a:ext>
              </a:extLst>
            </p:cNvPr>
            <p:cNvSpPr txBox="1"/>
            <p:nvPr/>
          </p:nvSpPr>
          <p:spPr>
            <a:xfrm>
              <a:off x="6241455" y="4055883"/>
              <a:ext cx="482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accent2"/>
                  </a:solidFill>
                </a:rPr>
                <a:t>30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A28759-5DDC-A9B5-2C56-6D9EF8575CD5}"/>
              </a:ext>
            </a:extLst>
          </p:cNvPr>
          <p:cNvGrpSpPr/>
          <p:nvPr/>
        </p:nvGrpSpPr>
        <p:grpSpPr>
          <a:xfrm>
            <a:off x="4411490" y="542172"/>
            <a:ext cx="7682256" cy="4701044"/>
            <a:chOff x="4411490" y="542172"/>
            <a:chExt cx="7682256" cy="4701044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61DF37E-3195-5754-1AB5-CC2C436600C7}"/>
                </a:ext>
              </a:extLst>
            </p:cNvPr>
            <p:cNvSpPr txBox="1"/>
            <p:nvPr/>
          </p:nvSpPr>
          <p:spPr>
            <a:xfrm>
              <a:off x="7121357" y="54268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2"/>
                  </a:solidFill>
                </a:rPr>
                <a:t>GeV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F4EDA83-CBB9-F979-D520-478188C3667D}"/>
                </a:ext>
              </a:extLst>
            </p:cNvPr>
            <p:cNvCxnSpPr>
              <a:cxnSpLocks/>
            </p:cNvCxnSpPr>
            <p:nvPr/>
          </p:nvCxnSpPr>
          <p:spPr>
            <a:xfrm>
              <a:off x="7485095" y="1001864"/>
              <a:ext cx="0" cy="4241352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371C604-FC48-418C-E536-B4E9E9C71B10}"/>
                </a:ext>
              </a:extLst>
            </p:cNvPr>
            <p:cNvCxnSpPr>
              <a:cxnSpLocks/>
            </p:cNvCxnSpPr>
            <p:nvPr/>
          </p:nvCxnSpPr>
          <p:spPr>
            <a:xfrm>
              <a:off x="4741068" y="1066031"/>
              <a:ext cx="0" cy="4132674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2148CAC4-F694-92C0-2579-FC5FAF0AEE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28985" y="4715000"/>
              <a:ext cx="5935763" cy="0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C039118-4D27-0DB4-AA51-C1B0225843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68740" y="2037892"/>
              <a:ext cx="5935763" cy="0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E3B732F-3E75-0294-9C10-A8DDA946F742}"/>
                </a:ext>
              </a:extLst>
            </p:cNvPr>
            <p:cNvSpPr txBox="1"/>
            <p:nvPr/>
          </p:nvSpPr>
          <p:spPr>
            <a:xfrm>
              <a:off x="4411490" y="542172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2"/>
                  </a:solidFill>
                </a:rPr>
                <a:t>MeV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F428B30-D0D6-9F27-9607-78F85FD2088C}"/>
                </a:ext>
              </a:extLst>
            </p:cNvPr>
            <p:cNvSpPr txBox="1"/>
            <p:nvPr/>
          </p:nvSpPr>
          <p:spPr>
            <a:xfrm>
              <a:off x="10998574" y="4530334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2"/>
                  </a:solidFill>
                </a:rPr>
                <a:t>1 km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FC6D1C1-A060-03A6-9629-861B69034FDC}"/>
                </a:ext>
              </a:extLst>
            </p:cNvPr>
            <p:cNvSpPr txBox="1"/>
            <p:nvPr/>
          </p:nvSpPr>
          <p:spPr>
            <a:xfrm>
              <a:off x="10998574" y="1846037"/>
              <a:ext cx="1095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2"/>
                  </a:solidFill>
                </a:rPr>
                <a:t>1000 km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7F302A6-4773-44D4-7BAB-03952E5AD240}"/>
              </a:ext>
            </a:extLst>
          </p:cNvPr>
          <p:cNvSpPr txBox="1"/>
          <p:nvPr/>
        </p:nvSpPr>
        <p:spPr>
          <a:xfrm>
            <a:off x="552233" y="4686041"/>
            <a:ext cx="2835618" cy="339052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633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Oscillation Phase ~ </a:t>
            </a:r>
            <a:r>
              <a:rPr lang="en-US" sz="1633" b="1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18"/>
                <a:ea typeface="AR PL KaitiM GB" pitchFamily="2"/>
                <a:cs typeface="Arial" panose="020B0604020202020204" pitchFamily="34" charset="0"/>
              </a:rPr>
              <a:t>D</a:t>
            </a:r>
            <a:r>
              <a:rPr lang="en-US" sz="1633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Arial" panose="020B0604020202020204" pitchFamily="34" charset="0"/>
              </a:rPr>
              <a:t>m</a:t>
            </a:r>
            <a:r>
              <a:rPr lang="en-US" sz="1633" b="1" i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Arial" panose="020B0604020202020204" pitchFamily="34" charset="0"/>
              </a:rPr>
              <a:t>2</a:t>
            </a:r>
            <a:r>
              <a:rPr lang="en-US" sz="1633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Arial" panose="020B0604020202020204" pitchFamily="34" charset="0"/>
              </a:rPr>
              <a:t>L/E</a:t>
            </a:r>
          </a:p>
        </p:txBody>
      </p:sp>
    </p:spTree>
    <p:extLst>
      <p:ext uri="{BB962C8B-B14F-4D97-AF65-F5344CB8AC3E}">
        <p14:creationId xmlns:p14="http://schemas.microsoft.com/office/powerpoint/2010/main" val="1086416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1170B-C1EB-A60B-76B7-D7A8CF5B3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42ADFD-9739-17F9-F5E1-B6A5F9BEB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3A837A-D60A-FA0B-AC6A-95BD20E0E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US"/>
              <a:t>Warwick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D211A6-014A-E142-EF77-EDB462E4D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629A-5E42-FB46-AF15-AD6817CBE8A9}" type="slidenum">
              <a:rPr lang="en-US" smtClean="0"/>
              <a:t>17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02AD1B2-E25E-4686-7DF6-8E0754B1FFAA}"/>
              </a:ext>
            </a:extLst>
          </p:cNvPr>
          <p:cNvGrpSpPr/>
          <p:nvPr/>
        </p:nvGrpSpPr>
        <p:grpSpPr>
          <a:xfrm>
            <a:off x="3267767" y="433942"/>
            <a:ext cx="8458200" cy="5689600"/>
            <a:chOff x="3267767" y="433942"/>
            <a:chExt cx="8458200" cy="56896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44286F6-CA4B-788A-DC39-B9685027F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67767" y="433942"/>
              <a:ext cx="8458200" cy="56896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84F3F4D-48C6-4F40-98E1-EC767FE6E51D}"/>
                </a:ext>
              </a:extLst>
            </p:cNvPr>
            <p:cNvSpPr/>
            <p:nvPr/>
          </p:nvSpPr>
          <p:spPr>
            <a:xfrm>
              <a:off x="8655592" y="4996995"/>
              <a:ext cx="189987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[Summer Blot, Neutrino 2020] </a:t>
              </a:r>
              <a:endParaRPr lang="en-GB" sz="1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844B2D1-50B1-46FE-1C0D-E6EE4BAC2EA9}"/>
                  </a:ext>
                </a:extLst>
              </p:cNvPr>
              <p:cNvSpPr txBox="1"/>
              <p:nvPr/>
            </p:nvSpPr>
            <p:spPr>
              <a:xfrm rot="18873462">
                <a:off x="5861924" y="3075030"/>
                <a:ext cx="850944" cy="6655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en-GB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GB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GB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  <m:sup>
                          <m:r>
                            <a:rPr lang="en-GB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en-GB" b="1" dirty="0">
                  <a:solidFill>
                    <a:schemeClr val="accent2"/>
                  </a:solidFill>
                </a:endParaRPr>
              </a:p>
              <a:p>
                <a:pPr algn="ctr"/>
                <a:r>
                  <a:rPr lang="en-GB" b="1" dirty="0">
                    <a:solidFill>
                      <a:schemeClr val="accent2"/>
                    </a:solidFill>
                  </a:rPr>
                  <a:t>Fast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844B2D1-50B1-46FE-1C0D-E6EE4BAC2E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873462">
                <a:off x="5861924" y="3075030"/>
                <a:ext cx="850944" cy="665503"/>
              </a:xfrm>
              <a:prstGeom prst="rect">
                <a:avLst/>
              </a:prstGeom>
              <a:blipFill>
                <a:blip r:embed="rId3"/>
                <a:stretch>
                  <a:fillRect r="-2825" b="-28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5C3FD8B1-920C-BC3B-7648-4D985CF26CBE}"/>
              </a:ext>
            </a:extLst>
          </p:cNvPr>
          <p:cNvSpPr txBox="1"/>
          <p:nvPr/>
        </p:nvSpPr>
        <p:spPr>
          <a:xfrm>
            <a:off x="953901" y="2535811"/>
            <a:ext cx="1601370" cy="365213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algn="ctr" hangingPunct="0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Only two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18"/>
                <a:ea typeface="AR PL KaitiM GB" pitchFamily="2"/>
                <a:cs typeface="Lohit Hindi" pitchFamily="2"/>
              </a:rPr>
              <a:t>D</a:t>
            </a:r>
            <a:r>
              <a:rPr lang="en-US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m</a:t>
            </a:r>
            <a:r>
              <a:rPr lang="en-US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2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/>
              <a:ea typeface="AR PL KaitiM GB" pitchFamily="2"/>
              <a:cs typeface="Lohit Hindi" pitchFamily="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CC2F0C-8A6E-6A52-119C-B093FBE0C3A3}"/>
              </a:ext>
            </a:extLst>
          </p:cNvPr>
          <p:cNvSpPr txBox="1"/>
          <p:nvPr/>
        </p:nvSpPr>
        <p:spPr>
          <a:xfrm>
            <a:off x="0" y="0"/>
            <a:ext cx="6236292" cy="524809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GB" altLang="zh-CN" sz="3000" b="1" i="1" dirty="0">
                <a:solidFill>
                  <a:srgbClr val="808080"/>
                </a:solidFill>
              </a:rPr>
              <a:t>Neutrino Oscillation </a:t>
            </a:r>
            <a:r>
              <a:rPr lang="en-US" altLang="zh-CN" sz="3000" b="1" i="1" dirty="0">
                <a:solidFill>
                  <a:srgbClr val="808080"/>
                </a:solidFill>
              </a:rPr>
              <a:t>Experiments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C9205F-A097-50EC-8E10-0C0FD53574DE}"/>
              </a:ext>
            </a:extLst>
          </p:cNvPr>
          <p:cNvGrpSpPr/>
          <p:nvPr/>
        </p:nvGrpSpPr>
        <p:grpSpPr>
          <a:xfrm>
            <a:off x="310946" y="2846899"/>
            <a:ext cx="2887280" cy="1515473"/>
            <a:chOff x="6241455" y="3635715"/>
            <a:chExt cx="2887280" cy="151547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7CCAD6-E694-9A29-5BC3-BDF9EE55CAFA}"/>
                </a:ext>
              </a:extLst>
            </p:cNvPr>
            <p:cNvSpPr txBox="1"/>
            <p:nvPr/>
          </p:nvSpPr>
          <p:spPr>
            <a:xfrm>
              <a:off x="6521372" y="3899868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973ADB7-9CBC-B27B-C0A9-B4FC8064FEE6}"/>
                </a:ext>
              </a:extLst>
            </p:cNvPr>
            <p:cNvSpPr txBox="1"/>
            <p:nvPr/>
          </p:nvSpPr>
          <p:spPr>
            <a:xfrm>
              <a:off x="6521372" y="3899868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F34B789-05AC-5316-D60F-C64BCA9C878F}"/>
                </a:ext>
              </a:extLst>
            </p:cNvPr>
            <p:cNvGrpSpPr/>
            <p:nvPr/>
          </p:nvGrpSpPr>
          <p:grpSpPr>
            <a:xfrm>
              <a:off x="6577506" y="3635715"/>
              <a:ext cx="2551229" cy="1515473"/>
              <a:chOff x="4768340" y="3297812"/>
              <a:chExt cx="2551229" cy="1515473"/>
            </a:xfrm>
          </p:grpSpPr>
          <p:sp>
            <p:nvSpPr>
              <p:cNvPr id="29" name="Freeform 40">
                <a:extLst>
                  <a:ext uri="{FF2B5EF4-FFF2-40B4-BE49-F238E27FC236}">
                    <a16:creationId xmlns:a16="http://schemas.microsoft.com/office/drawing/2014/main" id="{6BEF1DF0-645D-D8B1-93C8-F0C694C072B7}"/>
                  </a:ext>
                </a:extLst>
              </p:cNvPr>
              <p:cNvSpPr/>
              <p:nvPr/>
            </p:nvSpPr>
            <p:spPr>
              <a:xfrm>
                <a:off x="5207540" y="4282583"/>
                <a:ext cx="82953" cy="8295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chemeClr val="tx1"/>
              </a:solidFill>
              <a:ln w="18360">
                <a:solidFill>
                  <a:schemeClr val="tx1"/>
                </a:solidFill>
                <a:prstDash val="solid"/>
              </a:ln>
            </p:spPr>
            <p:txBody>
              <a:bodyPr vert="horz" wrap="none" lIns="89811" tIns="48988" rIns="89811" bIns="48988" anchor="ctr" anchorCtr="0" compatLnSpc="0">
                <a:noAutofit/>
              </a:bodyPr>
              <a:lstStyle/>
              <a:p>
                <a:pPr hangingPunct="0"/>
                <a:endParaRPr lang="en-US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itchFamily="18"/>
                  <a:ea typeface="AR PL KaitiM GB" pitchFamily="2"/>
                  <a:cs typeface="Lohit Hindi" pitchFamily="2"/>
                </a:endParaRPr>
              </a:p>
            </p:txBody>
          </p:sp>
          <p:sp>
            <p:nvSpPr>
              <p:cNvPr id="30" name="Freeform 41">
                <a:extLst>
                  <a:ext uri="{FF2B5EF4-FFF2-40B4-BE49-F238E27FC236}">
                    <a16:creationId xmlns:a16="http://schemas.microsoft.com/office/drawing/2014/main" id="{492A173A-64A0-3FC3-9A92-96DE58812153}"/>
                  </a:ext>
                </a:extLst>
              </p:cNvPr>
              <p:cNvSpPr/>
              <p:nvPr/>
            </p:nvSpPr>
            <p:spPr>
              <a:xfrm>
                <a:off x="5133405" y="3389290"/>
                <a:ext cx="237754" cy="237754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chemeClr val="tx1"/>
              </a:solidFill>
              <a:ln w="18360">
                <a:solidFill>
                  <a:schemeClr val="tx1"/>
                </a:solidFill>
                <a:prstDash val="solid"/>
              </a:ln>
            </p:spPr>
            <p:txBody>
              <a:bodyPr vert="horz" wrap="none" lIns="89811" tIns="48988" rIns="89811" bIns="48988" anchor="ctr" anchorCtr="0" compatLnSpc="0">
                <a:noAutofit/>
              </a:bodyPr>
              <a:lstStyle/>
              <a:p>
                <a:pPr hangingPunct="0"/>
                <a:endParaRPr lang="en-US" sz="1633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itchFamily="18"/>
                  <a:ea typeface="AR PL KaitiM GB" pitchFamily="2"/>
                  <a:cs typeface="Lohit Hindi" pitchFamily="2"/>
                </a:endParaRP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667A93F-F995-B629-6B4B-1748320789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20473" y="4331850"/>
                <a:ext cx="1545982" cy="0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6CB0A49-95F2-4E48-C8B3-F41E058607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20473" y="3499981"/>
                <a:ext cx="1545982" cy="0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AC9EA0AB-318E-6344-7A34-8239AEA53F71}"/>
                  </a:ext>
                </a:extLst>
              </p:cNvPr>
              <p:cNvGrpSpPr/>
              <p:nvPr/>
            </p:nvGrpSpPr>
            <p:grpSpPr>
              <a:xfrm>
                <a:off x="5075496" y="3578949"/>
                <a:ext cx="1890959" cy="1234336"/>
                <a:chOff x="5075496" y="3578949"/>
                <a:chExt cx="1890959" cy="1234336"/>
              </a:xfrm>
            </p:grpSpPr>
            <p:sp>
              <p:nvSpPr>
                <p:cNvPr id="55" name="Freeform 53">
                  <a:extLst>
                    <a:ext uri="{FF2B5EF4-FFF2-40B4-BE49-F238E27FC236}">
                      <a16:creationId xmlns:a16="http://schemas.microsoft.com/office/drawing/2014/main" id="{BD4C50C3-632D-92F2-3881-98A367FCD9CD}"/>
                    </a:ext>
                  </a:extLst>
                </p:cNvPr>
                <p:cNvSpPr/>
                <p:nvPr/>
              </p:nvSpPr>
              <p:spPr>
                <a:xfrm>
                  <a:off x="5207866" y="4074793"/>
                  <a:ext cx="82953" cy="8295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163 f10 1"/>
                    <a:gd name="f16" fmla="*/ 18437 f10 1"/>
                    <a:gd name="f17" fmla="*/ 18437 f11 1"/>
                    <a:gd name="f18" fmla="*/ 3163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0 f10 1"/>
                    <a:gd name="f25" fmla="*/ 10800 f11 1"/>
                    <a:gd name="f26" fmla="*/ 21600 f11 1"/>
                    <a:gd name="f27" fmla="*/ 21600 f10 1"/>
                    <a:gd name="f28" fmla="+- 0 0 f19"/>
                    <a:gd name="f29" fmla="+- f20 0 f1"/>
                    <a:gd name="f30" fmla="+- f21 0 f1"/>
                    <a:gd name="f31" fmla="*/ f28 f0 1"/>
                    <a:gd name="f32" fmla="+- f30 0 f29"/>
                    <a:gd name="f33" fmla="*/ f31 1 f5"/>
                    <a:gd name="f34" fmla="+- f33 0 f1"/>
                    <a:gd name="f35" fmla="cos 1 f34"/>
                    <a:gd name="f36" fmla="sin 1 f34"/>
                    <a:gd name="f37" fmla="+- 0 0 f35"/>
                    <a:gd name="f38" fmla="+- 0 0 f36"/>
                    <a:gd name="f39" fmla="*/ 10800 f37 1"/>
                    <a:gd name="f40" fmla="*/ 10800 f38 1"/>
                    <a:gd name="f41" fmla="*/ f39 f39 1"/>
                    <a:gd name="f42" fmla="*/ f40 f40 1"/>
                    <a:gd name="f43" fmla="+- f41 f42 0"/>
                    <a:gd name="f44" fmla="sqrt f43"/>
                    <a:gd name="f45" fmla="*/ f6 1 f44"/>
                    <a:gd name="f46" fmla="*/ f37 f45 1"/>
                    <a:gd name="f47" fmla="*/ f38 f45 1"/>
                    <a:gd name="f48" fmla="+- 10800 0 f46"/>
                    <a:gd name="f49" fmla="+- 10800 0 f47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22" y="f23"/>
                    </a:cxn>
                    <a:cxn ang="f29">
                      <a:pos x="f15" y="f18"/>
                    </a:cxn>
                    <a:cxn ang="f29">
                      <a:pos x="f24" y="f25"/>
                    </a:cxn>
                    <a:cxn ang="f29">
                      <a:pos x="f15" y="f17"/>
                    </a:cxn>
                    <a:cxn ang="f29">
                      <a:pos x="f22" y="f26"/>
                    </a:cxn>
                    <a:cxn ang="f29">
                      <a:pos x="f16" y="f17"/>
                    </a:cxn>
                    <a:cxn ang="f29">
                      <a:pos x="f27" y="f25"/>
                    </a:cxn>
                    <a:cxn ang="f29">
                      <a:pos x="f16" y="f18"/>
                    </a:cxn>
                  </a:cxnLst>
                  <a:rect l="f15" t="f18" r="f16" b="f17"/>
                  <a:pathLst>
                    <a:path w="21600" h="21600">
                      <a:moveTo>
                        <a:pt x="f48" y="f49"/>
                      </a:moveTo>
                      <a:arcTo wR="f9" hR="f9" stAng="f29" swAng="f32"/>
                      <a:close/>
                    </a:path>
                  </a:pathLst>
                </a:custGeom>
                <a:solidFill>
                  <a:schemeClr val="tx1"/>
                </a:solidFill>
                <a:ln w="18360">
                  <a:solidFill>
                    <a:schemeClr val="tx1"/>
                  </a:solidFill>
                  <a:prstDash val="solid"/>
                </a:ln>
              </p:spPr>
              <p:txBody>
                <a:bodyPr vert="horz" wrap="none" lIns="89811" tIns="48988" rIns="89811" bIns="48988" anchor="ctr" anchorCtr="0" compatLnSpc="0">
                  <a:noAutofit/>
                </a:bodyPr>
                <a:lstStyle/>
                <a:p>
                  <a:pPr hangingPunct="0"/>
                  <a:endParaRPr lang="en-US" sz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itchFamily="18"/>
                    <a:ea typeface="AR PL KaitiM GB" pitchFamily="2"/>
                    <a:cs typeface="Lohit Hindi" pitchFamily="2"/>
                  </a:endParaRPr>
                </a:p>
              </p:txBody>
            </p:sp>
            <p:sp>
              <p:nvSpPr>
                <p:cNvPr id="56" name="Freeform 54">
                  <a:extLst>
                    <a:ext uri="{FF2B5EF4-FFF2-40B4-BE49-F238E27FC236}">
                      <a16:creationId xmlns:a16="http://schemas.microsoft.com/office/drawing/2014/main" id="{56F73E81-A6B4-FCA0-D68A-6E1C346039EB}"/>
                    </a:ext>
                  </a:extLst>
                </p:cNvPr>
                <p:cNvSpPr/>
                <p:nvPr/>
              </p:nvSpPr>
              <p:spPr>
                <a:xfrm>
                  <a:off x="6226487" y="3578949"/>
                  <a:ext cx="237754" cy="23775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163 f10 1"/>
                    <a:gd name="f16" fmla="*/ 18437 f10 1"/>
                    <a:gd name="f17" fmla="*/ 18437 f11 1"/>
                    <a:gd name="f18" fmla="*/ 3163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0 f10 1"/>
                    <a:gd name="f25" fmla="*/ 10800 f11 1"/>
                    <a:gd name="f26" fmla="*/ 21600 f11 1"/>
                    <a:gd name="f27" fmla="*/ 21600 f10 1"/>
                    <a:gd name="f28" fmla="+- 0 0 f19"/>
                    <a:gd name="f29" fmla="+- f20 0 f1"/>
                    <a:gd name="f30" fmla="+- f21 0 f1"/>
                    <a:gd name="f31" fmla="*/ f28 f0 1"/>
                    <a:gd name="f32" fmla="+- f30 0 f29"/>
                    <a:gd name="f33" fmla="*/ f31 1 f5"/>
                    <a:gd name="f34" fmla="+- f33 0 f1"/>
                    <a:gd name="f35" fmla="cos 1 f34"/>
                    <a:gd name="f36" fmla="sin 1 f34"/>
                    <a:gd name="f37" fmla="+- 0 0 f35"/>
                    <a:gd name="f38" fmla="+- 0 0 f36"/>
                    <a:gd name="f39" fmla="*/ 10800 f37 1"/>
                    <a:gd name="f40" fmla="*/ 10800 f38 1"/>
                    <a:gd name="f41" fmla="*/ f39 f39 1"/>
                    <a:gd name="f42" fmla="*/ f40 f40 1"/>
                    <a:gd name="f43" fmla="+- f41 f42 0"/>
                    <a:gd name="f44" fmla="sqrt f43"/>
                    <a:gd name="f45" fmla="*/ f6 1 f44"/>
                    <a:gd name="f46" fmla="*/ f37 f45 1"/>
                    <a:gd name="f47" fmla="*/ f38 f45 1"/>
                    <a:gd name="f48" fmla="+- 10800 0 f46"/>
                    <a:gd name="f49" fmla="+- 10800 0 f47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22" y="f23"/>
                    </a:cxn>
                    <a:cxn ang="f29">
                      <a:pos x="f15" y="f18"/>
                    </a:cxn>
                    <a:cxn ang="f29">
                      <a:pos x="f24" y="f25"/>
                    </a:cxn>
                    <a:cxn ang="f29">
                      <a:pos x="f15" y="f17"/>
                    </a:cxn>
                    <a:cxn ang="f29">
                      <a:pos x="f22" y="f26"/>
                    </a:cxn>
                    <a:cxn ang="f29">
                      <a:pos x="f16" y="f17"/>
                    </a:cxn>
                    <a:cxn ang="f29">
                      <a:pos x="f27" y="f25"/>
                    </a:cxn>
                    <a:cxn ang="f29">
                      <a:pos x="f16" y="f18"/>
                    </a:cxn>
                  </a:cxnLst>
                  <a:rect l="f15" t="f18" r="f16" b="f17"/>
                  <a:pathLst>
                    <a:path w="21600" h="21600">
                      <a:moveTo>
                        <a:pt x="f48" y="f49"/>
                      </a:moveTo>
                      <a:arcTo wR="f9" hR="f9" stAng="f29" swAng="f32"/>
                      <a:close/>
                    </a:path>
                  </a:pathLst>
                </a:custGeom>
                <a:solidFill>
                  <a:schemeClr val="tx1"/>
                </a:solidFill>
                <a:ln>
                  <a:solidFill>
                    <a:schemeClr val="tx1"/>
                  </a:solidFill>
                  <a:prstDash val="solid"/>
                </a:ln>
              </p:spPr>
              <p:txBody>
                <a:bodyPr vert="horz" wrap="none" lIns="81646" tIns="40823" rIns="81646" bIns="40823" anchor="ctr" anchorCtr="0" compatLnSpc="0">
                  <a:noAutofit/>
                </a:bodyPr>
                <a:lstStyle/>
                <a:p>
                  <a:pPr hangingPunct="0"/>
                  <a:endParaRPr lang="en-US" sz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itchFamily="18"/>
                    <a:ea typeface="AR PL KaitiM GB" pitchFamily="2"/>
                    <a:cs typeface="Lohit Hindi" pitchFamily="2"/>
                  </a:endParaRPr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13A8EC64-7718-8248-1852-4F63B95164DC}"/>
                    </a:ext>
                  </a:extLst>
                </p:cNvPr>
                <p:cNvSpPr txBox="1"/>
                <p:nvPr/>
              </p:nvSpPr>
              <p:spPr>
                <a:xfrm>
                  <a:off x="5075496" y="4499110"/>
                  <a:ext cx="480081" cy="3141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81646" tIns="40823" rIns="81646" bIns="40823" anchorCtr="0" compatLnSpc="0">
                  <a:noAutofit/>
                </a:bodyPr>
                <a:lstStyle/>
                <a:p>
                  <a:pPr hangingPunct="0"/>
                  <a:r>
                    <a:rPr lang="en-US" b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ea typeface="AR PL KaitiM GB" pitchFamily="2"/>
                      <a:cs typeface="Arial" panose="020B0604020202020204" pitchFamily="34" charset="0"/>
                    </a:rPr>
                    <a:t>Normal   Inverted</a:t>
                  </a:r>
                </a:p>
              </p:txBody>
            </p: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1D6EC32A-E501-88D4-8DBD-FB9CF403C2D7}"/>
                    </a:ext>
                  </a:extLst>
                </p:cNvPr>
                <p:cNvCxnSpPr/>
                <p:nvPr/>
              </p:nvCxnSpPr>
              <p:spPr>
                <a:xfrm>
                  <a:off x="6498206" y="3711666"/>
                  <a:ext cx="468249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9112D2DE-CCE5-E6EF-1319-C207A12DA20F}"/>
                    </a:ext>
                  </a:extLst>
                </p:cNvPr>
                <p:cNvCxnSpPr/>
                <p:nvPr/>
              </p:nvCxnSpPr>
              <p:spPr>
                <a:xfrm>
                  <a:off x="5420473" y="4113235"/>
                  <a:ext cx="468249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39D88BA7-4616-DF2D-E6CF-0BBD55DA90D7}"/>
                  </a:ext>
                </a:extLst>
              </p:cNvPr>
              <p:cNvGrpSpPr/>
              <p:nvPr/>
            </p:nvGrpSpPr>
            <p:grpSpPr>
              <a:xfrm>
                <a:off x="4768340" y="3297812"/>
                <a:ext cx="291913" cy="1216782"/>
                <a:chOff x="764065" y="2369158"/>
                <a:chExt cx="291913" cy="1216782"/>
              </a:xfrm>
            </p:grpSpPr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2916D71C-166F-1991-ADD0-8412C59DDBCA}"/>
                    </a:ext>
                  </a:extLst>
                </p:cNvPr>
                <p:cNvSpPr txBox="1"/>
                <p:nvPr/>
              </p:nvSpPr>
              <p:spPr>
                <a:xfrm>
                  <a:off x="764065" y="3278163"/>
                  <a:ext cx="28768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/>
                    <a:t>1</a:t>
                  </a: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031CE6F7-347A-246D-2AA0-4ED1C003CF8F}"/>
                    </a:ext>
                  </a:extLst>
                </p:cNvPr>
                <p:cNvSpPr txBox="1"/>
                <p:nvPr/>
              </p:nvSpPr>
              <p:spPr>
                <a:xfrm>
                  <a:off x="765752" y="3027570"/>
                  <a:ext cx="28768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/>
                    <a:t>2</a:t>
                  </a:r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065D5008-3A1F-18FC-9DCE-29684E2D82C4}"/>
                    </a:ext>
                  </a:extLst>
                </p:cNvPr>
                <p:cNvSpPr txBox="1"/>
                <p:nvPr/>
              </p:nvSpPr>
              <p:spPr>
                <a:xfrm>
                  <a:off x="768297" y="2369158"/>
                  <a:ext cx="28768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/>
                    <a:t>3</a:t>
                  </a: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C7899E96-E8F7-BC6B-E41D-8DFFCD43F7A8}"/>
                  </a:ext>
                </a:extLst>
              </p:cNvPr>
              <p:cNvGrpSpPr/>
              <p:nvPr/>
            </p:nvGrpSpPr>
            <p:grpSpPr>
              <a:xfrm>
                <a:off x="7024332" y="3297812"/>
                <a:ext cx="295237" cy="1199118"/>
                <a:chOff x="2918757" y="2367053"/>
                <a:chExt cx="295237" cy="1199118"/>
              </a:xfrm>
            </p:grpSpPr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2A7D4C50-D68E-BA88-1822-314D2745B570}"/>
                    </a:ext>
                  </a:extLst>
                </p:cNvPr>
                <p:cNvSpPr txBox="1"/>
                <p:nvPr/>
              </p:nvSpPr>
              <p:spPr>
                <a:xfrm>
                  <a:off x="2918761" y="2631532"/>
                  <a:ext cx="28768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/>
                    <a:t>1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D595C555-A2D5-06D7-AFD8-0D19433B1088}"/>
                    </a:ext>
                  </a:extLst>
                </p:cNvPr>
                <p:cNvSpPr txBox="1"/>
                <p:nvPr/>
              </p:nvSpPr>
              <p:spPr>
                <a:xfrm>
                  <a:off x="2926313" y="2367053"/>
                  <a:ext cx="28768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/>
                    <a:t>2</a:t>
                  </a: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1442429-4AC9-000C-00CA-E5529D4F3067}"/>
                    </a:ext>
                  </a:extLst>
                </p:cNvPr>
                <p:cNvSpPr txBox="1"/>
                <p:nvPr/>
              </p:nvSpPr>
              <p:spPr>
                <a:xfrm>
                  <a:off x="2918757" y="3258394"/>
                  <a:ext cx="28768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/>
                    <a:t>3</a:t>
                  </a:r>
                </a:p>
              </p:txBody>
            </p:sp>
          </p:grp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32BE911-A651-79C9-36A1-2007C1D82658}"/>
                </a:ext>
              </a:extLst>
            </p:cNvPr>
            <p:cNvCxnSpPr/>
            <p:nvPr/>
          </p:nvCxnSpPr>
          <p:spPr>
            <a:xfrm>
              <a:off x="6284415" y="3846070"/>
              <a:ext cx="0" cy="823683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B5223E3-2DB9-22C8-0C9C-2F9BCBA07D7F}"/>
                </a:ext>
              </a:extLst>
            </p:cNvPr>
            <p:cNvCxnSpPr>
              <a:cxnSpLocks/>
            </p:cNvCxnSpPr>
            <p:nvPr/>
          </p:nvCxnSpPr>
          <p:spPr>
            <a:xfrm>
              <a:off x="7566660" y="4454172"/>
              <a:ext cx="0" cy="215581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7301E2B-926A-0F69-EA4A-CB8F73750D4C}"/>
                </a:ext>
              </a:extLst>
            </p:cNvPr>
            <p:cNvCxnSpPr>
              <a:cxnSpLocks/>
            </p:cNvCxnSpPr>
            <p:nvPr/>
          </p:nvCxnSpPr>
          <p:spPr>
            <a:xfrm>
              <a:off x="8442960" y="3835388"/>
              <a:ext cx="0" cy="215581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641F87D-FE69-3382-012D-F5E92786A65A}"/>
                </a:ext>
              </a:extLst>
            </p:cNvPr>
            <p:cNvSpPr txBox="1"/>
            <p:nvPr/>
          </p:nvSpPr>
          <p:spPr>
            <a:xfrm>
              <a:off x="8455959" y="3807535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EB51C61-3F00-FE55-D2FB-00D58F3B6B7A}"/>
                </a:ext>
              </a:extLst>
            </p:cNvPr>
            <p:cNvSpPr txBox="1"/>
            <p:nvPr/>
          </p:nvSpPr>
          <p:spPr>
            <a:xfrm>
              <a:off x="7283336" y="4426764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E96C354-FE49-B01E-755E-73D52FC90881}"/>
                </a:ext>
              </a:extLst>
            </p:cNvPr>
            <p:cNvSpPr txBox="1"/>
            <p:nvPr/>
          </p:nvSpPr>
          <p:spPr>
            <a:xfrm>
              <a:off x="6241455" y="4055883"/>
              <a:ext cx="482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accent2"/>
                  </a:solidFill>
                </a:rPr>
                <a:t>30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CCEA35-6AB6-530D-FD90-39473DCF85AF}"/>
              </a:ext>
            </a:extLst>
          </p:cNvPr>
          <p:cNvGrpSpPr/>
          <p:nvPr/>
        </p:nvGrpSpPr>
        <p:grpSpPr>
          <a:xfrm>
            <a:off x="4411490" y="542172"/>
            <a:ext cx="7682256" cy="4701044"/>
            <a:chOff x="4411490" y="542172"/>
            <a:chExt cx="7682256" cy="4701044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8C7E939-D19C-C557-C198-F82262CCA105}"/>
                </a:ext>
              </a:extLst>
            </p:cNvPr>
            <p:cNvSpPr txBox="1"/>
            <p:nvPr/>
          </p:nvSpPr>
          <p:spPr>
            <a:xfrm>
              <a:off x="7121357" y="54268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2"/>
                  </a:solidFill>
                </a:rPr>
                <a:t>GeV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9BDE150-44DB-FA3E-48B7-DFE80F86738E}"/>
                </a:ext>
              </a:extLst>
            </p:cNvPr>
            <p:cNvCxnSpPr>
              <a:cxnSpLocks/>
            </p:cNvCxnSpPr>
            <p:nvPr/>
          </p:nvCxnSpPr>
          <p:spPr>
            <a:xfrm>
              <a:off x="7485095" y="1001864"/>
              <a:ext cx="0" cy="4241352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1B41351-D387-5A8F-FA5E-D4575FAD7DBB}"/>
                </a:ext>
              </a:extLst>
            </p:cNvPr>
            <p:cNvCxnSpPr>
              <a:cxnSpLocks/>
            </p:cNvCxnSpPr>
            <p:nvPr/>
          </p:nvCxnSpPr>
          <p:spPr>
            <a:xfrm>
              <a:off x="4741068" y="1066031"/>
              <a:ext cx="0" cy="4132674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8B81FDE-C751-F013-EE0F-BECE76997E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28985" y="4715000"/>
              <a:ext cx="5935763" cy="0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8FEA946-03CB-956F-B99D-3BAAB40330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68740" y="2037892"/>
              <a:ext cx="5935763" cy="0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40238ED-F53C-FC95-FC02-62E544B07BF6}"/>
                </a:ext>
              </a:extLst>
            </p:cNvPr>
            <p:cNvSpPr txBox="1"/>
            <p:nvPr/>
          </p:nvSpPr>
          <p:spPr>
            <a:xfrm>
              <a:off x="4411490" y="542172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2"/>
                  </a:solidFill>
                </a:rPr>
                <a:t>MeV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B8C035A-0742-AF47-7757-D27CADD41D49}"/>
                </a:ext>
              </a:extLst>
            </p:cNvPr>
            <p:cNvSpPr txBox="1"/>
            <p:nvPr/>
          </p:nvSpPr>
          <p:spPr>
            <a:xfrm>
              <a:off x="10998574" y="4530334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2"/>
                  </a:solidFill>
                </a:rPr>
                <a:t>1 km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86DC83E-C45D-D68B-5B45-608AC79BFF9C}"/>
                </a:ext>
              </a:extLst>
            </p:cNvPr>
            <p:cNvSpPr txBox="1"/>
            <p:nvPr/>
          </p:nvSpPr>
          <p:spPr>
            <a:xfrm>
              <a:off x="10998574" y="1846037"/>
              <a:ext cx="1095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2"/>
                  </a:solidFill>
                </a:rPr>
                <a:t>1000 km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F5037D3-8CEC-567C-B38B-7DACC71C2301}"/>
                  </a:ext>
                </a:extLst>
              </p:cNvPr>
              <p:cNvSpPr txBox="1"/>
              <p:nvPr/>
            </p:nvSpPr>
            <p:spPr>
              <a:xfrm rot="18869137">
                <a:off x="5864361" y="1703437"/>
                <a:ext cx="888181" cy="664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en-GB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GB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𝟐𝟏</m:t>
                          </m:r>
                        </m:sub>
                        <m:sup>
                          <m:r>
                            <a:rPr lang="en-GB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en-GB" b="1" dirty="0">
                  <a:solidFill>
                    <a:srgbClr val="0070C0"/>
                  </a:solidFill>
                </a:endParaRPr>
              </a:p>
              <a:p>
                <a:pPr algn="ctr"/>
                <a:r>
                  <a:rPr lang="en-GB" b="1" dirty="0">
                    <a:solidFill>
                      <a:srgbClr val="0070C0"/>
                    </a:solidFill>
                  </a:rPr>
                  <a:t>Slow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F5037D3-8CEC-567C-B38B-7DACC71C23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869137">
                <a:off x="5864361" y="1703437"/>
                <a:ext cx="888181" cy="664156"/>
              </a:xfrm>
              <a:prstGeom prst="rect">
                <a:avLst/>
              </a:prstGeom>
              <a:blipFill>
                <a:blip r:embed="rId4"/>
                <a:stretch>
                  <a:fillRect r="-3867" b="-27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F02F1BDF-7235-8784-D96F-FB33A5C36C8D}"/>
              </a:ext>
            </a:extLst>
          </p:cNvPr>
          <p:cNvGrpSpPr/>
          <p:nvPr/>
        </p:nvGrpSpPr>
        <p:grpSpPr>
          <a:xfrm>
            <a:off x="6943711" y="1497892"/>
            <a:ext cx="1080000" cy="1080000"/>
            <a:chOff x="6943711" y="1497892"/>
            <a:chExt cx="1080000" cy="1080000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D82500E-0293-EDEB-38CA-E77EC8F74B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43711" y="1497892"/>
              <a:ext cx="1080000" cy="1080000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881B83F-DDD1-1A41-3DCB-76B961A349CE}"/>
                </a:ext>
              </a:extLst>
            </p:cNvPr>
            <p:cNvSpPr txBox="1"/>
            <p:nvPr/>
          </p:nvSpPr>
          <p:spPr>
            <a:xfrm>
              <a:off x="7074048" y="1554018"/>
              <a:ext cx="7977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</a:rPr>
                <a:t>Acc. &amp; Atmo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6502910-CC92-BBBE-B22B-C39063483BB4}"/>
                    </a:ext>
                  </a:extLst>
                </p:cNvPr>
                <p:cNvSpPr txBox="1"/>
                <p:nvPr/>
              </p:nvSpPr>
              <p:spPr>
                <a:xfrm>
                  <a:off x="7311332" y="2012231"/>
                  <a:ext cx="323230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GB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𝟐𝟑</m:t>
                            </m:r>
                          </m:sub>
                        </m:sSub>
                      </m:oMath>
                    </m:oMathPara>
                  </a14:m>
                  <a:endParaRPr lang="en-GB" sz="1400" b="1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𝜹</m:t>
                            </m:r>
                          </m:e>
                          <m:sub>
                            <m:r>
                              <a:rPr lang="en-GB" sz="1400" b="1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𝐂𝐏</m:t>
                            </m:r>
                          </m:sub>
                        </m:sSub>
                      </m:oMath>
                    </m:oMathPara>
                  </a14:m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6502910-CC92-BBBE-B22B-C39063483B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1332" y="2012231"/>
                  <a:ext cx="323230" cy="430887"/>
                </a:xfrm>
                <a:prstGeom prst="rect">
                  <a:avLst/>
                </a:prstGeom>
                <a:blipFill>
                  <a:blip r:embed="rId5"/>
                  <a:stretch>
                    <a:fillRect l="-11321" r="-5660" b="-845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376366E-E562-068B-0E5C-F6834C548737}"/>
              </a:ext>
            </a:extLst>
          </p:cNvPr>
          <p:cNvGrpSpPr/>
          <p:nvPr/>
        </p:nvGrpSpPr>
        <p:grpSpPr>
          <a:xfrm>
            <a:off x="4202959" y="4175000"/>
            <a:ext cx="1088471" cy="1080000"/>
            <a:chOff x="4202959" y="4175000"/>
            <a:chExt cx="1088471" cy="1080000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C13E1A5D-BDAF-0202-C9F6-D9BCD02A47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2959" y="4175000"/>
              <a:ext cx="1080000" cy="1080000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00" b="1" dirty="0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BF06A296-59AC-0A14-791E-7791260877A4}"/>
                </a:ext>
              </a:extLst>
            </p:cNvPr>
            <p:cNvSpPr txBox="1"/>
            <p:nvPr/>
          </p:nvSpPr>
          <p:spPr>
            <a:xfrm>
              <a:off x="4247554" y="4410261"/>
              <a:ext cx="104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Reactor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BFA1F691-DA5F-0EFA-03F2-09F7DA2C823B}"/>
                    </a:ext>
                  </a:extLst>
                </p:cNvPr>
                <p:cNvSpPr txBox="1"/>
                <p:nvPr/>
              </p:nvSpPr>
              <p:spPr>
                <a:xfrm>
                  <a:off x="4587148" y="4690783"/>
                  <a:ext cx="315214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GB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𝟏𝟑</m:t>
                            </m:r>
                          </m:sub>
                        </m:sSub>
                      </m:oMath>
                    </m:oMathPara>
                  </a14:m>
                  <a:endParaRPr lang="en-GB" sz="1400" b="1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BFA1F691-DA5F-0EFA-03F2-09F7DA2C82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7148" y="4690783"/>
                  <a:ext cx="315214" cy="215444"/>
                </a:xfrm>
                <a:prstGeom prst="rect">
                  <a:avLst/>
                </a:prstGeom>
                <a:blipFill>
                  <a:blip r:embed="rId6"/>
                  <a:stretch>
                    <a:fillRect l="-13462" r="-5769" b="-1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565CFC1-F838-5E39-4C92-9507913C591A}"/>
              </a:ext>
            </a:extLst>
          </p:cNvPr>
          <p:cNvGrpSpPr/>
          <p:nvPr/>
        </p:nvGrpSpPr>
        <p:grpSpPr>
          <a:xfrm>
            <a:off x="4877808" y="2182686"/>
            <a:ext cx="1080000" cy="1080000"/>
            <a:chOff x="4877808" y="2182686"/>
            <a:chExt cx="1080000" cy="10800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D62C99C-2BC1-CA44-0CE8-9917FB1221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77808" y="2182686"/>
              <a:ext cx="1080000" cy="1080000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F6D8589E-CBBD-54A9-F4DF-345ABE8AA557}"/>
                    </a:ext>
                  </a:extLst>
                </p:cNvPr>
                <p:cNvSpPr txBox="1"/>
                <p:nvPr/>
              </p:nvSpPr>
              <p:spPr>
                <a:xfrm>
                  <a:off x="5264870" y="2737227"/>
                  <a:ext cx="315214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GB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sub>
                        </m:sSub>
                      </m:oMath>
                    </m:oMathPara>
                  </a14:m>
                  <a:endParaRPr lang="en-GB" sz="1400" b="1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F6D8589E-CBBD-54A9-F4DF-345ABE8AA5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4870" y="2737227"/>
                  <a:ext cx="315214" cy="215444"/>
                </a:xfrm>
                <a:prstGeom prst="rect">
                  <a:avLst/>
                </a:prstGeom>
                <a:blipFill>
                  <a:blip r:embed="rId7"/>
                  <a:stretch>
                    <a:fillRect l="-15686" r="-5882" b="-2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4661E87-A81D-759F-539D-F2BFAD00D828}"/>
                </a:ext>
              </a:extLst>
            </p:cNvPr>
            <p:cNvSpPr txBox="1"/>
            <p:nvPr/>
          </p:nvSpPr>
          <p:spPr>
            <a:xfrm>
              <a:off x="4886673" y="2411005"/>
              <a:ext cx="104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Reactor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7AEA6A3-7770-E447-D33A-5718254E2CA8}"/>
              </a:ext>
            </a:extLst>
          </p:cNvPr>
          <p:cNvSpPr txBox="1"/>
          <p:nvPr/>
        </p:nvSpPr>
        <p:spPr>
          <a:xfrm>
            <a:off x="552233" y="4686041"/>
            <a:ext cx="2835618" cy="339052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633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Oscillation Phase ~ </a:t>
            </a:r>
            <a:r>
              <a:rPr lang="en-US" sz="1633" b="1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18"/>
                <a:ea typeface="AR PL KaitiM GB" pitchFamily="2"/>
                <a:cs typeface="Arial" panose="020B0604020202020204" pitchFamily="34" charset="0"/>
              </a:rPr>
              <a:t>D</a:t>
            </a:r>
            <a:r>
              <a:rPr lang="en-US" sz="1633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Arial" panose="020B0604020202020204" pitchFamily="34" charset="0"/>
              </a:rPr>
              <a:t>m</a:t>
            </a:r>
            <a:r>
              <a:rPr lang="en-US" sz="1633" b="1" i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Arial" panose="020B0604020202020204" pitchFamily="34" charset="0"/>
              </a:rPr>
              <a:t>2</a:t>
            </a:r>
            <a:r>
              <a:rPr lang="en-US" sz="1633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Arial" panose="020B0604020202020204" pitchFamily="34" charset="0"/>
              </a:rPr>
              <a:t>L/E</a:t>
            </a:r>
          </a:p>
        </p:txBody>
      </p:sp>
    </p:spTree>
    <p:extLst>
      <p:ext uri="{BB962C8B-B14F-4D97-AF65-F5344CB8AC3E}">
        <p14:creationId xmlns:p14="http://schemas.microsoft.com/office/powerpoint/2010/main" val="421001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833CC-422D-62BB-439E-5BD0B18F5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F169DD-1C80-03BE-1744-DB862BBC8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06A5A8-58D5-BA5A-94FE-368ADF17B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US"/>
              <a:t>Warwick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41D21-144A-A5BE-1085-99980D1B5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629A-5E42-FB46-AF15-AD6817CBE8A9}" type="slidenum">
              <a:rPr lang="en-US" smtClean="0"/>
              <a:t>18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4DFCE56-3B0B-F602-3D4C-97DE68C2C8D8}"/>
              </a:ext>
            </a:extLst>
          </p:cNvPr>
          <p:cNvGrpSpPr/>
          <p:nvPr/>
        </p:nvGrpSpPr>
        <p:grpSpPr>
          <a:xfrm>
            <a:off x="3267767" y="433942"/>
            <a:ext cx="8458200" cy="5689600"/>
            <a:chOff x="3267767" y="433942"/>
            <a:chExt cx="8458200" cy="56896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3FBFFD8-B987-CEE2-3611-D91C0B266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67767" y="433942"/>
              <a:ext cx="8458200" cy="56896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514D5D4-8C07-CDB3-9F75-27FE57DF0F56}"/>
                </a:ext>
              </a:extLst>
            </p:cNvPr>
            <p:cNvSpPr/>
            <p:nvPr/>
          </p:nvSpPr>
          <p:spPr>
            <a:xfrm>
              <a:off x="8655592" y="4996995"/>
              <a:ext cx="189987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[Summer Blot, Neutrino 2020] </a:t>
              </a:r>
              <a:endParaRPr lang="en-GB" sz="1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6260433-EB58-A677-6E15-76BDE5A5E1F5}"/>
                  </a:ext>
                </a:extLst>
              </p:cNvPr>
              <p:cNvSpPr txBox="1"/>
              <p:nvPr/>
            </p:nvSpPr>
            <p:spPr>
              <a:xfrm rot="18873462">
                <a:off x="5861924" y="3075030"/>
                <a:ext cx="850944" cy="6655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en-GB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GB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GB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  <m:sup>
                          <m:r>
                            <a:rPr lang="en-GB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en-GB" b="1" dirty="0">
                  <a:solidFill>
                    <a:schemeClr val="accent2"/>
                  </a:solidFill>
                </a:endParaRPr>
              </a:p>
              <a:p>
                <a:pPr algn="ctr"/>
                <a:r>
                  <a:rPr lang="en-GB" b="1" dirty="0">
                    <a:solidFill>
                      <a:schemeClr val="accent2"/>
                    </a:solidFill>
                  </a:rPr>
                  <a:t>Fast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6260433-EB58-A677-6E15-76BDE5A5E1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873462">
                <a:off x="5861924" y="3075030"/>
                <a:ext cx="850944" cy="665503"/>
              </a:xfrm>
              <a:prstGeom prst="rect">
                <a:avLst/>
              </a:prstGeom>
              <a:blipFill>
                <a:blip r:embed="rId3"/>
                <a:stretch>
                  <a:fillRect r="-2825" b="-28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A0FA84A-D1EE-341B-8082-9B68633BC450}"/>
              </a:ext>
            </a:extLst>
          </p:cNvPr>
          <p:cNvSpPr txBox="1"/>
          <p:nvPr/>
        </p:nvSpPr>
        <p:spPr>
          <a:xfrm>
            <a:off x="953901" y="2535811"/>
            <a:ext cx="1601370" cy="365213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algn="ctr" hangingPunct="0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Only two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18"/>
                <a:ea typeface="AR PL KaitiM GB" pitchFamily="2"/>
                <a:cs typeface="Lohit Hindi" pitchFamily="2"/>
              </a:rPr>
              <a:t>D</a:t>
            </a:r>
            <a:r>
              <a:rPr lang="en-US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m</a:t>
            </a:r>
            <a:r>
              <a:rPr lang="en-US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2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/>
              <a:ea typeface="AR PL KaitiM GB" pitchFamily="2"/>
              <a:cs typeface="Lohit Hindi" pitchFamily="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2001E4-DAC3-D9E9-B954-05EB2B1CEF1C}"/>
              </a:ext>
            </a:extLst>
          </p:cNvPr>
          <p:cNvSpPr txBox="1"/>
          <p:nvPr/>
        </p:nvSpPr>
        <p:spPr>
          <a:xfrm>
            <a:off x="0" y="0"/>
            <a:ext cx="6236292" cy="524809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GB" altLang="zh-CN" sz="3000" b="1" i="1" dirty="0">
                <a:solidFill>
                  <a:srgbClr val="808080"/>
                </a:solidFill>
              </a:rPr>
              <a:t>Neutrino Oscillation </a:t>
            </a:r>
            <a:r>
              <a:rPr lang="en-US" altLang="zh-CN" sz="3000" b="1" i="1" dirty="0">
                <a:solidFill>
                  <a:srgbClr val="808080"/>
                </a:solidFill>
              </a:rPr>
              <a:t>Experiments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CE06F64-FA09-8228-3B64-CB01E0629957}"/>
              </a:ext>
            </a:extLst>
          </p:cNvPr>
          <p:cNvGrpSpPr/>
          <p:nvPr/>
        </p:nvGrpSpPr>
        <p:grpSpPr>
          <a:xfrm>
            <a:off x="310946" y="2846899"/>
            <a:ext cx="2887280" cy="1515473"/>
            <a:chOff x="6241455" y="3635715"/>
            <a:chExt cx="2887280" cy="151547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FAFB819-B3CD-9893-D687-B7FB1D2C9532}"/>
                </a:ext>
              </a:extLst>
            </p:cNvPr>
            <p:cNvSpPr txBox="1"/>
            <p:nvPr/>
          </p:nvSpPr>
          <p:spPr>
            <a:xfrm>
              <a:off x="6521372" y="3899868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C4A3920-CE85-A588-BF53-F9496B554B7B}"/>
                </a:ext>
              </a:extLst>
            </p:cNvPr>
            <p:cNvSpPr txBox="1"/>
            <p:nvPr/>
          </p:nvSpPr>
          <p:spPr>
            <a:xfrm>
              <a:off x="6521372" y="3899868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706FBE0-AA53-908D-4F00-060B5D7E8BF2}"/>
                </a:ext>
              </a:extLst>
            </p:cNvPr>
            <p:cNvGrpSpPr/>
            <p:nvPr/>
          </p:nvGrpSpPr>
          <p:grpSpPr>
            <a:xfrm>
              <a:off x="6577506" y="3635715"/>
              <a:ext cx="2551229" cy="1515473"/>
              <a:chOff x="4768340" y="3297812"/>
              <a:chExt cx="2551229" cy="1515473"/>
            </a:xfrm>
          </p:grpSpPr>
          <p:sp>
            <p:nvSpPr>
              <p:cNvPr id="29" name="Freeform 40">
                <a:extLst>
                  <a:ext uri="{FF2B5EF4-FFF2-40B4-BE49-F238E27FC236}">
                    <a16:creationId xmlns:a16="http://schemas.microsoft.com/office/drawing/2014/main" id="{A1781E23-FACF-0D6C-4F42-703225DBCA5D}"/>
                  </a:ext>
                </a:extLst>
              </p:cNvPr>
              <p:cNvSpPr/>
              <p:nvPr/>
            </p:nvSpPr>
            <p:spPr>
              <a:xfrm>
                <a:off x="5207540" y="4282583"/>
                <a:ext cx="82953" cy="8295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chemeClr val="tx1"/>
              </a:solidFill>
              <a:ln w="18360">
                <a:solidFill>
                  <a:schemeClr val="tx1"/>
                </a:solidFill>
                <a:prstDash val="solid"/>
              </a:ln>
            </p:spPr>
            <p:txBody>
              <a:bodyPr vert="horz" wrap="none" lIns="89811" tIns="48988" rIns="89811" bIns="48988" anchor="ctr" anchorCtr="0" compatLnSpc="0">
                <a:noAutofit/>
              </a:bodyPr>
              <a:lstStyle/>
              <a:p>
                <a:pPr hangingPunct="0"/>
                <a:endParaRPr lang="en-US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itchFamily="18"/>
                  <a:ea typeface="AR PL KaitiM GB" pitchFamily="2"/>
                  <a:cs typeface="Lohit Hindi" pitchFamily="2"/>
                </a:endParaRPr>
              </a:p>
            </p:txBody>
          </p:sp>
          <p:sp>
            <p:nvSpPr>
              <p:cNvPr id="30" name="Freeform 41">
                <a:extLst>
                  <a:ext uri="{FF2B5EF4-FFF2-40B4-BE49-F238E27FC236}">
                    <a16:creationId xmlns:a16="http://schemas.microsoft.com/office/drawing/2014/main" id="{E55BD739-AC97-4502-1C57-D359094CD83E}"/>
                  </a:ext>
                </a:extLst>
              </p:cNvPr>
              <p:cNvSpPr/>
              <p:nvPr/>
            </p:nvSpPr>
            <p:spPr>
              <a:xfrm>
                <a:off x="5133405" y="3389290"/>
                <a:ext cx="237754" cy="237754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chemeClr val="tx1"/>
              </a:solidFill>
              <a:ln w="18360">
                <a:solidFill>
                  <a:schemeClr val="tx1"/>
                </a:solidFill>
                <a:prstDash val="solid"/>
              </a:ln>
            </p:spPr>
            <p:txBody>
              <a:bodyPr vert="horz" wrap="none" lIns="89811" tIns="48988" rIns="89811" bIns="48988" anchor="ctr" anchorCtr="0" compatLnSpc="0">
                <a:noAutofit/>
              </a:bodyPr>
              <a:lstStyle/>
              <a:p>
                <a:pPr hangingPunct="0"/>
                <a:endParaRPr lang="en-US" sz="1633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itchFamily="18"/>
                  <a:ea typeface="AR PL KaitiM GB" pitchFamily="2"/>
                  <a:cs typeface="Lohit Hindi" pitchFamily="2"/>
                </a:endParaRP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C8600E7-98E6-7F9F-C9F3-71F3F4F55B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20473" y="4331850"/>
                <a:ext cx="1545982" cy="0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1EED82C8-9D77-16CF-C325-28F5E4279F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20473" y="3499981"/>
                <a:ext cx="1545982" cy="0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E8B5AD97-FE4B-F5EC-4BDE-148A3B15C494}"/>
                  </a:ext>
                </a:extLst>
              </p:cNvPr>
              <p:cNvGrpSpPr/>
              <p:nvPr/>
            </p:nvGrpSpPr>
            <p:grpSpPr>
              <a:xfrm>
                <a:off x="5075496" y="3578949"/>
                <a:ext cx="1890959" cy="1234336"/>
                <a:chOff x="5075496" y="3578949"/>
                <a:chExt cx="1890959" cy="1234336"/>
              </a:xfrm>
            </p:grpSpPr>
            <p:sp>
              <p:nvSpPr>
                <p:cNvPr id="55" name="Freeform 53">
                  <a:extLst>
                    <a:ext uri="{FF2B5EF4-FFF2-40B4-BE49-F238E27FC236}">
                      <a16:creationId xmlns:a16="http://schemas.microsoft.com/office/drawing/2014/main" id="{13CAB0F3-8EDC-E309-A041-43FD5CD61557}"/>
                    </a:ext>
                  </a:extLst>
                </p:cNvPr>
                <p:cNvSpPr/>
                <p:nvPr/>
              </p:nvSpPr>
              <p:spPr>
                <a:xfrm>
                  <a:off x="5207866" y="4074793"/>
                  <a:ext cx="82953" cy="82953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163 f10 1"/>
                    <a:gd name="f16" fmla="*/ 18437 f10 1"/>
                    <a:gd name="f17" fmla="*/ 18437 f11 1"/>
                    <a:gd name="f18" fmla="*/ 3163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0 f10 1"/>
                    <a:gd name="f25" fmla="*/ 10800 f11 1"/>
                    <a:gd name="f26" fmla="*/ 21600 f11 1"/>
                    <a:gd name="f27" fmla="*/ 21600 f10 1"/>
                    <a:gd name="f28" fmla="+- 0 0 f19"/>
                    <a:gd name="f29" fmla="+- f20 0 f1"/>
                    <a:gd name="f30" fmla="+- f21 0 f1"/>
                    <a:gd name="f31" fmla="*/ f28 f0 1"/>
                    <a:gd name="f32" fmla="+- f30 0 f29"/>
                    <a:gd name="f33" fmla="*/ f31 1 f5"/>
                    <a:gd name="f34" fmla="+- f33 0 f1"/>
                    <a:gd name="f35" fmla="cos 1 f34"/>
                    <a:gd name="f36" fmla="sin 1 f34"/>
                    <a:gd name="f37" fmla="+- 0 0 f35"/>
                    <a:gd name="f38" fmla="+- 0 0 f36"/>
                    <a:gd name="f39" fmla="*/ 10800 f37 1"/>
                    <a:gd name="f40" fmla="*/ 10800 f38 1"/>
                    <a:gd name="f41" fmla="*/ f39 f39 1"/>
                    <a:gd name="f42" fmla="*/ f40 f40 1"/>
                    <a:gd name="f43" fmla="+- f41 f42 0"/>
                    <a:gd name="f44" fmla="sqrt f43"/>
                    <a:gd name="f45" fmla="*/ f6 1 f44"/>
                    <a:gd name="f46" fmla="*/ f37 f45 1"/>
                    <a:gd name="f47" fmla="*/ f38 f45 1"/>
                    <a:gd name="f48" fmla="+- 10800 0 f46"/>
                    <a:gd name="f49" fmla="+- 10800 0 f47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22" y="f23"/>
                    </a:cxn>
                    <a:cxn ang="f29">
                      <a:pos x="f15" y="f18"/>
                    </a:cxn>
                    <a:cxn ang="f29">
                      <a:pos x="f24" y="f25"/>
                    </a:cxn>
                    <a:cxn ang="f29">
                      <a:pos x="f15" y="f17"/>
                    </a:cxn>
                    <a:cxn ang="f29">
                      <a:pos x="f22" y="f26"/>
                    </a:cxn>
                    <a:cxn ang="f29">
                      <a:pos x="f16" y="f17"/>
                    </a:cxn>
                    <a:cxn ang="f29">
                      <a:pos x="f27" y="f25"/>
                    </a:cxn>
                    <a:cxn ang="f29">
                      <a:pos x="f16" y="f18"/>
                    </a:cxn>
                  </a:cxnLst>
                  <a:rect l="f15" t="f18" r="f16" b="f17"/>
                  <a:pathLst>
                    <a:path w="21600" h="21600">
                      <a:moveTo>
                        <a:pt x="f48" y="f49"/>
                      </a:moveTo>
                      <a:arcTo wR="f9" hR="f9" stAng="f29" swAng="f32"/>
                      <a:close/>
                    </a:path>
                  </a:pathLst>
                </a:custGeom>
                <a:solidFill>
                  <a:schemeClr val="tx1"/>
                </a:solidFill>
                <a:ln w="18360">
                  <a:solidFill>
                    <a:schemeClr val="tx1"/>
                  </a:solidFill>
                  <a:prstDash val="solid"/>
                </a:ln>
              </p:spPr>
              <p:txBody>
                <a:bodyPr vert="horz" wrap="none" lIns="89811" tIns="48988" rIns="89811" bIns="48988" anchor="ctr" anchorCtr="0" compatLnSpc="0">
                  <a:noAutofit/>
                </a:bodyPr>
                <a:lstStyle/>
                <a:p>
                  <a:pPr hangingPunct="0"/>
                  <a:endParaRPr lang="en-US" sz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itchFamily="18"/>
                    <a:ea typeface="AR PL KaitiM GB" pitchFamily="2"/>
                    <a:cs typeface="Lohit Hindi" pitchFamily="2"/>
                  </a:endParaRPr>
                </a:p>
              </p:txBody>
            </p:sp>
            <p:sp>
              <p:nvSpPr>
                <p:cNvPr id="56" name="Freeform 54">
                  <a:extLst>
                    <a:ext uri="{FF2B5EF4-FFF2-40B4-BE49-F238E27FC236}">
                      <a16:creationId xmlns:a16="http://schemas.microsoft.com/office/drawing/2014/main" id="{21009270-9B96-BB74-0DB3-47B3BBB4C807}"/>
                    </a:ext>
                  </a:extLst>
                </p:cNvPr>
                <p:cNvSpPr/>
                <p:nvPr/>
              </p:nvSpPr>
              <p:spPr>
                <a:xfrm>
                  <a:off x="6226487" y="3578949"/>
                  <a:ext cx="237754" cy="23775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163 f10 1"/>
                    <a:gd name="f16" fmla="*/ 18437 f10 1"/>
                    <a:gd name="f17" fmla="*/ 18437 f11 1"/>
                    <a:gd name="f18" fmla="*/ 3163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0 f10 1"/>
                    <a:gd name="f25" fmla="*/ 10800 f11 1"/>
                    <a:gd name="f26" fmla="*/ 21600 f11 1"/>
                    <a:gd name="f27" fmla="*/ 21600 f10 1"/>
                    <a:gd name="f28" fmla="+- 0 0 f19"/>
                    <a:gd name="f29" fmla="+- f20 0 f1"/>
                    <a:gd name="f30" fmla="+- f21 0 f1"/>
                    <a:gd name="f31" fmla="*/ f28 f0 1"/>
                    <a:gd name="f32" fmla="+- f30 0 f29"/>
                    <a:gd name="f33" fmla="*/ f31 1 f5"/>
                    <a:gd name="f34" fmla="+- f33 0 f1"/>
                    <a:gd name="f35" fmla="cos 1 f34"/>
                    <a:gd name="f36" fmla="sin 1 f34"/>
                    <a:gd name="f37" fmla="+- 0 0 f35"/>
                    <a:gd name="f38" fmla="+- 0 0 f36"/>
                    <a:gd name="f39" fmla="*/ 10800 f37 1"/>
                    <a:gd name="f40" fmla="*/ 10800 f38 1"/>
                    <a:gd name="f41" fmla="*/ f39 f39 1"/>
                    <a:gd name="f42" fmla="*/ f40 f40 1"/>
                    <a:gd name="f43" fmla="+- f41 f42 0"/>
                    <a:gd name="f44" fmla="sqrt f43"/>
                    <a:gd name="f45" fmla="*/ f6 1 f44"/>
                    <a:gd name="f46" fmla="*/ f37 f45 1"/>
                    <a:gd name="f47" fmla="*/ f38 f45 1"/>
                    <a:gd name="f48" fmla="+- 10800 0 f46"/>
                    <a:gd name="f49" fmla="+- 10800 0 f47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22" y="f23"/>
                    </a:cxn>
                    <a:cxn ang="f29">
                      <a:pos x="f15" y="f18"/>
                    </a:cxn>
                    <a:cxn ang="f29">
                      <a:pos x="f24" y="f25"/>
                    </a:cxn>
                    <a:cxn ang="f29">
                      <a:pos x="f15" y="f17"/>
                    </a:cxn>
                    <a:cxn ang="f29">
                      <a:pos x="f22" y="f26"/>
                    </a:cxn>
                    <a:cxn ang="f29">
                      <a:pos x="f16" y="f17"/>
                    </a:cxn>
                    <a:cxn ang="f29">
                      <a:pos x="f27" y="f25"/>
                    </a:cxn>
                    <a:cxn ang="f29">
                      <a:pos x="f16" y="f18"/>
                    </a:cxn>
                  </a:cxnLst>
                  <a:rect l="f15" t="f18" r="f16" b="f17"/>
                  <a:pathLst>
                    <a:path w="21600" h="21600">
                      <a:moveTo>
                        <a:pt x="f48" y="f49"/>
                      </a:moveTo>
                      <a:arcTo wR="f9" hR="f9" stAng="f29" swAng="f32"/>
                      <a:close/>
                    </a:path>
                  </a:pathLst>
                </a:custGeom>
                <a:solidFill>
                  <a:schemeClr val="tx1"/>
                </a:solidFill>
                <a:ln>
                  <a:solidFill>
                    <a:schemeClr val="tx1"/>
                  </a:solidFill>
                  <a:prstDash val="solid"/>
                </a:ln>
              </p:spPr>
              <p:txBody>
                <a:bodyPr vert="horz" wrap="none" lIns="81646" tIns="40823" rIns="81646" bIns="40823" anchor="ctr" anchorCtr="0" compatLnSpc="0">
                  <a:noAutofit/>
                </a:bodyPr>
                <a:lstStyle/>
                <a:p>
                  <a:pPr hangingPunct="0"/>
                  <a:endParaRPr lang="en-US" sz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itchFamily="18"/>
                    <a:ea typeface="AR PL KaitiM GB" pitchFamily="2"/>
                    <a:cs typeface="Lohit Hindi" pitchFamily="2"/>
                  </a:endParaRPr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48C927E4-0B1D-4212-90A1-267C0C78B7D7}"/>
                    </a:ext>
                  </a:extLst>
                </p:cNvPr>
                <p:cNvSpPr txBox="1"/>
                <p:nvPr/>
              </p:nvSpPr>
              <p:spPr>
                <a:xfrm>
                  <a:off x="5075496" y="4499110"/>
                  <a:ext cx="480081" cy="3141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81646" tIns="40823" rIns="81646" bIns="40823" anchorCtr="0" compatLnSpc="0">
                  <a:noAutofit/>
                </a:bodyPr>
                <a:lstStyle/>
                <a:p>
                  <a:pPr hangingPunct="0"/>
                  <a:r>
                    <a:rPr lang="en-US" b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ea typeface="AR PL KaitiM GB" pitchFamily="2"/>
                      <a:cs typeface="Arial" panose="020B0604020202020204" pitchFamily="34" charset="0"/>
                    </a:rPr>
                    <a:t>Normal   Inverted</a:t>
                  </a:r>
                </a:p>
              </p:txBody>
            </p: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5715A1AF-39CF-7CDE-8720-5260311E7B50}"/>
                    </a:ext>
                  </a:extLst>
                </p:cNvPr>
                <p:cNvCxnSpPr/>
                <p:nvPr/>
              </p:nvCxnSpPr>
              <p:spPr>
                <a:xfrm>
                  <a:off x="6498206" y="3711666"/>
                  <a:ext cx="468249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2B7EF278-761F-9A5E-5247-1098FD749A63}"/>
                    </a:ext>
                  </a:extLst>
                </p:cNvPr>
                <p:cNvCxnSpPr/>
                <p:nvPr/>
              </p:nvCxnSpPr>
              <p:spPr>
                <a:xfrm>
                  <a:off x="5420473" y="4113235"/>
                  <a:ext cx="468249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EB464DBE-389C-5611-6D3F-35173961990C}"/>
                  </a:ext>
                </a:extLst>
              </p:cNvPr>
              <p:cNvGrpSpPr/>
              <p:nvPr/>
            </p:nvGrpSpPr>
            <p:grpSpPr>
              <a:xfrm>
                <a:off x="4768340" y="3297812"/>
                <a:ext cx="291913" cy="1216782"/>
                <a:chOff x="764065" y="2369158"/>
                <a:chExt cx="291913" cy="1216782"/>
              </a:xfrm>
            </p:grpSpPr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0C6C5111-1C54-D06D-BE8E-19B0A3ED6B14}"/>
                    </a:ext>
                  </a:extLst>
                </p:cNvPr>
                <p:cNvSpPr txBox="1"/>
                <p:nvPr/>
              </p:nvSpPr>
              <p:spPr>
                <a:xfrm>
                  <a:off x="764065" y="3278163"/>
                  <a:ext cx="28768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/>
                    <a:t>1</a:t>
                  </a: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A6FE7B8B-8ABB-F670-EA21-59C3DD872745}"/>
                    </a:ext>
                  </a:extLst>
                </p:cNvPr>
                <p:cNvSpPr txBox="1"/>
                <p:nvPr/>
              </p:nvSpPr>
              <p:spPr>
                <a:xfrm>
                  <a:off x="765752" y="3027570"/>
                  <a:ext cx="28768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/>
                    <a:t>2</a:t>
                  </a:r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FC69D212-619B-42D0-7149-ECD485A11DD3}"/>
                    </a:ext>
                  </a:extLst>
                </p:cNvPr>
                <p:cNvSpPr txBox="1"/>
                <p:nvPr/>
              </p:nvSpPr>
              <p:spPr>
                <a:xfrm>
                  <a:off x="768297" y="2369158"/>
                  <a:ext cx="28768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/>
                    <a:t>3</a:t>
                  </a: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2801CB40-4CD4-324D-ED53-79934A52D230}"/>
                  </a:ext>
                </a:extLst>
              </p:cNvPr>
              <p:cNvGrpSpPr/>
              <p:nvPr/>
            </p:nvGrpSpPr>
            <p:grpSpPr>
              <a:xfrm>
                <a:off x="7024332" y="3297812"/>
                <a:ext cx="295237" cy="1199118"/>
                <a:chOff x="2918757" y="2367053"/>
                <a:chExt cx="295237" cy="1199118"/>
              </a:xfrm>
            </p:grpSpPr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223CFEB-2357-92C2-8E4B-996DED0D8D4E}"/>
                    </a:ext>
                  </a:extLst>
                </p:cNvPr>
                <p:cNvSpPr txBox="1"/>
                <p:nvPr/>
              </p:nvSpPr>
              <p:spPr>
                <a:xfrm>
                  <a:off x="2918761" y="2631532"/>
                  <a:ext cx="28768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/>
                    <a:t>1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E67F0BF-9E7A-56EB-F027-986580D8B388}"/>
                    </a:ext>
                  </a:extLst>
                </p:cNvPr>
                <p:cNvSpPr txBox="1"/>
                <p:nvPr/>
              </p:nvSpPr>
              <p:spPr>
                <a:xfrm>
                  <a:off x="2926313" y="2367053"/>
                  <a:ext cx="28768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/>
                    <a:t>2</a:t>
                  </a: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0F6AD7AC-7559-4258-F49A-FF1CA02FBEEB}"/>
                    </a:ext>
                  </a:extLst>
                </p:cNvPr>
                <p:cNvSpPr txBox="1"/>
                <p:nvPr/>
              </p:nvSpPr>
              <p:spPr>
                <a:xfrm>
                  <a:off x="2918757" y="3258394"/>
                  <a:ext cx="28768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/>
                    <a:t>3</a:t>
                  </a:r>
                </a:p>
              </p:txBody>
            </p:sp>
          </p:grp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DE7308C-1600-6E59-A0CB-62CC13489939}"/>
                </a:ext>
              </a:extLst>
            </p:cNvPr>
            <p:cNvCxnSpPr/>
            <p:nvPr/>
          </p:nvCxnSpPr>
          <p:spPr>
            <a:xfrm>
              <a:off x="6284415" y="3846070"/>
              <a:ext cx="0" cy="823683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7A053AB-5E89-86A5-2195-0A917C549B74}"/>
                </a:ext>
              </a:extLst>
            </p:cNvPr>
            <p:cNvCxnSpPr>
              <a:cxnSpLocks/>
            </p:cNvCxnSpPr>
            <p:nvPr/>
          </p:nvCxnSpPr>
          <p:spPr>
            <a:xfrm>
              <a:off x="7566660" y="4454172"/>
              <a:ext cx="0" cy="215581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E5C29CA-B871-49A4-0CE2-ECFD6F96ECD8}"/>
                </a:ext>
              </a:extLst>
            </p:cNvPr>
            <p:cNvCxnSpPr>
              <a:cxnSpLocks/>
            </p:cNvCxnSpPr>
            <p:nvPr/>
          </p:nvCxnSpPr>
          <p:spPr>
            <a:xfrm>
              <a:off x="8442960" y="3835388"/>
              <a:ext cx="0" cy="215581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478F484-7CA1-2A93-BE2F-CCE46342B27D}"/>
                </a:ext>
              </a:extLst>
            </p:cNvPr>
            <p:cNvSpPr txBox="1"/>
            <p:nvPr/>
          </p:nvSpPr>
          <p:spPr>
            <a:xfrm>
              <a:off x="8455959" y="3807535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83FD576-D1E6-F77F-1F27-D9CDCAFFEC5D}"/>
                </a:ext>
              </a:extLst>
            </p:cNvPr>
            <p:cNvSpPr txBox="1"/>
            <p:nvPr/>
          </p:nvSpPr>
          <p:spPr>
            <a:xfrm>
              <a:off x="7283336" y="4426764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EC53799-68E6-F5A4-B70A-23DCC2C1A355}"/>
                </a:ext>
              </a:extLst>
            </p:cNvPr>
            <p:cNvSpPr txBox="1"/>
            <p:nvPr/>
          </p:nvSpPr>
          <p:spPr>
            <a:xfrm>
              <a:off x="6241455" y="4055883"/>
              <a:ext cx="482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accent2"/>
                  </a:solidFill>
                </a:rPr>
                <a:t>30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8B25C3-C7F7-87CD-08C2-F5435D949E8D}"/>
              </a:ext>
            </a:extLst>
          </p:cNvPr>
          <p:cNvGrpSpPr/>
          <p:nvPr/>
        </p:nvGrpSpPr>
        <p:grpSpPr>
          <a:xfrm>
            <a:off x="4411490" y="542172"/>
            <a:ext cx="7682256" cy="4701044"/>
            <a:chOff x="4411490" y="542172"/>
            <a:chExt cx="7682256" cy="4701044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7166805-E947-C46A-5887-15D95E1C870D}"/>
                </a:ext>
              </a:extLst>
            </p:cNvPr>
            <p:cNvSpPr txBox="1"/>
            <p:nvPr/>
          </p:nvSpPr>
          <p:spPr>
            <a:xfrm>
              <a:off x="7121357" y="54268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2"/>
                  </a:solidFill>
                </a:rPr>
                <a:t>GeV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C8AA661-7A22-BF53-8542-49729E53D65D}"/>
                </a:ext>
              </a:extLst>
            </p:cNvPr>
            <p:cNvCxnSpPr>
              <a:cxnSpLocks/>
            </p:cNvCxnSpPr>
            <p:nvPr/>
          </p:nvCxnSpPr>
          <p:spPr>
            <a:xfrm>
              <a:off x="7485095" y="1001864"/>
              <a:ext cx="0" cy="4241352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7FFA02A-4E60-D1E7-E97B-046BD46C0691}"/>
                </a:ext>
              </a:extLst>
            </p:cNvPr>
            <p:cNvCxnSpPr>
              <a:cxnSpLocks/>
            </p:cNvCxnSpPr>
            <p:nvPr/>
          </p:nvCxnSpPr>
          <p:spPr>
            <a:xfrm>
              <a:off x="4741068" y="1066031"/>
              <a:ext cx="0" cy="4132674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43A3F11-9B06-36DB-F7BF-5B1A861820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28985" y="4715000"/>
              <a:ext cx="5935763" cy="0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4ABFA4C-EF01-D4AA-4AEE-B08BF731A0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68740" y="2037892"/>
              <a:ext cx="5935763" cy="0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EBAEE17-58A8-7AC0-1049-EFE7B73CAF66}"/>
                </a:ext>
              </a:extLst>
            </p:cNvPr>
            <p:cNvSpPr txBox="1"/>
            <p:nvPr/>
          </p:nvSpPr>
          <p:spPr>
            <a:xfrm>
              <a:off x="4411490" y="542172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2"/>
                  </a:solidFill>
                </a:rPr>
                <a:t>MeV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57392F8-4D7A-F744-3552-7BF794A93095}"/>
                </a:ext>
              </a:extLst>
            </p:cNvPr>
            <p:cNvSpPr txBox="1"/>
            <p:nvPr/>
          </p:nvSpPr>
          <p:spPr>
            <a:xfrm>
              <a:off x="10998574" y="4530334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2"/>
                  </a:solidFill>
                </a:rPr>
                <a:t>1 km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FA645D9-9CC3-CD3A-0EB3-3BEB1D930BF1}"/>
                </a:ext>
              </a:extLst>
            </p:cNvPr>
            <p:cNvSpPr txBox="1"/>
            <p:nvPr/>
          </p:nvSpPr>
          <p:spPr>
            <a:xfrm>
              <a:off x="10998574" y="1846037"/>
              <a:ext cx="1095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2"/>
                  </a:solidFill>
                </a:rPr>
                <a:t>1000 km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58B06CB-ECB8-76DB-F1A2-8433D5827900}"/>
                  </a:ext>
                </a:extLst>
              </p:cNvPr>
              <p:cNvSpPr txBox="1"/>
              <p:nvPr/>
            </p:nvSpPr>
            <p:spPr>
              <a:xfrm rot="18869137">
                <a:off x="5864361" y="1703437"/>
                <a:ext cx="888181" cy="664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en-GB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GB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𝟐𝟏</m:t>
                          </m:r>
                        </m:sub>
                        <m:sup>
                          <m:r>
                            <a:rPr lang="en-GB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en-GB" b="1" dirty="0">
                  <a:solidFill>
                    <a:srgbClr val="0070C0"/>
                  </a:solidFill>
                </a:endParaRPr>
              </a:p>
              <a:p>
                <a:pPr algn="ctr"/>
                <a:r>
                  <a:rPr lang="en-GB" b="1" dirty="0">
                    <a:solidFill>
                      <a:srgbClr val="0070C0"/>
                    </a:solidFill>
                  </a:rPr>
                  <a:t>Slow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58B06CB-ECB8-76DB-F1A2-8433D58279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869137">
                <a:off x="5864361" y="1703437"/>
                <a:ext cx="888181" cy="664156"/>
              </a:xfrm>
              <a:prstGeom prst="rect">
                <a:avLst/>
              </a:prstGeom>
              <a:blipFill>
                <a:blip r:embed="rId4"/>
                <a:stretch>
                  <a:fillRect r="-3867" b="-27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8E2B0B6A-C579-8725-9C71-378DB5BB5A02}"/>
              </a:ext>
            </a:extLst>
          </p:cNvPr>
          <p:cNvGrpSpPr/>
          <p:nvPr/>
        </p:nvGrpSpPr>
        <p:grpSpPr>
          <a:xfrm>
            <a:off x="6943711" y="1497892"/>
            <a:ext cx="1080000" cy="1080000"/>
            <a:chOff x="6943711" y="1497892"/>
            <a:chExt cx="1080000" cy="1080000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D1F94486-66C3-13B8-4E79-A71AB2D549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43711" y="1497892"/>
              <a:ext cx="1080000" cy="1080000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F277537-811E-81B2-1295-E0ED9BCE7CB3}"/>
                </a:ext>
              </a:extLst>
            </p:cNvPr>
            <p:cNvSpPr txBox="1"/>
            <p:nvPr/>
          </p:nvSpPr>
          <p:spPr>
            <a:xfrm>
              <a:off x="7074048" y="1554018"/>
              <a:ext cx="7977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</a:rPr>
                <a:t>Acc. &amp; Atmo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51CB500-8674-F155-2004-8B9EB533C1DE}"/>
                    </a:ext>
                  </a:extLst>
                </p:cNvPr>
                <p:cNvSpPr txBox="1"/>
                <p:nvPr/>
              </p:nvSpPr>
              <p:spPr>
                <a:xfrm>
                  <a:off x="7311332" y="2012231"/>
                  <a:ext cx="323230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GB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𝟐𝟑</m:t>
                            </m:r>
                          </m:sub>
                        </m:sSub>
                      </m:oMath>
                    </m:oMathPara>
                  </a14:m>
                  <a:endParaRPr lang="en-GB" sz="1400" b="1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𝜹</m:t>
                            </m:r>
                          </m:e>
                          <m:sub>
                            <m:r>
                              <a:rPr lang="en-GB" sz="1400" b="1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𝐂𝐏</m:t>
                            </m:r>
                          </m:sub>
                        </m:sSub>
                      </m:oMath>
                    </m:oMathPara>
                  </a14:m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51CB500-8674-F155-2004-8B9EB533C1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1332" y="2012231"/>
                  <a:ext cx="323230" cy="430887"/>
                </a:xfrm>
                <a:prstGeom prst="rect">
                  <a:avLst/>
                </a:prstGeom>
                <a:blipFill>
                  <a:blip r:embed="rId5"/>
                  <a:stretch>
                    <a:fillRect l="-11321" r="-5660" b="-845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2776728-AA73-FFAE-8437-CC148DA687CB}"/>
              </a:ext>
            </a:extLst>
          </p:cNvPr>
          <p:cNvGrpSpPr/>
          <p:nvPr/>
        </p:nvGrpSpPr>
        <p:grpSpPr>
          <a:xfrm>
            <a:off x="4202959" y="4175000"/>
            <a:ext cx="1088471" cy="1080000"/>
            <a:chOff x="4202959" y="4175000"/>
            <a:chExt cx="1088471" cy="1080000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4C5C4856-60E5-9118-B7F5-7720AC0AFE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2959" y="4175000"/>
              <a:ext cx="1080000" cy="1080000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00" b="1" dirty="0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90481469-52B9-DFBC-3D49-1F62B2F3D1EF}"/>
                </a:ext>
              </a:extLst>
            </p:cNvPr>
            <p:cNvSpPr txBox="1"/>
            <p:nvPr/>
          </p:nvSpPr>
          <p:spPr>
            <a:xfrm>
              <a:off x="4247554" y="4410261"/>
              <a:ext cx="104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Reactor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418E184-23AE-1175-E018-9B83AFE9C549}"/>
                    </a:ext>
                  </a:extLst>
                </p:cNvPr>
                <p:cNvSpPr txBox="1"/>
                <p:nvPr/>
              </p:nvSpPr>
              <p:spPr>
                <a:xfrm>
                  <a:off x="4587148" y="4690783"/>
                  <a:ext cx="315214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GB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𝟏𝟑</m:t>
                            </m:r>
                          </m:sub>
                        </m:sSub>
                      </m:oMath>
                    </m:oMathPara>
                  </a14:m>
                  <a:endParaRPr lang="en-GB" sz="1400" b="1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418E184-23AE-1175-E018-9B83AFE9C5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7148" y="4690783"/>
                  <a:ext cx="315214" cy="215444"/>
                </a:xfrm>
                <a:prstGeom prst="rect">
                  <a:avLst/>
                </a:prstGeom>
                <a:blipFill>
                  <a:blip r:embed="rId6"/>
                  <a:stretch>
                    <a:fillRect l="-13462" r="-5769" b="-1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F42C32E-A0EA-F3A1-B2B7-59AA398004C3}"/>
              </a:ext>
            </a:extLst>
          </p:cNvPr>
          <p:cNvGrpSpPr/>
          <p:nvPr/>
        </p:nvGrpSpPr>
        <p:grpSpPr>
          <a:xfrm>
            <a:off x="4877808" y="2182686"/>
            <a:ext cx="1080000" cy="1080000"/>
            <a:chOff x="4877808" y="2182686"/>
            <a:chExt cx="1080000" cy="10800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D5E0A09-B1E1-8D5A-2302-9F74C89638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77808" y="2182686"/>
              <a:ext cx="1080000" cy="1080000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5D101D6F-E452-A4DA-1F1D-B6ED1AC7A47B}"/>
                    </a:ext>
                  </a:extLst>
                </p:cNvPr>
                <p:cNvSpPr txBox="1"/>
                <p:nvPr/>
              </p:nvSpPr>
              <p:spPr>
                <a:xfrm>
                  <a:off x="5264870" y="2737227"/>
                  <a:ext cx="315214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GB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sub>
                        </m:sSub>
                      </m:oMath>
                    </m:oMathPara>
                  </a14:m>
                  <a:endParaRPr lang="en-GB" sz="1400" b="1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5D101D6F-E452-A4DA-1F1D-B6ED1AC7A4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4870" y="2737227"/>
                  <a:ext cx="315214" cy="215444"/>
                </a:xfrm>
                <a:prstGeom prst="rect">
                  <a:avLst/>
                </a:prstGeom>
                <a:blipFill>
                  <a:blip r:embed="rId7"/>
                  <a:stretch>
                    <a:fillRect l="-15686" r="-5882" b="-2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0C61462-8F22-BAA1-87EE-7ED708849B9C}"/>
                </a:ext>
              </a:extLst>
            </p:cNvPr>
            <p:cNvSpPr txBox="1"/>
            <p:nvPr/>
          </p:nvSpPr>
          <p:spPr>
            <a:xfrm>
              <a:off x="4886673" y="2411005"/>
              <a:ext cx="104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Reactor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6EA4599-FEE0-F6BB-6D80-1B7E8EDF76DC}"/>
              </a:ext>
            </a:extLst>
          </p:cNvPr>
          <p:cNvSpPr txBox="1"/>
          <p:nvPr/>
        </p:nvSpPr>
        <p:spPr>
          <a:xfrm>
            <a:off x="4557352" y="1130579"/>
            <a:ext cx="2722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0070C0"/>
                </a:solidFill>
              </a:rPr>
              <a:t>Is that all?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257445-3953-6BA7-4895-CD0916A68B51}"/>
              </a:ext>
            </a:extLst>
          </p:cNvPr>
          <p:cNvSpPr txBox="1"/>
          <p:nvPr/>
        </p:nvSpPr>
        <p:spPr>
          <a:xfrm>
            <a:off x="552233" y="4686041"/>
            <a:ext cx="2835618" cy="339052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633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Oscillation Phase ~ </a:t>
            </a:r>
            <a:r>
              <a:rPr lang="en-US" sz="1633" b="1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18"/>
                <a:ea typeface="AR PL KaitiM GB" pitchFamily="2"/>
                <a:cs typeface="Arial" panose="020B0604020202020204" pitchFamily="34" charset="0"/>
              </a:rPr>
              <a:t>D</a:t>
            </a:r>
            <a:r>
              <a:rPr lang="en-US" sz="1633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Arial" panose="020B0604020202020204" pitchFamily="34" charset="0"/>
              </a:rPr>
              <a:t>m</a:t>
            </a:r>
            <a:r>
              <a:rPr lang="en-US" sz="1633" b="1" i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Arial" panose="020B0604020202020204" pitchFamily="34" charset="0"/>
              </a:rPr>
              <a:t>2</a:t>
            </a:r>
            <a:r>
              <a:rPr lang="en-US" sz="1633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Arial" panose="020B0604020202020204" pitchFamily="34" charset="0"/>
              </a:rPr>
              <a:t>L/E</a:t>
            </a:r>
          </a:p>
        </p:txBody>
      </p:sp>
    </p:spTree>
    <p:extLst>
      <p:ext uri="{BB962C8B-B14F-4D97-AF65-F5344CB8AC3E}">
        <p14:creationId xmlns:p14="http://schemas.microsoft.com/office/powerpoint/2010/main" val="496981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733C3-42D8-A56B-5390-BAC6FE0DF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FFF0567-0D4D-C4C6-97F2-B33ACD1729F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97766" y="554287"/>
            <a:ext cx="5143293" cy="330166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A04E1D-896D-095C-D9B1-3EF423ABE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B966E9-0747-BF11-C071-B88F2162F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3D7553-A29B-8FE8-EBFC-C0954CBC7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19</a:t>
            </a:fld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93BD04-37FD-D26C-E417-4D745572CEDE}"/>
              </a:ext>
            </a:extLst>
          </p:cNvPr>
          <p:cNvSpPr txBox="1"/>
          <p:nvPr/>
        </p:nvSpPr>
        <p:spPr>
          <a:xfrm>
            <a:off x="0" y="0"/>
            <a:ext cx="5444858" cy="524809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GB" altLang="zh-CN" sz="3000" b="1" i="1" dirty="0">
                <a:solidFill>
                  <a:srgbClr val="808080"/>
                </a:solidFill>
              </a:rPr>
              <a:t>Neutrino Oscillation </a:t>
            </a:r>
            <a:r>
              <a:rPr lang="en-US" altLang="zh-CN" sz="3000" b="1" i="1" dirty="0">
                <a:solidFill>
                  <a:srgbClr val="808080"/>
                </a:solidFill>
              </a:rPr>
              <a:t>at JUNO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6100193-F813-DDD6-8E1E-C3080EE47A6D}"/>
              </a:ext>
            </a:extLst>
          </p:cNvPr>
          <p:cNvGrpSpPr/>
          <p:nvPr/>
        </p:nvGrpSpPr>
        <p:grpSpPr>
          <a:xfrm>
            <a:off x="581601" y="4071337"/>
            <a:ext cx="5171752" cy="2285013"/>
            <a:chOff x="754039" y="3627786"/>
            <a:chExt cx="5171752" cy="228501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37C62C5-FE4F-3C0F-CFB7-A0EB2139B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4039" y="4770293"/>
              <a:ext cx="4286316" cy="1142506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A7563C2-A406-30A3-3A4C-F7EE93280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4039" y="3627786"/>
              <a:ext cx="5171752" cy="114250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EA558D8-129D-A8FB-3314-19166172CEF7}"/>
              </a:ext>
            </a:extLst>
          </p:cNvPr>
          <p:cNvSpPr txBox="1"/>
          <p:nvPr/>
        </p:nvSpPr>
        <p:spPr>
          <a:xfrm>
            <a:off x="497766" y="3702786"/>
            <a:ext cx="1710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Today’s focus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81F5C88-89C5-715B-200A-C6DB45E4A156}"/>
                  </a:ext>
                </a:extLst>
              </p:cNvPr>
              <p:cNvSpPr txBox="1"/>
              <p:nvPr/>
            </p:nvSpPr>
            <p:spPr>
              <a:xfrm>
                <a:off x="892126" y="2099554"/>
                <a:ext cx="2689274" cy="6500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sSubSup>
                      <m:sSubSupPr>
                        <m:ctrlPr>
                          <a:rPr lang="en-GB" i="1" smtClean="0">
                            <a:solidFill>
                              <a:srgbClr val="FA515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>
                            <a:solidFill>
                              <a:srgbClr val="FA5151"/>
                            </a:solidFill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a:rPr lang="en-GB" b="0" i="1">
                            <a:solidFill>
                              <a:srgbClr val="FA515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b="0" i="1">
                            <a:solidFill>
                              <a:srgbClr val="FA5151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  <m:sup>
                        <m:r>
                          <a:rPr lang="en-GB" b="0" i="1">
                            <a:solidFill>
                              <a:srgbClr val="FA515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GB" dirty="0">
                    <a:solidFill>
                      <a:srgbClr val="FA5151"/>
                    </a:solidFill>
                  </a:rPr>
                  <a:t>, slow</a:t>
                </a:r>
              </a:p>
              <a:p>
                <a:pPr algn="r"/>
                <a:r>
                  <a:rPr lang="en-GB" dirty="0">
                    <a:solidFill>
                      <a:srgbClr val="FA5151"/>
                    </a:solidFill>
                  </a:rPr>
                  <a:t>aka. “solar” oscillation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81F5C88-89C5-715B-200A-C6DB45E4A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126" y="2099554"/>
                <a:ext cx="2689274" cy="650050"/>
              </a:xfrm>
              <a:prstGeom prst="rect">
                <a:avLst/>
              </a:prstGeom>
              <a:blipFill>
                <a:blip r:embed="rId6"/>
                <a:stretch>
                  <a:fillRect t="-3738" r="-1810" b="-140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B55E38D-4C6D-84EA-2801-CE8B71105425}"/>
              </a:ext>
            </a:extLst>
          </p:cNvPr>
          <p:cNvCxnSpPr>
            <a:cxnSpLocks/>
          </p:cNvCxnSpPr>
          <p:nvPr/>
        </p:nvCxnSpPr>
        <p:spPr>
          <a:xfrm>
            <a:off x="3581400" y="2586757"/>
            <a:ext cx="1275002" cy="0"/>
          </a:xfrm>
          <a:prstGeom prst="straightConnector1">
            <a:avLst/>
          </a:prstGeom>
          <a:ln w="25400">
            <a:solidFill>
              <a:srgbClr val="FA51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E94FFD6-26FF-A24B-9B4A-82A76B53E35E}"/>
              </a:ext>
            </a:extLst>
          </p:cNvPr>
          <p:cNvCxnSpPr>
            <a:cxnSpLocks/>
          </p:cNvCxnSpPr>
          <p:nvPr/>
        </p:nvCxnSpPr>
        <p:spPr>
          <a:xfrm>
            <a:off x="3581400" y="2586757"/>
            <a:ext cx="689786" cy="417576"/>
          </a:xfrm>
          <a:prstGeom prst="straightConnector1">
            <a:avLst/>
          </a:prstGeom>
          <a:ln w="25400">
            <a:solidFill>
              <a:srgbClr val="FA51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666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D66F3-4215-2229-61DA-8DB8A3DA5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CF5569-E81F-9237-9A77-27BA76716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0FFF4B-F7E5-74CB-485A-8D48B7B37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691C9-1703-555C-3A55-54215C0D6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BD05-28D1-7F43-AE50-E6AEC3483B22}" type="slidenum">
              <a:rPr lang="en-GB" smtClean="0"/>
              <a:t>2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FACF2D-A646-8152-F03D-0B0154AE9255}"/>
              </a:ext>
            </a:extLst>
          </p:cNvPr>
          <p:cNvSpPr txBox="1"/>
          <p:nvPr/>
        </p:nvSpPr>
        <p:spPr>
          <a:xfrm>
            <a:off x="1151999" y="1404000"/>
            <a:ext cx="105249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Neutrinos and antineutrinos in Standard Model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Charge neutral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Massless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How can we tell all 6 of them apart?</a:t>
            </a:r>
          </a:p>
          <a:p>
            <a:pPr marL="742950" lvl="1" indent="-285750">
              <a:buFont typeface="Wingdings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How did we know there were 6 of them in the first place?</a:t>
            </a:r>
          </a:p>
          <a:p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07AF737-39E0-52CD-E7E7-23EB258E766D}"/>
              </a:ext>
            </a:extLst>
          </p:cNvPr>
          <p:cNvGrpSpPr/>
          <p:nvPr/>
        </p:nvGrpSpPr>
        <p:grpSpPr>
          <a:xfrm>
            <a:off x="1729754" y="3393213"/>
            <a:ext cx="8732490" cy="2890532"/>
            <a:chOff x="1729754" y="3393213"/>
            <a:chExt cx="8732490" cy="2890532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5A1F1D13-5732-6F4D-AE17-23B5CFC07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" t="58492" r="24787" b="2939"/>
            <a:stretch/>
          </p:blipFill>
          <p:spPr>
            <a:xfrm>
              <a:off x="1729754" y="3460947"/>
              <a:ext cx="8303245" cy="264498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77F446C-3C80-5C91-21A9-347DFA24FB08}"/>
                </a:ext>
              </a:extLst>
            </p:cNvPr>
            <p:cNvSpPr/>
            <p:nvPr/>
          </p:nvSpPr>
          <p:spPr>
            <a:xfrm>
              <a:off x="2159000" y="3393213"/>
              <a:ext cx="8303244" cy="14054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64F3712-A0C9-9EF5-90B5-0FB332642F97}"/>
                </a:ext>
              </a:extLst>
            </p:cNvPr>
            <p:cNvGrpSpPr/>
            <p:nvPr/>
          </p:nvGrpSpPr>
          <p:grpSpPr>
            <a:xfrm>
              <a:off x="2312276" y="4895285"/>
              <a:ext cx="7555993" cy="1101555"/>
              <a:chOff x="2312276" y="5227405"/>
              <a:chExt cx="7555993" cy="1101555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8B11EA8-7C3A-FEF0-F7EE-A713FA210C73}"/>
                  </a:ext>
                </a:extLst>
              </p:cNvPr>
              <p:cNvSpPr/>
              <p:nvPr/>
            </p:nvSpPr>
            <p:spPr>
              <a:xfrm>
                <a:off x="2312276" y="5234152"/>
                <a:ext cx="683172" cy="1576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sz="1000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4BA01DD-A3F6-EE73-4803-5BF9370EB279}"/>
                  </a:ext>
                </a:extLst>
              </p:cNvPr>
              <p:cNvSpPr/>
              <p:nvPr/>
            </p:nvSpPr>
            <p:spPr>
              <a:xfrm>
                <a:off x="3598990" y="5254304"/>
                <a:ext cx="802216" cy="1576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sz="1000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D00055E-2592-1105-1AA3-92789CBACA7C}"/>
                  </a:ext>
                </a:extLst>
              </p:cNvPr>
              <p:cNvSpPr/>
              <p:nvPr/>
            </p:nvSpPr>
            <p:spPr>
              <a:xfrm>
                <a:off x="4891652" y="5234151"/>
                <a:ext cx="802216" cy="1576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sz="1000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A0710990-BD54-1087-24BB-690B9F55C8D1}"/>
                  </a:ext>
                </a:extLst>
              </p:cNvPr>
              <p:cNvSpPr/>
              <p:nvPr/>
            </p:nvSpPr>
            <p:spPr>
              <a:xfrm>
                <a:off x="2722179" y="5411959"/>
                <a:ext cx="483476" cy="484344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b="1" dirty="0">
                    <a:solidFill>
                      <a:schemeClr val="tx1"/>
                    </a:solidFill>
                    <a:latin typeface="Symbol" pitchFamily="2" charset="2"/>
                  </a:rPr>
                  <a:t>n</a:t>
                </a: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62A135C-8C9F-A82A-D579-A6CED12CB98F}"/>
                  </a:ext>
                </a:extLst>
              </p:cNvPr>
              <p:cNvSpPr/>
              <p:nvPr/>
            </p:nvSpPr>
            <p:spPr>
              <a:xfrm>
                <a:off x="4028090" y="5419641"/>
                <a:ext cx="483476" cy="484344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b="1" dirty="0">
                    <a:solidFill>
                      <a:schemeClr val="tx1"/>
                    </a:solidFill>
                    <a:latin typeface="Symbol" pitchFamily="2" charset="2"/>
                  </a:rPr>
                  <a:t>n</a:t>
                </a: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4F77198-05EB-A18B-223A-17CAC6EEF4CE}"/>
                  </a:ext>
                </a:extLst>
              </p:cNvPr>
              <p:cNvSpPr/>
              <p:nvPr/>
            </p:nvSpPr>
            <p:spPr>
              <a:xfrm>
                <a:off x="5274503" y="5401449"/>
                <a:ext cx="483476" cy="484344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b="1" dirty="0">
                    <a:solidFill>
                      <a:schemeClr val="tx1"/>
                    </a:solidFill>
                    <a:latin typeface="Symbol" pitchFamily="2" charset="2"/>
                  </a:rPr>
                  <a:t>n</a:t>
                </a: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BE11DE47-2742-3C29-D5EA-A3CA64DCD8A5}"/>
                  </a:ext>
                </a:extLst>
              </p:cNvPr>
              <p:cNvSpPr/>
              <p:nvPr/>
            </p:nvSpPr>
            <p:spPr>
              <a:xfrm>
                <a:off x="6580414" y="5419641"/>
                <a:ext cx="483476" cy="484344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b="1" dirty="0">
                    <a:solidFill>
                      <a:schemeClr val="tx1"/>
                    </a:solidFill>
                    <a:latin typeface="Symbol" pitchFamily="2" charset="2"/>
                  </a:rPr>
                  <a:t>n</a:t>
                </a: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87402612-60AD-4F91-B047-E024D36E6796}"/>
                  </a:ext>
                </a:extLst>
              </p:cNvPr>
              <p:cNvSpPr/>
              <p:nvPr/>
            </p:nvSpPr>
            <p:spPr>
              <a:xfrm>
                <a:off x="7878365" y="5403296"/>
                <a:ext cx="483476" cy="484344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b="1" dirty="0">
                    <a:solidFill>
                      <a:schemeClr val="tx1"/>
                    </a:solidFill>
                    <a:latin typeface="Symbol" pitchFamily="2" charset="2"/>
                  </a:rPr>
                  <a:t>n</a:t>
                </a: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3550EE8F-7F30-2699-CEFC-D94CBE468BC0}"/>
                  </a:ext>
                </a:extLst>
              </p:cNvPr>
              <p:cNvSpPr/>
              <p:nvPr/>
            </p:nvSpPr>
            <p:spPr>
              <a:xfrm>
                <a:off x="9173766" y="5410978"/>
                <a:ext cx="483476" cy="484344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b="1" dirty="0">
                    <a:solidFill>
                      <a:schemeClr val="tx1"/>
                    </a:solidFill>
                    <a:latin typeface="Symbol" pitchFamily="2" charset="2"/>
                  </a:rPr>
                  <a:t>n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06C9F4E-1E14-7BB3-D81F-26D71345E85C}"/>
                  </a:ext>
                </a:extLst>
              </p:cNvPr>
              <p:cNvSpPr/>
              <p:nvPr/>
            </p:nvSpPr>
            <p:spPr>
              <a:xfrm>
                <a:off x="2501461" y="5915271"/>
                <a:ext cx="763691" cy="3651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53C25CC-3943-EDF6-C34C-6B85E6034710}"/>
                  </a:ext>
                </a:extLst>
              </p:cNvPr>
              <p:cNvSpPr/>
              <p:nvPr/>
            </p:nvSpPr>
            <p:spPr>
              <a:xfrm>
                <a:off x="3774860" y="5963835"/>
                <a:ext cx="763691" cy="3651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08D2511-9C37-0CE3-FAAA-C4B561F2434E}"/>
                  </a:ext>
                </a:extLst>
              </p:cNvPr>
              <p:cNvSpPr/>
              <p:nvPr/>
            </p:nvSpPr>
            <p:spPr>
              <a:xfrm>
                <a:off x="5050887" y="5942661"/>
                <a:ext cx="763691" cy="3651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8D564B8-C688-F870-0D32-54326E278019}"/>
                  </a:ext>
                </a:extLst>
              </p:cNvPr>
              <p:cNvSpPr/>
              <p:nvPr/>
            </p:nvSpPr>
            <p:spPr>
              <a:xfrm>
                <a:off x="6198567" y="5931375"/>
                <a:ext cx="1095611" cy="3651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A900157-29E0-CB6F-EB7C-AC94ECB6E95D}"/>
                  </a:ext>
                </a:extLst>
              </p:cNvPr>
              <p:cNvSpPr/>
              <p:nvPr/>
            </p:nvSpPr>
            <p:spPr>
              <a:xfrm>
                <a:off x="7496631" y="5956751"/>
                <a:ext cx="1095611" cy="3651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C0FF338-3C3B-CDDF-BB8A-B5EB0D74741C}"/>
                  </a:ext>
                </a:extLst>
              </p:cNvPr>
              <p:cNvSpPr/>
              <p:nvPr/>
            </p:nvSpPr>
            <p:spPr>
              <a:xfrm>
                <a:off x="8772658" y="5945465"/>
                <a:ext cx="1095611" cy="3651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C4BEE4F-E4EE-4C8F-85BA-D4A9B1A3861B}"/>
                  </a:ext>
                </a:extLst>
              </p:cNvPr>
              <p:cNvSpPr/>
              <p:nvPr/>
            </p:nvSpPr>
            <p:spPr>
              <a:xfrm>
                <a:off x="6193282" y="5227406"/>
                <a:ext cx="683172" cy="1576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sz="1000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BAABE8B-312F-2DB1-C2E2-9936EF80CBC0}"/>
                  </a:ext>
                </a:extLst>
              </p:cNvPr>
              <p:cNvSpPr/>
              <p:nvPr/>
            </p:nvSpPr>
            <p:spPr>
              <a:xfrm>
                <a:off x="7479996" y="5247558"/>
                <a:ext cx="802216" cy="1576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sz="1000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1FD6E32-CEBC-E62E-6F9B-616702982E84}"/>
                  </a:ext>
                </a:extLst>
              </p:cNvPr>
              <p:cNvSpPr/>
              <p:nvPr/>
            </p:nvSpPr>
            <p:spPr>
              <a:xfrm>
                <a:off x="8772658" y="5227405"/>
                <a:ext cx="802216" cy="1576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sz="1000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C346FD1-3AE2-061A-0FC9-444C37374AF2}"/>
                </a:ext>
              </a:extLst>
            </p:cNvPr>
            <p:cNvSpPr txBox="1"/>
            <p:nvPr/>
          </p:nvSpPr>
          <p:spPr>
            <a:xfrm>
              <a:off x="8794180" y="6037524"/>
              <a:ext cx="158248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Image source: Wikipedia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1D4B527-A91D-9387-9160-4BDC556F85A1}"/>
              </a:ext>
            </a:extLst>
          </p:cNvPr>
          <p:cNvSpPr txBox="1"/>
          <p:nvPr/>
        </p:nvSpPr>
        <p:spPr>
          <a:xfrm>
            <a:off x="919237" y="659184"/>
            <a:ext cx="3478999" cy="524809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3000" b="1" i="1" dirty="0">
                <a:solidFill>
                  <a:schemeClr val="accent2"/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Faceless </a:t>
            </a:r>
            <a:r>
              <a:rPr lang="en-US" sz="3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Neutrino</a:t>
            </a:r>
            <a:endParaRPr lang="en-US" sz="300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 PL KaitiM GB" pitchFamily="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2961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JUNO_10_60_doubleLast">
            <a:hlinkClick r:id="" action="ppaction://media"/>
            <a:extLst>
              <a:ext uri="{FF2B5EF4-FFF2-40B4-BE49-F238E27FC236}">
                <a16:creationId xmlns:a16="http://schemas.microsoft.com/office/drawing/2014/main" id="{317AC862-1C97-4727-969C-8448C27823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38649" y="765305"/>
            <a:ext cx="5029200" cy="44780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AC1F902-463F-E75E-B826-900EB2CB599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3083" y="762493"/>
            <a:ext cx="5041716" cy="4489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FF81BF-EFC0-9C44-ED55-ACCE0FC6493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7766" y="554287"/>
            <a:ext cx="5143293" cy="330166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ABAF7B-9AA0-5C66-21F0-475D07A4E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80AE96-C6B6-0CB8-A98A-AA2411EE8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43627-6DE7-C7AA-8825-2B605DB50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20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558F02A-20F5-87D5-C036-4563776AF7E1}"/>
                  </a:ext>
                </a:extLst>
              </p:cNvPr>
              <p:cNvSpPr txBox="1"/>
              <p:nvPr/>
            </p:nvSpPr>
            <p:spPr>
              <a:xfrm>
                <a:off x="892126" y="2099554"/>
                <a:ext cx="2689274" cy="6500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sSubSup>
                      <m:sSubSupPr>
                        <m:ctrlPr>
                          <a:rPr lang="en-GB" i="1" smtClean="0">
                            <a:solidFill>
                              <a:srgbClr val="FA515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>
                            <a:solidFill>
                              <a:srgbClr val="FA5151"/>
                            </a:solidFill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a:rPr lang="en-GB" b="0" i="1">
                            <a:solidFill>
                              <a:srgbClr val="FA515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b="0" i="1">
                            <a:solidFill>
                              <a:srgbClr val="FA5151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  <m:sup>
                        <m:r>
                          <a:rPr lang="en-GB" b="0" i="1">
                            <a:solidFill>
                              <a:srgbClr val="FA515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GB" dirty="0">
                    <a:solidFill>
                      <a:srgbClr val="FA5151"/>
                    </a:solidFill>
                  </a:rPr>
                  <a:t>, slow</a:t>
                </a:r>
              </a:p>
              <a:p>
                <a:pPr algn="r"/>
                <a:r>
                  <a:rPr lang="en-GB" dirty="0">
                    <a:solidFill>
                      <a:srgbClr val="FA5151"/>
                    </a:solidFill>
                  </a:rPr>
                  <a:t>aka. “solar” oscillation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558F02A-20F5-87D5-C036-4563776AF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126" y="2099554"/>
                <a:ext cx="2689274" cy="650050"/>
              </a:xfrm>
              <a:prstGeom prst="rect">
                <a:avLst/>
              </a:prstGeom>
              <a:blipFill>
                <a:blip r:embed="rId7"/>
                <a:stretch>
                  <a:fillRect t="-3738" r="-1810" b="-140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CE5892A-28ED-BDB3-7E71-F4B8C3650B74}"/>
              </a:ext>
            </a:extLst>
          </p:cNvPr>
          <p:cNvCxnSpPr>
            <a:cxnSpLocks/>
          </p:cNvCxnSpPr>
          <p:nvPr/>
        </p:nvCxnSpPr>
        <p:spPr>
          <a:xfrm>
            <a:off x="3581400" y="2586757"/>
            <a:ext cx="1275002" cy="0"/>
          </a:xfrm>
          <a:prstGeom prst="straightConnector1">
            <a:avLst/>
          </a:prstGeom>
          <a:ln w="25400">
            <a:solidFill>
              <a:srgbClr val="FA51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4B804A8-F516-4793-E397-940802F1D355}"/>
              </a:ext>
            </a:extLst>
          </p:cNvPr>
          <p:cNvCxnSpPr>
            <a:cxnSpLocks/>
          </p:cNvCxnSpPr>
          <p:nvPr/>
        </p:nvCxnSpPr>
        <p:spPr>
          <a:xfrm>
            <a:off x="3581400" y="3004333"/>
            <a:ext cx="689786" cy="0"/>
          </a:xfrm>
          <a:prstGeom prst="straightConnector1">
            <a:avLst/>
          </a:prstGeom>
          <a:ln w="25400">
            <a:solidFill>
              <a:srgbClr val="4682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519EB75-038E-4A01-3E4F-16CA4B0007A8}"/>
                  </a:ext>
                </a:extLst>
              </p:cNvPr>
              <p:cNvSpPr txBox="1"/>
              <p:nvPr/>
            </p:nvSpPr>
            <p:spPr>
              <a:xfrm>
                <a:off x="1079930" y="2775608"/>
                <a:ext cx="2523744" cy="651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sSubSup>
                      <m:sSubSupPr>
                        <m:ctrlPr>
                          <a:rPr lang="en-GB" i="1" smtClean="0">
                            <a:solidFill>
                              <a:srgbClr val="4682B4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>
                            <a:solidFill>
                              <a:srgbClr val="4682B4"/>
                            </a:solidFill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a:rPr lang="en-GB" b="0" i="1">
                            <a:solidFill>
                              <a:srgbClr val="4682B4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4682B4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GB" b="0" i="1">
                            <a:solidFill>
                              <a:srgbClr val="4682B4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GB" b="0" i="1">
                            <a:solidFill>
                              <a:srgbClr val="4682B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GB" dirty="0">
                    <a:solidFill>
                      <a:srgbClr val="4682B4"/>
                    </a:solidFill>
                  </a:rPr>
                  <a:t>, fast</a:t>
                </a:r>
              </a:p>
              <a:p>
                <a:pPr algn="r"/>
                <a:r>
                  <a:rPr lang="en-GB" dirty="0">
                    <a:solidFill>
                      <a:srgbClr val="4682B4"/>
                    </a:solidFill>
                  </a:rPr>
                  <a:t>aka. “</a:t>
                </a:r>
                <a:r>
                  <a:rPr lang="en-GB" dirty="0" err="1">
                    <a:solidFill>
                      <a:srgbClr val="4682B4"/>
                    </a:solidFill>
                  </a:rPr>
                  <a:t>atmo</a:t>
                </a:r>
                <a:r>
                  <a:rPr lang="en-GB" dirty="0">
                    <a:solidFill>
                      <a:srgbClr val="4682B4"/>
                    </a:solidFill>
                  </a:rPr>
                  <a:t>.” oscillation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519EB75-038E-4A01-3E4F-16CA4B0007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930" y="2775608"/>
                <a:ext cx="2523744" cy="651460"/>
              </a:xfrm>
              <a:prstGeom prst="rect">
                <a:avLst/>
              </a:prstGeom>
              <a:blipFill>
                <a:blip r:embed="rId8"/>
                <a:stretch>
                  <a:fillRect l="-483" t="-3738" r="-2174" b="-140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33D940FE-7D19-B5C7-7FA9-D5B4BE14C8DE}"/>
              </a:ext>
            </a:extLst>
          </p:cNvPr>
          <p:cNvSpPr txBox="1"/>
          <p:nvPr/>
        </p:nvSpPr>
        <p:spPr>
          <a:xfrm>
            <a:off x="0" y="0"/>
            <a:ext cx="5444858" cy="524809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GB" altLang="zh-CN" sz="3000" b="1" i="1" dirty="0">
                <a:solidFill>
                  <a:srgbClr val="808080"/>
                </a:solidFill>
              </a:rPr>
              <a:t>Neutrino Oscillation </a:t>
            </a:r>
            <a:r>
              <a:rPr lang="en-US" altLang="zh-CN" sz="3000" b="1" i="1" dirty="0">
                <a:solidFill>
                  <a:srgbClr val="808080"/>
                </a:solidFill>
              </a:rPr>
              <a:t>at JUNO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066F7E4-03DE-C492-8ABA-191E59E60034}"/>
              </a:ext>
            </a:extLst>
          </p:cNvPr>
          <p:cNvCxnSpPr>
            <a:cxnSpLocks/>
          </p:cNvCxnSpPr>
          <p:nvPr/>
        </p:nvCxnSpPr>
        <p:spPr>
          <a:xfrm>
            <a:off x="3581400" y="2586757"/>
            <a:ext cx="689786" cy="417576"/>
          </a:xfrm>
          <a:prstGeom prst="straightConnector1">
            <a:avLst/>
          </a:prstGeom>
          <a:ln w="25400">
            <a:solidFill>
              <a:srgbClr val="FA51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C4B63D4-953F-A98B-BAC7-B9FDD6478AA0}"/>
              </a:ext>
            </a:extLst>
          </p:cNvPr>
          <p:cNvSpPr txBox="1"/>
          <p:nvPr/>
        </p:nvSpPr>
        <p:spPr>
          <a:xfrm>
            <a:off x="497766" y="3702786"/>
            <a:ext cx="1710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Today’s focus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7D1089-BBA2-FA1E-0D5E-17CD6D5C87E1}"/>
              </a:ext>
            </a:extLst>
          </p:cNvPr>
          <p:cNvSpPr txBox="1"/>
          <p:nvPr/>
        </p:nvSpPr>
        <p:spPr>
          <a:xfrm>
            <a:off x="8153400" y="4976550"/>
            <a:ext cx="30540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10s video 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https://luxianguo.github.io/html/visos/im/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1CB0C14-4476-9C46-8876-D341FEB2B427}"/>
              </a:ext>
            </a:extLst>
          </p:cNvPr>
          <p:cNvGrpSpPr/>
          <p:nvPr/>
        </p:nvGrpSpPr>
        <p:grpSpPr>
          <a:xfrm>
            <a:off x="581601" y="4071337"/>
            <a:ext cx="5171752" cy="2285013"/>
            <a:chOff x="754039" y="3627786"/>
            <a:chExt cx="5171752" cy="22850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8E45A6C-5F8D-0228-F784-51BA9AFE1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4039" y="4770293"/>
              <a:ext cx="4286316" cy="114250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4C92861-1CB0-4E8A-9DE9-619D7C79E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4039" y="3627786"/>
              <a:ext cx="5171752" cy="11425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49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34BF4-E2B2-777F-1DCF-5F08706C4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28FF39A-39C4-4B6C-1796-134E40DDB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731" y="298141"/>
            <a:ext cx="5925853" cy="54123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4B61CB-D4F6-C3C7-B2C9-8FE1E1F283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766" y="554287"/>
            <a:ext cx="5143293" cy="330166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5D05FE-4559-9A7E-0BBC-13D00057C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EBB312-1E8A-D203-570E-0038CA104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97C85F-2823-CA7C-4712-7D6BFE79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21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3CC7A6-9EC2-E188-7759-BA3A297385B9}"/>
              </a:ext>
            </a:extLst>
          </p:cNvPr>
          <p:cNvSpPr txBox="1"/>
          <p:nvPr/>
        </p:nvSpPr>
        <p:spPr>
          <a:xfrm>
            <a:off x="9143658" y="3797095"/>
            <a:ext cx="24907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[JUNO, </a:t>
            </a:r>
            <a:r>
              <a:rPr lang="en-GB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Chin.Phys.C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49, 033104 (2025)]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1B95D42-71F9-B59A-6ED8-74475E19EEAD}"/>
                  </a:ext>
                </a:extLst>
              </p:cNvPr>
              <p:cNvSpPr txBox="1"/>
              <p:nvPr/>
            </p:nvSpPr>
            <p:spPr>
              <a:xfrm>
                <a:off x="892126" y="2099554"/>
                <a:ext cx="2689274" cy="6500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sSubSup>
                      <m:sSubSupPr>
                        <m:ctrlPr>
                          <a:rPr lang="en-GB" i="1" smtClean="0">
                            <a:solidFill>
                              <a:srgbClr val="FA515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>
                            <a:solidFill>
                              <a:srgbClr val="FA5151"/>
                            </a:solidFill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a:rPr lang="en-GB" b="0" i="1">
                            <a:solidFill>
                              <a:srgbClr val="FA515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b="0" i="1">
                            <a:solidFill>
                              <a:srgbClr val="FA5151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  <m:sup>
                        <m:r>
                          <a:rPr lang="en-GB" b="0" i="1">
                            <a:solidFill>
                              <a:srgbClr val="FA515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GB" dirty="0">
                    <a:solidFill>
                      <a:srgbClr val="FA5151"/>
                    </a:solidFill>
                  </a:rPr>
                  <a:t>, slow</a:t>
                </a:r>
              </a:p>
              <a:p>
                <a:pPr algn="r"/>
                <a:r>
                  <a:rPr lang="en-GB" dirty="0">
                    <a:solidFill>
                      <a:srgbClr val="FA5151"/>
                    </a:solidFill>
                  </a:rPr>
                  <a:t>aka. “solar” oscillation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1B95D42-71F9-B59A-6ED8-74475E19EE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126" y="2099554"/>
                <a:ext cx="2689274" cy="650050"/>
              </a:xfrm>
              <a:prstGeom prst="rect">
                <a:avLst/>
              </a:prstGeom>
              <a:blipFill>
                <a:blip r:embed="rId5"/>
                <a:stretch>
                  <a:fillRect t="-3738" r="-1810" b="-140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CDFA2FC-FAFD-B53F-341C-3F9000380113}"/>
              </a:ext>
            </a:extLst>
          </p:cNvPr>
          <p:cNvCxnSpPr>
            <a:cxnSpLocks/>
          </p:cNvCxnSpPr>
          <p:nvPr/>
        </p:nvCxnSpPr>
        <p:spPr>
          <a:xfrm>
            <a:off x="3581400" y="2586757"/>
            <a:ext cx="1275002" cy="0"/>
          </a:xfrm>
          <a:prstGeom prst="straightConnector1">
            <a:avLst/>
          </a:prstGeom>
          <a:ln w="25400">
            <a:solidFill>
              <a:srgbClr val="FA51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66C1E86-B307-FAA0-BC32-1F473E199115}"/>
              </a:ext>
            </a:extLst>
          </p:cNvPr>
          <p:cNvCxnSpPr>
            <a:cxnSpLocks/>
          </p:cNvCxnSpPr>
          <p:nvPr/>
        </p:nvCxnSpPr>
        <p:spPr>
          <a:xfrm>
            <a:off x="3581400" y="3004333"/>
            <a:ext cx="689786" cy="0"/>
          </a:xfrm>
          <a:prstGeom prst="straightConnector1">
            <a:avLst/>
          </a:prstGeom>
          <a:ln w="25400">
            <a:solidFill>
              <a:srgbClr val="4682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60FEE54-E468-AF63-4B1B-BDF9F0B1EA8A}"/>
                  </a:ext>
                </a:extLst>
              </p:cNvPr>
              <p:cNvSpPr txBox="1"/>
              <p:nvPr/>
            </p:nvSpPr>
            <p:spPr>
              <a:xfrm>
                <a:off x="1079930" y="2775608"/>
                <a:ext cx="2523744" cy="651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sSubSup>
                      <m:sSubSupPr>
                        <m:ctrlPr>
                          <a:rPr lang="en-GB" i="1" smtClean="0">
                            <a:solidFill>
                              <a:srgbClr val="4682B4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>
                            <a:solidFill>
                              <a:srgbClr val="4682B4"/>
                            </a:solidFill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a:rPr lang="en-GB" b="0" i="1">
                            <a:solidFill>
                              <a:srgbClr val="4682B4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4682B4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GB" b="0" i="1">
                            <a:solidFill>
                              <a:srgbClr val="4682B4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GB" b="0" i="1">
                            <a:solidFill>
                              <a:srgbClr val="4682B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GB" dirty="0">
                    <a:solidFill>
                      <a:srgbClr val="4682B4"/>
                    </a:solidFill>
                  </a:rPr>
                  <a:t>, fast</a:t>
                </a:r>
              </a:p>
              <a:p>
                <a:pPr algn="r"/>
                <a:r>
                  <a:rPr lang="en-GB" dirty="0">
                    <a:solidFill>
                      <a:srgbClr val="4682B4"/>
                    </a:solidFill>
                  </a:rPr>
                  <a:t>aka. “</a:t>
                </a:r>
                <a:r>
                  <a:rPr lang="en-GB" dirty="0" err="1">
                    <a:solidFill>
                      <a:srgbClr val="4682B4"/>
                    </a:solidFill>
                  </a:rPr>
                  <a:t>atmo</a:t>
                </a:r>
                <a:r>
                  <a:rPr lang="en-GB" dirty="0">
                    <a:solidFill>
                      <a:srgbClr val="4682B4"/>
                    </a:solidFill>
                  </a:rPr>
                  <a:t>.” oscillation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60FEE54-E468-AF63-4B1B-BDF9F0B1EA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930" y="2775608"/>
                <a:ext cx="2523744" cy="651460"/>
              </a:xfrm>
              <a:prstGeom prst="rect">
                <a:avLst/>
              </a:prstGeom>
              <a:blipFill>
                <a:blip r:embed="rId6"/>
                <a:stretch>
                  <a:fillRect l="-483" t="-3738" r="-2174" b="-140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61C8AD4-84E6-4A75-59F6-04F823898152}"/>
              </a:ext>
            </a:extLst>
          </p:cNvPr>
          <p:cNvSpPr txBox="1"/>
          <p:nvPr/>
        </p:nvSpPr>
        <p:spPr>
          <a:xfrm>
            <a:off x="0" y="0"/>
            <a:ext cx="5444858" cy="524809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GB" altLang="zh-CN" sz="3000" b="1" i="1" dirty="0">
                <a:solidFill>
                  <a:srgbClr val="808080"/>
                </a:solidFill>
              </a:rPr>
              <a:t>Neutrino Oscillation </a:t>
            </a:r>
            <a:r>
              <a:rPr lang="en-US" altLang="zh-CN" sz="3000" b="1" i="1" dirty="0">
                <a:solidFill>
                  <a:srgbClr val="808080"/>
                </a:solidFill>
              </a:rPr>
              <a:t>at JUNO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25AD0A6-0586-363C-8AA2-333DBB3DDBC5}"/>
              </a:ext>
            </a:extLst>
          </p:cNvPr>
          <p:cNvCxnSpPr>
            <a:cxnSpLocks/>
          </p:cNvCxnSpPr>
          <p:nvPr/>
        </p:nvCxnSpPr>
        <p:spPr>
          <a:xfrm>
            <a:off x="3581400" y="2586757"/>
            <a:ext cx="689786" cy="417576"/>
          </a:xfrm>
          <a:prstGeom prst="straightConnector1">
            <a:avLst/>
          </a:prstGeom>
          <a:ln w="25400">
            <a:solidFill>
              <a:srgbClr val="FA51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87669FD-DA3A-FFCD-B703-3B21A956DA69}"/>
              </a:ext>
            </a:extLst>
          </p:cNvPr>
          <p:cNvSpPr txBox="1"/>
          <p:nvPr/>
        </p:nvSpPr>
        <p:spPr>
          <a:xfrm>
            <a:off x="6683176" y="5677782"/>
            <a:ext cx="4920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JUNO’s main goal: Neutrino Mass Ordering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DE274A5-6899-95CF-8BC9-28BD1B147106}"/>
              </a:ext>
            </a:extLst>
          </p:cNvPr>
          <p:cNvGrpSpPr/>
          <p:nvPr/>
        </p:nvGrpSpPr>
        <p:grpSpPr>
          <a:xfrm>
            <a:off x="581601" y="4071337"/>
            <a:ext cx="5171752" cy="2285013"/>
            <a:chOff x="754039" y="3627786"/>
            <a:chExt cx="5171752" cy="228501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45BA09F-4EF9-426F-6B8A-9F4182642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4039" y="4770293"/>
              <a:ext cx="4286316" cy="1142506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585E952-C411-007C-17BC-96F3F741D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4039" y="3627786"/>
              <a:ext cx="5171752" cy="1142507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85F2231-9B4D-9EBD-1AC5-F3A499A4312C}"/>
              </a:ext>
            </a:extLst>
          </p:cNvPr>
          <p:cNvSpPr txBox="1"/>
          <p:nvPr/>
        </p:nvSpPr>
        <p:spPr>
          <a:xfrm>
            <a:off x="497766" y="3702786"/>
            <a:ext cx="1710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Today’s focus</a:t>
            </a:r>
          </a:p>
        </p:txBody>
      </p:sp>
    </p:spTree>
    <p:extLst>
      <p:ext uri="{BB962C8B-B14F-4D97-AF65-F5344CB8AC3E}">
        <p14:creationId xmlns:p14="http://schemas.microsoft.com/office/powerpoint/2010/main" val="3117558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C3A8DA1-1359-B214-1BC3-CCC811517D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6066" y="1602623"/>
            <a:ext cx="469458" cy="23766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D73AFE-027A-9048-F930-8BED26FD92E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432" y="1626255"/>
            <a:ext cx="5256825" cy="281179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80D7FE-56B8-5BC0-B911-0F6ED451C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2739ED-F79A-3AE2-4B9F-69627F95F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BE605-1BEE-0BA2-AFED-CF13BD1FC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22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124F0B-AA1F-E00A-D246-81085FFA73BA}"/>
              </a:ext>
            </a:extLst>
          </p:cNvPr>
          <p:cNvSpPr txBox="1"/>
          <p:nvPr/>
        </p:nvSpPr>
        <p:spPr>
          <a:xfrm>
            <a:off x="0" y="0"/>
            <a:ext cx="5701082" cy="524809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GB" altLang="zh-CN" sz="3000" b="1" i="1" dirty="0">
                <a:solidFill>
                  <a:srgbClr val="808080"/>
                </a:solidFill>
              </a:rPr>
              <a:t>Why Neutrino Mass Ordering?</a:t>
            </a:r>
            <a:endParaRPr lang="en-US" altLang="zh-CN" sz="3000" b="1" i="1" dirty="0">
              <a:solidFill>
                <a:srgbClr val="808080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D9D13A-04AE-B935-2C40-ECBAA64F43EB}"/>
              </a:ext>
            </a:extLst>
          </p:cNvPr>
          <p:cNvGrpSpPr/>
          <p:nvPr/>
        </p:nvGrpSpPr>
        <p:grpSpPr>
          <a:xfrm>
            <a:off x="410626" y="1308384"/>
            <a:ext cx="5608014" cy="586001"/>
            <a:chOff x="1157988" y="2195119"/>
            <a:chExt cx="5608014" cy="58600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DA2DB90-BD86-0E04-41E0-D2A515185676}"/>
                </a:ext>
              </a:extLst>
            </p:cNvPr>
            <p:cNvSpPr txBox="1"/>
            <p:nvPr/>
          </p:nvSpPr>
          <p:spPr>
            <a:xfrm>
              <a:off x="1157988" y="2195119"/>
              <a:ext cx="2512314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[T2K and </a:t>
              </a:r>
              <a:r>
                <a:rPr lang="en-GB" sz="1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NOvA</a:t>
              </a:r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Nature 646, 818 (2025)]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A867E1-EA72-5D46-7F47-1387F889C84D}"/>
                </a:ext>
              </a:extLst>
            </p:cNvPr>
            <p:cNvSpPr txBox="1"/>
            <p:nvPr/>
          </p:nvSpPr>
          <p:spPr>
            <a:xfrm>
              <a:off x="2044483" y="2411788"/>
              <a:ext cx="20185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0196BE"/>
                  </a:solidFill>
                </a:rPr>
                <a:t>Normal Ordering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680BE4D-D523-025F-D5EB-E4B35A246AC0}"/>
                </a:ext>
              </a:extLst>
            </p:cNvPr>
            <p:cNvSpPr txBox="1"/>
            <p:nvPr/>
          </p:nvSpPr>
          <p:spPr>
            <a:xfrm>
              <a:off x="4644909" y="2409335"/>
              <a:ext cx="2121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88810"/>
                  </a:solidFill>
                </a:rPr>
                <a:t>Inverted Ordering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E2E9313-2697-553D-4F3A-72C7FA85C9F4}"/>
              </a:ext>
            </a:extLst>
          </p:cNvPr>
          <p:cNvSpPr txBox="1"/>
          <p:nvPr/>
        </p:nvSpPr>
        <p:spPr>
          <a:xfrm>
            <a:off x="1163560" y="4927354"/>
            <a:ext cx="9864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CP violation with neutrinos is already extremely difficult to measure even with a known NMO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D12D6A2-0AED-CCCB-F52C-A22893165FDE}"/>
              </a:ext>
            </a:extLst>
          </p:cNvPr>
          <p:cNvSpPr/>
          <p:nvPr/>
        </p:nvSpPr>
        <p:spPr>
          <a:xfrm>
            <a:off x="3392424" y="1308384"/>
            <a:ext cx="3328416" cy="3281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9C89E48-17C1-75EC-9354-224FEB19F5B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2108" y="3067698"/>
            <a:ext cx="1023457" cy="46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16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964A1-012F-59EC-6EBD-11F55018D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ECF1FF9-FACC-AD53-9B68-12FF81BA1FB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49745" y="1373288"/>
            <a:ext cx="5132394" cy="3309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C06981-A83E-90B0-816B-ADB675F448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432" y="1626255"/>
            <a:ext cx="5256825" cy="281179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A7CF33-5E25-44CE-165D-56927598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5A9E67-1A54-812F-789F-98E497B50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C7495F-7E67-78C1-D53C-A28CB045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23</a:t>
            </a:fld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E3B3C05-4CA4-1669-5734-E40FB5B8364D}"/>
              </a:ext>
            </a:extLst>
          </p:cNvPr>
          <p:cNvGrpSpPr/>
          <p:nvPr/>
        </p:nvGrpSpPr>
        <p:grpSpPr>
          <a:xfrm>
            <a:off x="410626" y="1308384"/>
            <a:ext cx="5608014" cy="586001"/>
            <a:chOff x="1157988" y="2195119"/>
            <a:chExt cx="5608014" cy="58600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19AC42E-3262-5B60-1B62-DAAAC1F23D19}"/>
                </a:ext>
              </a:extLst>
            </p:cNvPr>
            <p:cNvSpPr txBox="1"/>
            <p:nvPr/>
          </p:nvSpPr>
          <p:spPr>
            <a:xfrm>
              <a:off x="1157988" y="2195119"/>
              <a:ext cx="2512314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[T2K and </a:t>
              </a:r>
              <a:r>
                <a:rPr lang="en-GB" sz="1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NOvA</a:t>
              </a:r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Nature 646, 818 (2025)]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CEEADBA-17BB-BD2D-FCF9-0868E1940F72}"/>
                </a:ext>
              </a:extLst>
            </p:cNvPr>
            <p:cNvSpPr txBox="1"/>
            <p:nvPr/>
          </p:nvSpPr>
          <p:spPr>
            <a:xfrm>
              <a:off x="2044483" y="2411788"/>
              <a:ext cx="20185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0196BE"/>
                  </a:solidFill>
                </a:rPr>
                <a:t>Normal Ordering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356F816-2338-78D3-1C1B-8B2392C7EA5A}"/>
                </a:ext>
              </a:extLst>
            </p:cNvPr>
            <p:cNvSpPr txBox="1"/>
            <p:nvPr/>
          </p:nvSpPr>
          <p:spPr>
            <a:xfrm>
              <a:off x="4644909" y="2409335"/>
              <a:ext cx="2121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88810"/>
                  </a:solidFill>
                </a:rPr>
                <a:t>Inverted Ordering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CEEC123-0328-88EE-CF8A-AF4FACD83943}"/>
              </a:ext>
            </a:extLst>
          </p:cNvPr>
          <p:cNvSpPr txBox="1"/>
          <p:nvPr/>
        </p:nvSpPr>
        <p:spPr>
          <a:xfrm>
            <a:off x="8539118" y="1128634"/>
            <a:ext cx="28146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GB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Dell'Oro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GB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Marcocci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Viel, and </a:t>
            </a:r>
            <a:r>
              <a:rPr lang="en-GB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Vissani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GB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Adv.High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Energy Phys. 2016, 2162659 (2016)]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A9D240-90F0-C2DE-800E-EDD381DAA3AA}"/>
              </a:ext>
            </a:extLst>
          </p:cNvPr>
          <p:cNvSpPr txBox="1"/>
          <p:nvPr/>
        </p:nvSpPr>
        <p:spPr>
          <a:xfrm>
            <a:off x="1163560" y="4927354"/>
            <a:ext cx="98648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CP violation with neutrinos is already extremely difficult to measure even with a known NMO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Neutrinoless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double beta decay interpretation depends on NMO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Cosmological input for sum of neutrino masses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Astrophysical input for supernova neutrino flavour evolution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A8C537-F4FC-8BFB-CFEF-E6738BE19B40}"/>
              </a:ext>
            </a:extLst>
          </p:cNvPr>
          <p:cNvSpPr txBox="1"/>
          <p:nvPr/>
        </p:nvSpPr>
        <p:spPr>
          <a:xfrm>
            <a:off x="0" y="0"/>
            <a:ext cx="5701082" cy="524809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GB" altLang="zh-CN" sz="3000" b="1" i="1" dirty="0">
                <a:solidFill>
                  <a:srgbClr val="808080"/>
                </a:solidFill>
              </a:rPr>
              <a:t>Why Neutrino Mass Ordering?</a:t>
            </a:r>
            <a:endParaRPr lang="en-US" altLang="zh-CN" sz="3000" b="1" i="1" dirty="0">
              <a:solidFill>
                <a:srgbClr val="80808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BBD4D0-E296-8572-E4D3-3E73DCC0874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066" y="1602623"/>
            <a:ext cx="469458" cy="237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73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F4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8196CC-0A70-94A2-0A46-9C7F0F2C4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F42C00-BB76-81B3-E31D-A041C6642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BAF4AA-584E-C6E7-7A7B-D3E0320F2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98500-27CA-DF19-216B-5150A9C50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24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63E760-C3CF-7E91-9DE5-B29165E6B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252" y="564019"/>
            <a:ext cx="10293495" cy="57299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B6D8486-D275-AEF3-8060-6207F861DAAC}"/>
              </a:ext>
            </a:extLst>
          </p:cNvPr>
          <p:cNvSpPr txBox="1"/>
          <p:nvPr/>
        </p:nvSpPr>
        <p:spPr>
          <a:xfrm>
            <a:off x="-1" y="3717"/>
            <a:ext cx="49437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i="1" dirty="0">
                <a:solidFill>
                  <a:schemeClr val="bg2">
                    <a:lumMod val="90000"/>
                  </a:schemeClr>
                </a:solidFill>
              </a:rPr>
              <a:t>JUNO’s Location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E4ABA4-F559-051D-2101-A4ADDBF325F7}"/>
              </a:ext>
            </a:extLst>
          </p:cNvPr>
          <p:cNvSpPr txBox="1"/>
          <p:nvPr/>
        </p:nvSpPr>
        <p:spPr>
          <a:xfrm>
            <a:off x="8490674" y="5173838"/>
            <a:ext cx="9348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Google Earth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169903-97EA-277A-00CD-F5F6DC14D7CA}"/>
              </a:ext>
            </a:extLst>
          </p:cNvPr>
          <p:cNvGrpSpPr/>
          <p:nvPr/>
        </p:nvGrpSpPr>
        <p:grpSpPr>
          <a:xfrm>
            <a:off x="5991922" y="3159849"/>
            <a:ext cx="440061" cy="409209"/>
            <a:chOff x="412796" y="5157510"/>
            <a:chExt cx="867136" cy="80634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577DA09-E90F-C344-2DD5-046B2C9ADFE2}"/>
                </a:ext>
              </a:extLst>
            </p:cNvPr>
            <p:cNvSpPr>
              <a:spLocks/>
            </p:cNvSpPr>
            <p:nvPr/>
          </p:nvSpPr>
          <p:spPr>
            <a:xfrm>
              <a:off x="448700" y="5173838"/>
              <a:ext cx="790412" cy="7730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4019C09-5A24-EE9A-2098-2DCF1B819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2796" y="5157510"/>
              <a:ext cx="867136" cy="8063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5977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F4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A3B49B-16EE-F329-5478-7EE71C5CC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BB028B-0630-B144-3147-BBE21E4F8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C404E8-AE98-0C47-1ED4-91FEDF247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6E7A0-F25E-5610-159B-2D0C49102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25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BE783A-E6EB-FEEF-86D9-9746203BCC6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49252" y="564019"/>
            <a:ext cx="10293495" cy="57299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0FD998-738A-9A88-54A9-39EFCEAD7E1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536308" y="2593882"/>
            <a:ext cx="1546303" cy="1355570"/>
          </a:xfrm>
          <a:prstGeom prst="rect">
            <a:avLst/>
          </a:prstGeom>
        </p:spPr>
      </p:pic>
      <p:grpSp>
        <p:nvGrpSpPr>
          <p:cNvPr id="13" name="组合 19">
            <a:extLst>
              <a:ext uri="{FF2B5EF4-FFF2-40B4-BE49-F238E27FC236}">
                <a16:creationId xmlns:a16="http://schemas.microsoft.com/office/drawing/2014/main" id="{D34C213E-23A5-06EC-7504-6A8D62969EC5}"/>
              </a:ext>
            </a:extLst>
          </p:cNvPr>
          <p:cNvGrpSpPr/>
          <p:nvPr/>
        </p:nvGrpSpPr>
        <p:grpSpPr bwMode="auto">
          <a:xfrm>
            <a:off x="4899973" y="800720"/>
            <a:ext cx="5739162" cy="3668287"/>
            <a:chOff x="13369" y="2597247"/>
            <a:chExt cx="6316099" cy="4175389"/>
          </a:xfrm>
        </p:grpSpPr>
        <p:pic>
          <p:nvPicPr>
            <p:cNvPr id="14" name="Picture 2" descr="D:\大亚湾二期\Conference\报告材料\map.jpg">
              <a:extLst>
                <a:ext uri="{FF2B5EF4-FFF2-40B4-BE49-F238E27FC236}">
                  <a16:creationId xmlns:a16="http://schemas.microsoft.com/office/drawing/2014/main" id="{95A9B346-95CF-4639-BF79-B0A901670A80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 rotWithShape="1">
            <a:blip r:embed="rId2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9" r="31593"/>
            <a:stretch>
              <a:fillRect/>
            </a:stretch>
          </p:blipFill>
          <p:spPr bwMode="auto">
            <a:xfrm>
              <a:off x="13369" y="2597247"/>
              <a:ext cx="6239898" cy="4175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25">
              <a:extLst>
                <a:ext uri="{FF2B5EF4-FFF2-40B4-BE49-F238E27FC236}">
                  <a16:creationId xmlns:a16="http://schemas.microsoft.com/office/drawing/2014/main" id="{C3060434-23E2-2C40-CF09-8A7CAA28ED5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383166" y="6265842"/>
              <a:ext cx="2314848" cy="3466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Yangjiang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 NPP 17.4 GW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TextBox 27">
              <a:extLst>
                <a:ext uri="{FF2B5EF4-FFF2-40B4-BE49-F238E27FC236}">
                  <a16:creationId xmlns:a16="http://schemas.microsoft.com/office/drawing/2014/main" id="{4076B733-8B0B-6775-309A-8E537F49CF18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1965425" y="5795756"/>
              <a:ext cx="2042691" cy="3466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Taishan NPP  </a:t>
              </a:r>
              <a:r>
                <a:rPr lang="en-US" altLang="zh-CN" sz="1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9.2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 GW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TextBox 28">
              <a:extLst>
                <a:ext uri="{FF2B5EF4-FFF2-40B4-BE49-F238E27FC236}">
                  <a16:creationId xmlns:a16="http://schemas.microsoft.com/office/drawing/2014/main" id="{559A2575-B583-DE6F-CF21-E6EACCFF4F5F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4790145" y="4326387"/>
              <a:ext cx="1539323" cy="3466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Daya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Bay NPP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TextBox 32">
              <a:extLst>
                <a:ext uri="{FF2B5EF4-FFF2-40B4-BE49-F238E27FC236}">
                  <a16:creationId xmlns:a16="http://schemas.microsoft.com/office/drawing/2014/main" id="{39FB72D8-F8A1-4456-CF92-6CC5FC490BE6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1672823" y="5230574"/>
              <a:ext cx="1800220" cy="4203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52.5 km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TextBox 33">
              <a:extLst>
                <a:ext uri="{FF2B5EF4-FFF2-40B4-BE49-F238E27FC236}">
                  <a16:creationId xmlns:a16="http://schemas.microsoft.com/office/drawing/2014/main" id="{4365C8DD-2249-718E-9D29-4A13D10F421D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60994" y="5589812"/>
              <a:ext cx="1152952" cy="420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52.5 km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TextBox 34">
              <a:extLst>
                <a:ext uri="{FF2B5EF4-FFF2-40B4-BE49-F238E27FC236}">
                  <a16:creationId xmlns:a16="http://schemas.microsoft.com/office/drawing/2014/main" id="{A4782361-7649-290A-5E50-66D5156DD75E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3997985" y="4770809"/>
              <a:ext cx="1447249" cy="3466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Hong Kong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TextBox 35">
              <a:extLst>
                <a:ext uri="{FF2B5EF4-FFF2-40B4-BE49-F238E27FC236}">
                  <a16:creationId xmlns:a16="http://schemas.microsoft.com/office/drawing/2014/main" id="{001AEA77-0015-B448-DCFF-5E770DA9A5EC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3174074" y="5212055"/>
              <a:ext cx="823911" cy="3066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Macau</a:t>
              </a:r>
              <a:endPara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TextBox 36">
              <a:extLst>
                <a:ext uri="{FF2B5EF4-FFF2-40B4-BE49-F238E27FC236}">
                  <a16:creationId xmlns:a16="http://schemas.microsoft.com/office/drawing/2014/main" id="{F3188845-47A4-DBAA-528E-002B22940A0D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2597812" y="3289277"/>
              <a:ext cx="1495422" cy="3466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Guang Zhou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TextBox 37">
              <a:extLst>
                <a:ext uri="{FF2B5EF4-FFF2-40B4-BE49-F238E27FC236}">
                  <a16:creationId xmlns:a16="http://schemas.microsoft.com/office/drawing/2014/main" id="{8FDCB176-FFEA-435C-FD6F-9DADF3F4BA4A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3701123" y="3894664"/>
              <a:ext cx="1304922" cy="3066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Shen Zhen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26" name="Picture 3" descr="D:\大亚湾二期\Conference\报告材料\airportblue.png">
              <a:extLst>
                <a:ext uri="{FF2B5EF4-FFF2-40B4-BE49-F238E27FC236}">
                  <a16:creationId xmlns:a16="http://schemas.microsoft.com/office/drawing/2014/main" id="{4B8F35CA-6079-F9C0-FDED-FB7C7F49C3A1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1785" y="4512926"/>
              <a:ext cx="342089" cy="342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" descr="D:\大亚湾二期\Conference\报告材料\airportblue.png">
              <a:extLst>
                <a:ext uri="{FF2B5EF4-FFF2-40B4-BE49-F238E27FC236}">
                  <a16:creationId xmlns:a16="http://schemas.microsoft.com/office/drawing/2014/main" id="{14D28E49-A200-99C5-8FD3-437AF1C7CB42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9696" y="4103404"/>
              <a:ext cx="342089" cy="342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" descr="D:\大亚湾二期\Conference\报告材料\airportblue.png">
              <a:extLst>
                <a:ext uri="{FF2B5EF4-FFF2-40B4-BE49-F238E27FC236}">
                  <a16:creationId xmlns:a16="http://schemas.microsoft.com/office/drawing/2014/main" id="{CF0D097A-3C54-E4C4-75AE-94AC8E9116B5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8270" y="2890624"/>
              <a:ext cx="342089" cy="342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" descr="D:\大亚湾二期\Conference\报告材料\airportblue.png">
              <a:extLst>
                <a:ext uri="{FF2B5EF4-FFF2-40B4-BE49-F238E27FC236}">
                  <a16:creationId xmlns:a16="http://schemas.microsoft.com/office/drawing/2014/main" id="{F9E12074-6992-D995-BAC3-BC7CD8433029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0360" y="5100481"/>
              <a:ext cx="342089" cy="342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" descr="D:\大亚湾二期\Conference\报告材料\airportblue.png">
              <a:extLst>
                <a:ext uri="{FF2B5EF4-FFF2-40B4-BE49-F238E27FC236}">
                  <a16:creationId xmlns:a16="http://schemas.microsoft.com/office/drawing/2014/main" id="{7BC6E3CD-CCEB-C69A-02A1-F657B2774795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4684" y="4341881"/>
              <a:ext cx="342089" cy="342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45">
              <a:extLst>
                <a:ext uri="{FF2B5EF4-FFF2-40B4-BE49-F238E27FC236}">
                  <a16:creationId xmlns:a16="http://schemas.microsoft.com/office/drawing/2014/main" id="{CD62CFD1-B92A-F005-D286-ED9DE9FBCA8A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2940713" y="4469235"/>
              <a:ext cx="1152522" cy="3066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Zhu Hai</a:t>
              </a:r>
              <a:endPara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椭圆 37">
              <a:extLst>
                <a:ext uri="{FF2B5EF4-FFF2-40B4-BE49-F238E27FC236}">
                  <a16:creationId xmlns:a16="http://schemas.microsoft.com/office/drawing/2014/main" id="{F7110F12-67C8-5926-7C63-4020CD5FC1AF}"/>
                </a:ext>
              </a:extLst>
            </p:cNvPr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5062653" y="3960845"/>
              <a:ext cx="359999" cy="359999"/>
            </a:xfrm>
            <a:prstGeom prst="ellipse">
              <a:avLst/>
            </a:prstGeom>
            <a:noFill/>
            <a:ln w="28575" algn="ctr">
              <a:solidFill>
                <a:schemeClr val="accent2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buFont typeface="Arial" panose="020B0604020202020204" pitchFamily="34" charset="0"/>
                <a:buChar char="•"/>
                <a:defRPr sz="32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1pPr>
              <a:lvl2pPr marL="742950" indent="-285750" eaLnBrk="0" hangingPunct="0">
                <a:buFont typeface="Arial" panose="020B0604020202020204" pitchFamily="34" charset="0"/>
                <a:buChar char="–"/>
                <a:defRPr sz="28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2pPr>
              <a:lvl3pPr marL="1143000" indent="-228600" eaLnBrk="0" hangingPunct="0">
                <a:buFont typeface="Arial" panose="020B0604020202020204" pitchFamily="34" charset="0"/>
                <a:buChar char="•"/>
                <a:defRPr sz="24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3pPr>
              <a:lvl4pPr marL="1600200" indent="-228600" eaLnBrk="0" hangingPunct="0">
                <a:buFont typeface="Arial" panose="020B0604020202020204" pitchFamily="34" charset="0"/>
                <a:buChar char="–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4pPr>
              <a:lvl5pPr marL="2057400" indent="-228600" eaLnBrk="0" hangingPunct="0"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33" name="直接连接符 45">
              <a:extLst>
                <a:ext uri="{FF2B5EF4-FFF2-40B4-BE49-F238E27FC236}">
                  <a16:creationId xmlns:a16="http://schemas.microsoft.com/office/drawing/2014/main" id="{8ED1773B-6AFA-A94C-FF5C-DE132E46F59C}"/>
                </a:ext>
              </a:extLst>
            </p:cNvPr>
            <p:cNvCxnSpPr>
              <a:cxnSpLocks noChangeShapeType="1"/>
            </p:cNvCxnSpPr>
            <p:nvPr>
              <p:custDataLst>
                <p:tags r:id="rId18"/>
              </p:custDataLst>
            </p:nvPr>
          </p:nvCxnSpPr>
          <p:spPr bwMode="auto">
            <a:xfrm>
              <a:off x="1448329" y="5517221"/>
              <a:ext cx="897071" cy="199568"/>
            </a:xfrm>
            <a:prstGeom prst="line">
              <a:avLst/>
            </a:prstGeom>
            <a:noFill/>
            <a:ln w="28575" algn="ctr">
              <a:solidFill>
                <a:srgbClr val="FFFF0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直接连接符 46">
              <a:extLst>
                <a:ext uri="{FF2B5EF4-FFF2-40B4-BE49-F238E27FC236}">
                  <a16:creationId xmlns:a16="http://schemas.microsoft.com/office/drawing/2014/main" id="{D4729903-260D-6438-D450-1A74CEA237EF}"/>
                </a:ext>
              </a:extLst>
            </p:cNvPr>
            <p:cNvCxnSpPr>
              <a:cxnSpLocks noChangeShapeType="1"/>
            </p:cNvCxnSpPr>
            <p:nvPr>
              <p:custDataLst>
                <p:tags r:id="rId19"/>
              </p:custDataLst>
            </p:nvPr>
          </p:nvCxnSpPr>
          <p:spPr bwMode="auto">
            <a:xfrm flipH="1">
              <a:off x="1088371" y="5517219"/>
              <a:ext cx="359961" cy="606824"/>
            </a:xfrm>
            <a:prstGeom prst="line">
              <a:avLst/>
            </a:prstGeom>
            <a:noFill/>
            <a:ln w="28575" algn="ctr">
              <a:solidFill>
                <a:srgbClr val="FFFF0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" name="椭圆 44">
              <a:extLst>
                <a:ext uri="{FF2B5EF4-FFF2-40B4-BE49-F238E27FC236}">
                  <a16:creationId xmlns:a16="http://schemas.microsoft.com/office/drawing/2014/main" id="{EEEA7924-EDDC-828E-BE96-6EB7231F51EA}"/>
                </a:ext>
              </a:extLst>
            </p:cNvPr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1363333" y="5437129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8575" algn="ctr">
              <a:solidFill>
                <a:srgbClr val="FF0000"/>
              </a:solidFill>
              <a:round/>
            </a:ln>
          </p:spPr>
          <p:txBody>
            <a:bodyPr/>
            <a:lstStyle>
              <a:lvl1pPr eaLnBrk="0" hangingPunct="0">
                <a:buFont typeface="Arial" panose="020B0604020202020204" pitchFamily="34" charset="0"/>
                <a:buChar char="•"/>
                <a:defRPr sz="32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1pPr>
              <a:lvl2pPr marL="742950" indent="-285750" eaLnBrk="0" hangingPunct="0">
                <a:buFont typeface="Arial" panose="020B0604020202020204" pitchFamily="34" charset="0"/>
                <a:buChar char="–"/>
                <a:defRPr sz="28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2pPr>
              <a:lvl3pPr marL="1143000" indent="-228600" eaLnBrk="0" hangingPunct="0">
                <a:buFont typeface="Arial" panose="020B0604020202020204" pitchFamily="34" charset="0"/>
                <a:buChar char="•"/>
                <a:defRPr sz="24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3pPr>
              <a:lvl4pPr marL="1600200" indent="-228600" eaLnBrk="0" hangingPunct="0">
                <a:buFont typeface="Arial" panose="020B0604020202020204" pitchFamily="34" charset="0"/>
                <a:buChar char="–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4pPr>
              <a:lvl5pPr marL="2057400" indent="-228600" eaLnBrk="0" hangingPunct="0"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ABEEDF6-9F05-6FE8-1F58-12B159FD363E}"/>
              </a:ext>
            </a:extLst>
          </p:cNvPr>
          <p:cNvSpPr txBox="1"/>
          <p:nvPr/>
        </p:nvSpPr>
        <p:spPr>
          <a:xfrm>
            <a:off x="-1" y="3717"/>
            <a:ext cx="49437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i="1" dirty="0">
                <a:solidFill>
                  <a:schemeClr val="bg2">
                    <a:lumMod val="90000"/>
                  </a:schemeClr>
                </a:solidFill>
              </a:rPr>
              <a:t>JUNO’s Location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C2BCEB-D935-4E86-30E9-7764E4271DEB}"/>
              </a:ext>
            </a:extLst>
          </p:cNvPr>
          <p:cNvSpPr txBox="1"/>
          <p:nvPr/>
        </p:nvSpPr>
        <p:spPr>
          <a:xfrm>
            <a:off x="5879142" y="265909"/>
            <a:ext cx="6300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Guangdong–Hong Kong–Macao Greater Bay Area</a:t>
            </a:r>
          </a:p>
        </p:txBody>
      </p:sp>
      <p:pic>
        <p:nvPicPr>
          <p:cNvPr id="9" name="Graphic 8" descr="Home1 with solid fill">
            <a:extLst>
              <a:ext uri="{FF2B5EF4-FFF2-40B4-BE49-F238E27FC236}">
                <a16:creationId xmlns:a16="http://schemas.microsoft.com/office/drawing/2014/main" id="{A34C11B8-F1F1-82C5-F76D-467D126E6F9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866715" y="1741119"/>
            <a:ext cx="304543" cy="3045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C43F80-851A-563A-FE81-40B2A6234EE1}"/>
              </a:ext>
            </a:extLst>
          </p:cNvPr>
          <p:cNvSpPr txBox="1"/>
          <p:nvPr/>
        </p:nvSpPr>
        <p:spPr>
          <a:xfrm>
            <a:off x="8490674" y="5173838"/>
            <a:ext cx="9348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Google Earth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5B88760-0097-A63A-F41E-9A15755813B1}"/>
              </a:ext>
            </a:extLst>
          </p:cNvPr>
          <p:cNvGrpSpPr/>
          <p:nvPr/>
        </p:nvGrpSpPr>
        <p:grpSpPr>
          <a:xfrm>
            <a:off x="2286500" y="217366"/>
            <a:ext cx="4400432" cy="2933621"/>
            <a:chOff x="244557" y="743162"/>
            <a:chExt cx="4400432" cy="293362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EA4B09C-C5C5-D3AD-D5B0-E9E659BA2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244557" y="743162"/>
              <a:ext cx="4400432" cy="293362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24E099A-9E2F-80BE-49F5-26B8AFE6E9D8}"/>
                </a:ext>
              </a:extLst>
            </p:cNvPr>
            <p:cNvSpPr txBox="1"/>
            <p:nvPr/>
          </p:nvSpPr>
          <p:spPr>
            <a:xfrm>
              <a:off x="3580094" y="1984515"/>
              <a:ext cx="91117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" dirty="0">
                  <a:solidFill>
                    <a:schemeClr val="bg2">
                      <a:lumMod val="90000"/>
                    </a:schemeClr>
                  </a:solidFill>
                  <a:hlinkClick r:id="rId2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Photo from Wikipedia</a:t>
              </a:r>
              <a:endParaRPr lang="en-GB" sz="600" dirty="0">
                <a:solidFill>
                  <a:schemeClr val="bg2">
                    <a:lumMod val="90000"/>
                  </a:schemeClr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00FD15A-C058-0529-7026-58AB99527D4F}"/>
              </a:ext>
            </a:extLst>
          </p:cNvPr>
          <p:cNvGrpSpPr/>
          <p:nvPr/>
        </p:nvGrpSpPr>
        <p:grpSpPr>
          <a:xfrm>
            <a:off x="7692653" y="3386908"/>
            <a:ext cx="4421632" cy="3220750"/>
            <a:chOff x="7692653" y="3386908"/>
            <a:chExt cx="4421632" cy="322075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409A8B9-0927-E4BF-7C37-ED5A10576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rcRect t="1439" b="1439"/>
            <a:stretch/>
          </p:blipFill>
          <p:spPr>
            <a:xfrm>
              <a:off x="7692653" y="3386908"/>
              <a:ext cx="4421632" cy="322075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4DD4652-F503-B94E-8162-75A1D61392A1}"/>
                </a:ext>
              </a:extLst>
            </p:cNvPr>
            <p:cNvSpPr txBox="1"/>
            <p:nvPr/>
          </p:nvSpPr>
          <p:spPr>
            <a:xfrm>
              <a:off x="10949978" y="4344605"/>
              <a:ext cx="902811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" dirty="0">
                  <a:solidFill>
                    <a:schemeClr val="bg2">
                      <a:lumMod val="90000"/>
                    </a:schemeClr>
                  </a:solidFill>
                </a:rPr>
                <a:t>Photo by Xianguo Lu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9E63119-DE74-6765-FED8-AF607DEBE1ED}"/>
              </a:ext>
            </a:extLst>
          </p:cNvPr>
          <p:cNvGrpSpPr/>
          <p:nvPr/>
        </p:nvGrpSpPr>
        <p:grpSpPr>
          <a:xfrm>
            <a:off x="6094674" y="3276274"/>
            <a:ext cx="210928" cy="196140"/>
            <a:chOff x="412796" y="5157510"/>
            <a:chExt cx="867136" cy="80634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2CCB776-BDD0-D43E-D20A-D1EE4B615959}"/>
                </a:ext>
              </a:extLst>
            </p:cNvPr>
            <p:cNvSpPr>
              <a:spLocks/>
            </p:cNvSpPr>
            <p:nvPr/>
          </p:nvSpPr>
          <p:spPr>
            <a:xfrm>
              <a:off x="448700" y="5173838"/>
              <a:ext cx="790412" cy="7730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D8886CF-BFB1-6D37-3203-BA5F7445D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12796" y="5157510"/>
              <a:ext cx="867136" cy="8063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489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E77D4-E694-9BD9-B79D-3645E806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5088F2-BF71-03BA-9FB9-F6FC7215C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A93FBD-E067-F265-9400-43FC4E204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26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93A8AE-5040-0F7C-9C6B-42CC4F01C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954709"/>
            <a:ext cx="12192001" cy="4948582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0AB7955-CB4E-1424-BF55-29CEDE659237}"/>
              </a:ext>
            </a:extLst>
          </p:cNvPr>
          <p:cNvGraphicFramePr>
            <a:graphicFrameLocks noGrp="1"/>
          </p:cNvGraphicFramePr>
          <p:nvPr/>
        </p:nvGraphicFramePr>
        <p:xfrm>
          <a:off x="2155825" y="817144"/>
          <a:ext cx="7885158" cy="5223711"/>
        </p:xfrm>
        <a:graphic>
          <a:graphicData uri="http://schemas.openxmlformats.org/drawingml/2006/table">
            <a:tbl>
              <a:tblPr/>
              <a:tblGrid>
                <a:gridCol w="771979">
                  <a:extLst>
                    <a:ext uri="{9D8B030D-6E8A-4147-A177-3AD203B41FA5}">
                      <a16:colId xmlns:a16="http://schemas.microsoft.com/office/drawing/2014/main" val="4233058261"/>
                    </a:ext>
                  </a:extLst>
                </a:gridCol>
                <a:gridCol w="1648442">
                  <a:extLst>
                    <a:ext uri="{9D8B030D-6E8A-4147-A177-3AD203B41FA5}">
                      <a16:colId xmlns:a16="http://schemas.microsoft.com/office/drawing/2014/main" val="2047309313"/>
                    </a:ext>
                  </a:extLst>
                </a:gridCol>
                <a:gridCol w="1162102">
                  <a:extLst>
                    <a:ext uri="{9D8B030D-6E8A-4147-A177-3AD203B41FA5}">
                      <a16:colId xmlns:a16="http://schemas.microsoft.com/office/drawing/2014/main" val="2875625903"/>
                    </a:ext>
                  </a:extLst>
                </a:gridCol>
                <a:gridCol w="1720603">
                  <a:extLst>
                    <a:ext uri="{9D8B030D-6E8A-4147-A177-3AD203B41FA5}">
                      <a16:colId xmlns:a16="http://schemas.microsoft.com/office/drawing/2014/main" val="34944626"/>
                    </a:ext>
                  </a:extLst>
                </a:gridCol>
                <a:gridCol w="1117753">
                  <a:extLst>
                    <a:ext uri="{9D8B030D-6E8A-4147-A177-3AD203B41FA5}">
                      <a16:colId xmlns:a16="http://schemas.microsoft.com/office/drawing/2014/main" val="2498922481"/>
                    </a:ext>
                  </a:extLst>
                </a:gridCol>
                <a:gridCol w="1464279">
                  <a:extLst>
                    <a:ext uri="{9D8B030D-6E8A-4147-A177-3AD203B41FA5}">
                      <a16:colId xmlns:a16="http://schemas.microsoft.com/office/drawing/2014/main" val="1711288892"/>
                    </a:ext>
                  </a:extLst>
                </a:gridCol>
              </a:tblGrid>
              <a:tr h="344271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Country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Institute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Country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Institute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Country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Institute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2397300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Armenia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YerPhI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 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SDU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Italy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INFN-CT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0788244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Belgium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ULB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SJTU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Italy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INFN-FE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4573150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Chile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SAPHIR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SUSTech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Italy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INFN-LNF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7759331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Chile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UNAB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SYSU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Italy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INFN-MI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1001089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BISEE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Italy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INFN-MIB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9339951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FR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CDUT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UCAS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Italy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INFN-PD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195251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CNPRI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15000"/>
                        </a:lnSpc>
                        <a:buNone/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WHU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Italy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INFN-PG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9512635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CUGB 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WuYiU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Italy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INFN-Roma3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703975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DGUT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15000"/>
                        </a:lnSpc>
                        <a:buNone/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XJTU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Pakistan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PINSTECH (PAEC)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5172164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ECUT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XMU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Russia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JINR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8588888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GXU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ZZU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Slovakia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FMFI-UK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7913328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HIT</a:t>
                      </a:r>
                      <a:endParaRPr lang="en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Czech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Charles U.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Taiwan-China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NCTU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545600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 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HunanU</a:t>
                      </a:r>
                      <a:endParaRPr lang="en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Finland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fr-FR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yU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Taiwan-China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NKNU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3180938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IGGCAS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France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CPPM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Taiwan-China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NTU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571573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IHEG-CAGS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France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IJCLab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Taiwan-China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NTUT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4763055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IHEP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France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IPHC 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Thailand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CHULA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1658219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 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France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LP2iB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Thailand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NARIT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983559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JNU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France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Subatech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Thailand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SUT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9343533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JXNU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Germany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EKUT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U.K.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U. Liverpool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3393002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 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KNRC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Germany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GSI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U.K.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U. Warwick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7711370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Nankai U.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Germany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U. Hamburg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UCI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2386566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NCEPU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Germany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JGUMainz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UMD-G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8583547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NJU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Germany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RWTH-AC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FR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FR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7038748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 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RNCG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Germany</a:t>
                      </a:r>
                      <a:endParaRPr lang="en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TUM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FR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FR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2869197"/>
                  </a:ext>
                </a:extLst>
              </a:tr>
            </a:tbl>
          </a:graphicData>
        </a:graphic>
      </p:graphicFrame>
      <p:sp>
        <p:nvSpPr>
          <p:cNvPr id="6" name="ZoneTexte 10">
            <a:extLst>
              <a:ext uri="{FF2B5EF4-FFF2-40B4-BE49-F238E27FC236}">
                <a16:creationId xmlns:a16="http://schemas.microsoft.com/office/drawing/2014/main" id="{EAE57279-F84B-2D87-882E-BA359CACFD73}"/>
              </a:ext>
            </a:extLst>
          </p:cNvPr>
          <p:cNvSpPr txBox="1"/>
          <p:nvPr/>
        </p:nvSpPr>
        <p:spPr>
          <a:xfrm>
            <a:off x="9087953" y="136525"/>
            <a:ext cx="2464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= 70 institutes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&gt; 700 participants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85A4EE-AC50-9195-45A6-CE38D003755A}"/>
              </a:ext>
            </a:extLst>
          </p:cNvPr>
          <p:cNvSpPr txBox="1"/>
          <p:nvPr/>
        </p:nvSpPr>
        <p:spPr>
          <a:xfrm>
            <a:off x="-1" y="3717"/>
            <a:ext cx="49437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JUNO Collaboration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B136E5-137F-0998-8FE3-DF0DB48984CA}"/>
              </a:ext>
            </a:extLst>
          </p:cNvPr>
          <p:cNvSpPr txBox="1"/>
          <p:nvPr/>
        </p:nvSpPr>
        <p:spPr>
          <a:xfrm>
            <a:off x="135988" y="516595"/>
            <a:ext cx="19527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400" b="1" dirty="0">
                <a:solidFill>
                  <a:schemeClr val="accent2"/>
                </a:solidFill>
              </a:rPr>
              <a:t>UK involvement</a:t>
            </a:r>
          </a:p>
          <a:p>
            <a:r>
              <a:rPr lang="en-GB" sz="1400" b="1" dirty="0">
                <a:solidFill>
                  <a:schemeClr val="accent2"/>
                </a:solidFill>
              </a:rPr>
              <a:t>Warwick	2022/07 –</a:t>
            </a:r>
          </a:p>
          <a:p>
            <a:r>
              <a:rPr lang="en-GB" sz="1400" b="1" dirty="0">
                <a:solidFill>
                  <a:schemeClr val="accent2"/>
                </a:solidFill>
              </a:rPr>
              <a:t>Liverpool	2024/07 – </a:t>
            </a:r>
          </a:p>
        </p:txBody>
      </p:sp>
    </p:spTree>
    <p:extLst>
      <p:ext uri="{BB962C8B-B14F-4D97-AF65-F5344CB8AC3E}">
        <p14:creationId xmlns:p14="http://schemas.microsoft.com/office/powerpoint/2010/main" val="2676919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F0419-68C5-9346-0BA9-2038E6281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0CB3A1-265F-7C1D-F0A2-6D5AD3B1D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DB9AB4-067A-E23E-F8CB-42A5F614C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44F50-447A-B1DD-7030-1DA0B0A68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27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7DD69F-D6DC-4BAF-FAC9-6FB4597E95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954709"/>
            <a:ext cx="12192001" cy="4948582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CC57E88-A6F8-1F74-9170-DCF746662078}"/>
              </a:ext>
            </a:extLst>
          </p:cNvPr>
          <p:cNvGraphicFramePr>
            <a:graphicFrameLocks noGrp="1"/>
          </p:cNvGraphicFramePr>
          <p:nvPr/>
        </p:nvGraphicFramePr>
        <p:xfrm>
          <a:off x="2155825" y="817144"/>
          <a:ext cx="7885158" cy="5223711"/>
        </p:xfrm>
        <a:graphic>
          <a:graphicData uri="http://schemas.openxmlformats.org/drawingml/2006/table">
            <a:tbl>
              <a:tblPr/>
              <a:tblGrid>
                <a:gridCol w="771979">
                  <a:extLst>
                    <a:ext uri="{9D8B030D-6E8A-4147-A177-3AD203B41FA5}">
                      <a16:colId xmlns:a16="http://schemas.microsoft.com/office/drawing/2014/main" val="4233058261"/>
                    </a:ext>
                  </a:extLst>
                </a:gridCol>
                <a:gridCol w="1648442">
                  <a:extLst>
                    <a:ext uri="{9D8B030D-6E8A-4147-A177-3AD203B41FA5}">
                      <a16:colId xmlns:a16="http://schemas.microsoft.com/office/drawing/2014/main" val="2047309313"/>
                    </a:ext>
                  </a:extLst>
                </a:gridCol>
                <a:gridCol w="1162102">
                  <a:extLst>
                    <a:ext uri="{9D8B030D-6E8A-4147-A177-3AD203B41FA5}">
                      <a16:colId xmlns:a16="http://schemas.microsoft.com/office/drawing/2014/main" val="2875625903"/>
                    </a:ext>
                  </a:extLst>
                </a:gridCol>
                <a:gridCol w="1720603">
                  <a:extLst>
                    <a:ext uri="{9D8B030D-6E8A-4147-A177-3AD203B41FA5}">
                      <a16:colId xmlns:a16="http://schemas.microsoft.com/office/drawing/2014/main" val="34944626"/>
                    </a:ext>
                  </a:extLst>
                </a:gridCol>
                <a:gridCol w="1117753">
                  <a:extLst>
                    <a:ext uri="{9D8B030D-6E8A-4147-A177-3AD203B41FA5}">
                      <a16:colId xmlns:a16="http://schemas.microsoft.com/office/drawing/2014/main" val="2498922481"/>
                    </a:ext>
                  </a:extLst>
                </a:gridCol>
                <a:gridCol w="1464279">
                  <a:extLst>
                    <a:ext uri="{9D8B030D-6E8A-4147-A177-3AD203B41FA5}">
                      <a16:colId xmlns:a16="http://schemas.microsoft.com/office/drawing/2014/main" val="1711288892"/>
                    </a:ext>
                  </a:extLst>
                </a:gridCol>
              </a:tblGrid>
              <a:tr h="344271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Country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Institute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Country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Institute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Country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Institute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2397300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Armenia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YerPhI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 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SDU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Italy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INFN-CT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0788244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Belgium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ULB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SJTU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Italy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INFN-FE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4573150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Chile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SAPHIR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SUSTech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Italy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INFN-LNF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7759331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Chile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UNAB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SYSU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Italy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INFN-MI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1001089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BISEE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Italy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INFN-MIB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9339951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FR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CDUT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UCAS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Italy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INFN-PD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195251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CNPRI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15000"/>
                        </a:lnSpc>
                        <a:buNone/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WHU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Italy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INFN-PG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9512635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CUGB 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WuYiU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Italy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INFN-Roma3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703975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DGUT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15000"/>
                        </a:lnSpc>
                        <a:buNone/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XJTU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Pakistan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PINSTECH (PAEC)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5172164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ECUT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XMU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Russia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JINR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8588888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GXU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ZZU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Slovakia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FMFI-UK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7913328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HIT</a:t>
                      </a:r>
                      <a:endParaRPr lang="en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Czech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Charles U.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Taiwan-China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NCTU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545600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 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HunanU</a:t>
                      </a:r>
                      <a:endParaRPr lang="en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Finland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fr-FR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yU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Taiwan-China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NKNU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3180938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IGGCAS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France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CPPM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Taiwan-China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NTU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571573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IHEG-CAGS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France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IJCLab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Taiwan-China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NTUT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4763055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IHEP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France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IPHC 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Thailand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CHULA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1658219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 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France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LP2iB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Thailand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NARIT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983559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JNU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France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Subatech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Thailand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SUT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9343533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JXNU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Germany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EKUT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U.K.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U. Liverpool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3393002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 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KNRC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Germany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GSI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U.K.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U. Warwick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7711370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Nankai U.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Germany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U. Hamburg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UCI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2386566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NCEPU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Germany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JGUMainz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UMD-G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8583547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NJU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Germany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RWTH-AC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FR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FR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7038748"/>
                  </a:ext>
                </a:extLst>
              </a:tr>
              <a:tr h="197242"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 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RNCG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0" marR="9020" marT="90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b="1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Germany</a:t>
                      </a:r>
                      <a:endParaRPr lang="en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GB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TUM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FR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830" fontAlgn="ctr">
                        <a:lnSpc>
                          <a:spcPct val="115000"/>
                        </a:lnSpc>
                        <a:buNone/>
                      </a:pPr>
                      <a:r>
                        <a:rPr lang="en-FR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524" marR="10524" marT="10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2869197"/>
                  </a:ext>
                </a:extLst>
              </a:tr>
            </a:tbl>
          </a:graphicData>
        </a:graphic>
      </p:graphicFrame>
      <p:sp>
        <p:nvSpPr>
          <p:cNvPr id="6" name="ZoneTexte 10">
            <a:extLst>
              <a:ext uri="{FF2B5EF4-FFF2-40B4-BE49-F238E27FC236}">
                <a16:creationId xmlns:a16="http://schemas.microsoft.com/office/drawing/2014/main" id="{740A3C5E-CD92-83AA-E792-2EE1AB912032}"/>
              </a:ext>
            </a:extLst>
          </p:cNvPr>
          <p:cNvSpPr txBox="1"/>
          <p:nvPr/>
        </p:nvSpPr>
        <p:spPr>
          <a:xfrm>
            <a:off x="9087953" y="136525"/>
            <a:ext cx="2464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= 70 institutes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&gt; 700 participants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51A1F7-FA68-6A60-7FAA-0B035834BFC1}"/>
              </a:ext>
            </a:extLst>
          </p:cNvPr>
          <p:cNvSpPr txBox="1"/>
          <p:nvPr/>
        </p:nvSpPr>
        <p:spPr>
          <a:xfrm>
            <a:off x="-1" y="3717"/>
            <a:ext cx="49437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JUNO Collaboration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A7A300-C14B-7309-17E5-FB14098C30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" b="12"/>
          <a:stretch/>
        </p:blipFill>
        <p:spPr>
          <a:xfrm>
            <a:off x="1224401" y="1586442"/>
            <a:ext cx="5024512" cy="28262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156F36-A636-5098-3328-5D4D2F7386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" b="15"/>
          <a:stretch/>
        </p:blipFill>
        <p:spPr>
          <a:xfrm>
            <a:off x="6248913" y="1582646"/>
            <a:ext cx="4240715" cy="28262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CE4C18-2C8A-31CE-5881-9A7AC89D1D01}"/>
              </a:ext>
            </a:extLst>
          </p:cNvPr>
          <p:cNvSpPr txBox="1"/>
          <p:nvPr/>
        </p:nvSpPr>
        <p:spPr>
          <a:xfrm>
            <a:off x="9795645" y="6229443"/>
            <a:ext cx="21275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Photo credit: LIU </a:t>
            </a:r>
            <a:r>
              <a:rPr lang="en-GB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Yuexiang@IHEP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5C9F18-B237-7BF0-C389-6BCA5107C46E}"/>
              </a:ext>
            </a:extLst>
          </p:cNvPr>
          <p:cNvSpPr txBox="1"/>
          <p:nvPr/>
        </p:nvSpPr>
        <p:spPr>
          <a:xfrm>
            <a:off x="135988" y="516595"/>
            <a:ext cx="19527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400" b="1" dirty="0">
                <a:solidFill>
                  <a:schemeClr val="accent2"/>
                </a:solidFill>
              </a:rPr>
              <a:t>UK involvement</a:t>
            </a:r>
          </a:p>
          <a:p>
            <a:r>
              <a:rPr lang="en-GB" sz="1400" b="1" dirty="0">
                <a:solidFill>
                  <a:schemeClr val="accent2"/>
                </a:solidFill>
              </a:rPr>
              <a:t>Warwick	2022/07 –</a:t>
            </a:r>
          </a:p>
          <a:p>
            <a:r>
              <a:rPr lang="en-GB" sz="1400" b="1" dirty="0">
                <a:solidFill>
                  <a:schemeClr val="accent2"/>
                </a:solidFill>
              </a:rPr>
              <a:t>Liverpool	2024/07 – </a:t>
            </a:r>
          </a:p>
        </p:txBody>
      </p:sp>
    </p:spTree>
    <p:extLst>
      <p:ext uri="{BB962C8B-B14F-4D97-AF65-F5344CB8AC3E}">
        <p14:creationId xmlns:p14="http://schemas.microsoft.com/office/powerpoint/2010/main" val="39083773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82C05F-16CA-A8B6-EFDC-A93945C25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4">
            <a:extLst>
              <a:ext uri="{FF2B5EF4-FFF2-40B4-BE49-F238E27FC236}">
                <a16:creationId xmlns:a16="http://schemas.microsoft.com/office/drawing/2014/main" id="{E2919A23-1212-EE29-45C9-97EC3734FA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07989"/>
            <a:ext cx="76200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FDC828-B1B5-4351-18FC-1368B5ABA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CB07F2-D0A4-44E8-A7B4-DB56952D8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6143D-E0B6-551B-81BF-22545448B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28</a:t>
            </a:fld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22807C-2AF7-C296-0E9C-C20DD6F8AF9A}"/>
              </a:ext>
            </a:extLst>
          </p:cNvPr>
          <p:cNvSpPr txBox="1"/>
          <p:nvPr/>
        </p:nvSpPr>
        <p:spPr>
          <a:xfrm>
            <a:off x="432409" y="4868000"/>
            <a:ext cx="44623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~500 m underground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~700 m rock overburden (1800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m.w.e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B717DC-B4C9-3D70-A014-6ADA92964503}"/>
              </a:ext>
            </a:extLst>
          </p:cNvPr>
          <p:cNvSpPr txBox="1"/>
          <p:nvPr/>
        </p:nvSpPr>
        <p:spPr>
          <a:xfrm>
            <a:off x="-1" y="3717"/>
            <a:ext cx="29141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JUNO Lab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3D3F70-973E-4D6A-6ACB-6CB7A80FA910}"/>
              </a:ext>
            </a:extLst>
          </p:cNvPr>
          <p:cNvSpPr txBox="1"/>
          <p:nvPr/>
        </p:nvSpPr>
        <p:spPr>
          <a:xfrm>
            <a:off x="9795645" y="6229443"/>
            <a:ext cx="21275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Photo credit: LIU </a:t>
            </a:r>
            <a:r>
              <a:rPr lang="en-GB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Yuexiang@IHEP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0467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D251EC-6979-6BF5-8877-003803798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4">
            <a:extLst>
              <a:ext uri="{FF2B5EF4-FFF2-40B4-BE49-F238E27FC236}">
                <a16:creationId xmlns:a16="http://schemas.microsoft.com/office/drawing/2014/main" id="{1DAECFAA-D0BB-EB91-F0EB-CEA4FAA576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07989"/>
            <a:ext cx="76200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C78A8-22A9-F1F8-EB87-74E2A70F5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E4BAE3-99A2-4E85-4C4A-03B1B66D0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938DC7-3C80-C0E0-FD2C-C4DBCB47B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29</a:t>
            </a:fld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14593E-93D7-AAB9-876D-853155F4770B}"/>
              </a:ext>
            </a:extLst>
          </p:cNvPr>
          <p:cNvSpPr txBox="1"/>
          <p:nvPr/>
        </p:nvSpPr>
        <p:spPr>
          <a:xfrm>
            <a:off x="432409" y="4868000"/>
            <a:ext cx="44623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~500 m underground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~700 m rock overburden (1800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m.w.e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D8C56A-D8A0-6098-693F-A67DD9983ABE}"/>
              </a:ext>
            </a:extLst>
          </p:cNvPr>
          <p:cNvSpPr txBox="1"/>
          <p:nvPr/>
        </p:nvSpPr>
        <p:spPr>
          <a:xfrm>
            <a:off x="-1" y="3717"/>
            <a:ext cx="29141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JUNO Lab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111E58-5DE7-4BEA-210E-7B058A289687}"/>
              </a:ext>
            </a:extLst>
          </p:cNvPr>
          <p:cNvSpPr txBox="1"/>
          <p:nvPr/>
        </p:nvSpPr>
        <p:spPr>
          <a:xfrm>
            <a:off x="9795645" y="6229443"/>
            <a:ext cx="21275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Photo credit: LIU </a:t>
            </a:r>
            <a:r>
              <a:rPr lang="en-GB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Yuexiang@IHEP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B947AD-F0F0-29F3-F409-9400EE4B21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7617" r="7617" b="21176"/>
          <a:stretch>
            <a:fillRect/>
          </a:stretch>
        </p:blipFill>
        <p:spPr>
          <a:xfrm>
            <a:off x="3201021" y="160540"/>
            <a:ext cx="8722129" cy="45634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4192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86DB6-99A2-F194-8DEA-F4316DB10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0C6B6E-82BC-EDA2-2B01-7308FC03A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0F8F30-EDAD-D23A-90C9-BC3899284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9B64A0-7DA2-A78B-5960-B48B9A92E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BD05-28D1-7F43-AE50-E6AEC3483B22}" type="slidenum">
              <a:rPr lang="en-GB" smtClean="0"/>
              <a:t>3</a:t>
            </a:fld>
            <a:endParaRPr lang="en-GB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3373D6F-1F45-77CE-87A5-AD542DB2C83F}"/>
              </a:ext>
            </a:extLst>
          </p:cNvPr>
          <p:cNvGrpSpPr/>
          <p:nvPr/>
        </p:nvGrpSpPr>
        <p:grpSpPr>
          <a:xfrm>
            <a:off x="6534868" y="918746"/>
            <a:ext cx="5227320" cy="2011680"/>
            <a:chOff x="6677587" y="1120576"/>
            <a:chExt cx="5227320" cy="201168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0CFB03A-8014-1EC4-FA64-E746700A98F5}"/>
                </a:ext>
              </a:extLst>
            </p:cNvPr>
            <p:cNvGrpSpPr/>
            <p:nvPr/>
          </p:nvGrpSpPr>
          <p:grpSpPr>
            <a:xfrm>
              <a:off x="6677587" y="1120576"/>
              <a:ext cx="2636520" cy="2011680"/>
              <a:chOff x="6987556" y="4117414"/>
              <a:chExt cx="2636520" cy="201168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BFC55ECC-A3C7-A9F6-3A6F-4B82094087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87556" y="4117414"/>
                <a:ext cx="2636520" cy="201168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EBDBA19-A9F7-4D3B-FE4F-042F181631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87556" y="4117414"/>
                <a:ext cx="1013460" cy="236220"/>
              </a:xfrm>
              <a:prstGeom prst="rect">
                <a:avLst/>
              </a:prstGeom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5F4AA9A-6DC0-A85C-60C3-D5AFF346D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14107" y="1139626"/>
              <a:ext cx="2590800" cy="197358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36855B4-DA1C-5AB8-3C7E-50486DA3430F}"/>
              </a:ext>
            </a:extLst>
          </p:cNvPr>
          <p:cNvSpPr txBox="1"/>
          <p:nvPr/>
        </p:nvSpPr>
        <p:spPr>
          <a:xfrm>
            <a:off x="1152000" y="1404000"/>
            <a:ext cx="104622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Neutrinos and antineutrinos in Standard Model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Charge neutral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Massless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How can we tell all 6 of them apart?</a:t>
            </a:r>
          </a:p>
          <a:p>
            <a:pPr marL="742950" lvl="1" indent="-285750">
              <a:buFont typeface="Wingdings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How did we know there were 6 of them in the first place?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en-GB" dirty="0">
                <a:solidFill>
                  <a:schemeClr val="accent2"/>
                </a:solidFill>
              </a:rPr>
              <a:t>Flavour, defined by charged-current interactions </a:t>
            </a:r>
          </a:p>
          <a:p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A5CC206-B48B-26D3-4742-DAA6D7707983}"/>
              </a:ext>
            </a:extLst>
          </p:cNvPr>
          <p:cNvGrpSpPr/>
          <p:nvPr/>
        </p:nvGrpSpPr>
        <p:grpSpPr>
          <a:xfrm>
            <a:off x="1729754" y="3460947"/>
            <a:ext cx="8646910" cy="2822798"/>
            <a:chOff x="1729754" y="3460947"/>
            <a:chExt cx="8646910" cy="2822798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626FA488-1DB2-6F36-1F68-ABB0014F6B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3" t="58492" r="25080" b="2939"/>
            <a:stretch/>
          </p:blipFill>
          <p:spPr>
            <a:xfrm>
              <a:off x="1729754" y="3460947"/>
              <a:ext cx="8270893" cy="2644984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FC31683-AC0C-A2F0-7CE2-D04968B4E03D}"/>
                </a:ext>
              </a:extLst>
            </p:cNvPr>
            <p:cNvSpPr/>
            <p:nvPr/>
          </p:nvSpPr>
          <p:spPr>
            <a:xfrm>
              <a:off x="2312276" y="4902032"/>
              <a:ext cx="683172" cy="157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D93803-F10D-2665-BAE4-47745B685161}"/>
                </a:ext>
              </a:extLst>
            </p:cNvPr>
            <p:cNvSpPr/>
            <p:nvPr/>
          </p:nvSpPr>
          <p:spPr>
            <a:xfrm>
              <a:off x="3598990" y="4922184"/>
              <a:ext cx="802216" cy="157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DB784CD-394B-863E-5CA3-3B05D0795A64}"/>
                </a:ext>
              </a:extLst>
            </p:cNvPr>
            <p:cNvSpPr/>
            <p:nvPr/>
          </p:nvSpPr>
          <p:spPr>
            <a:xfrm>
              <a:off x="4891652" y="4902031"/>
              <a:ext cx="802216" cy="157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C067381-ADCA-2473-8C5F-EF7822BBEA36}"/>
                </a:ext>
              </a:extLst>
            </p:cNvPr>
            <p:cNvSpPr/>
            <p:nvPr/>
          </p:nvSpPr>
          <p:spPr>
            <a:xfrm>
              <a:off x="6193282" y="4922185"/>
              <a:ext cx="683172" cy="157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D282309-CB25-80B7-D7EC-A0D891373E21}"/>
                </a:ext>
              </a:extLst>
            </p:cNvPr>
            <p:cNvSpPr/>
            <p:nvPr/>
          </p:nvSpPr>
          <p:spPr>
            <a:xfrm>
              <a:off x="7479996" y="4942337"/>
              <a:ext cx="802216" cy="157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72A862F-67BE-B826-B31A-AD7C6A4AD69B}"/>
                </a:ext>
              </a:extLst>
            </p:cNvPr>
            <p:cNvSpPr/>
            <p:nvPr/>
          </p:nvSpPr>
          <p:spPr>
            <a:xfrm>
              <a:off x="8772658" y="4922184"/>
              <a:ext cx="802216" cy="157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EB2A59A-8EE9-6A5A-FE1B-9437F8D10201}"/>
                </a:ext>
              </a:extLst>
            </p:cNvPr>
            <p:cNvSpPr/>
            <p:nvPr/>
          </p:nvSpPr>
          <p:spPr>
            <a:xfrm>
              <a:off x="2312276" y="4902032"/>
              <a:ext cx="683172" cy="157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0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348F0CA-7770-288D-1466-1E51C6E5D86F}"/>
                </a:ext>
              </a:extLst>
            </p:cNvPr>
            <p:cNvSpPr/>
            <p:nvPr/>
          </p:nvSpPr>
          <p:spPr>
            <a:xfrm>
              <a:off x="3598990" y="4922184"/>
              <a:ext cx="802216" cy="157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0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6512953-C341-EF43-3044-0CFB409ED719}"/>
                </a:ext>
              </a:extLst>
            </p:cNvPr>
            <p:cNvSpPr/>
            <p:nvPr/>
          </p:nvSpPr>
          <p:spPr>
            <a:xfrm>
              <a:off x="4891652" y="4902031"/>
              <a:ext cx="802216" cy="157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0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18928FC-8930-119B-827D-A3B592268AEE}"/>
                </a:ext>
              </a:extLst>
            </p:cNvPr>
            <p:cNvSpPr/>
            <p:nvPr/>
          </p:nvSpPr>
          <p:spPr>
            <a:xfrm>
              <a:off x="6193282" y="4895286"/>
              <a:ext cx="683172" cy="157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0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67CFF6-ED23-E17A-5B38-DEEB3B60ADF9}"/>
                </a:ext>
              </a:extLst>
            </p:cNvPr>
            <p:cNvSpPr/>
            <p:nvPr/>
          </p:nvSpPr>
          <p:spPr>
            <a:xfrm>
              <a:off x="7479996" y="4915438"/>
              <a:ext cx="802216" cy="157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0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EC41242-833C-376B-09CA-C1F1600AD190}"/>
                </a:ext>
              </a:extLst>
            </p:cNvPr>
            <p:cNvSpPr/>
            <p:nvPr/>
          </p:nvSpPr>
          <p:spPr>
            <a:xfrm>
              <a:off x="8772658" y="4895285"/>
              <a:ext cx="802216" cy="157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000" dirty="0">
                  <a:solidFill>
                    <a:schemeClr val="tx1"/>
                  </a:solidFill>
                </a:rPr>
                <a:t>0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92BBEDD-9F9C-5657-A0BD-8DCC6F061290}"/>
                </a:ext>
              </a:extLst>
            </p:cNvPr>
            <p:cNvGrpSpPr/>
            <p:nvPr/>
          </p:nvGrpSpPr>
          <p:grpSpPr>
            <a:xfrm>
              <a:off x="2967566" y="4561613"/>
              <a:ext cx="6465102" cy="372534"/>
              <a:chOff x="2967566" y="4893733"/>
              <a:chExt cx="6465102" cy="372534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B46B639F-1A9D-18D7-A75F-FFA81CDD62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67566" y="4893733"/>
                <a:ext cx="0" cy="372534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headEnd type="triangle"/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30BE6696-322C-CE8D-E5E9-0C326829566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50266" y="4893733"/>
                <a:ext cx="0" cy="372534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headEnd type="triangle"/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9A8CB3BC-A02B-B81D-324B-A887EBB0517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45666" y="4893733"/>
                <a:ext cx="0" cy="372534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headEnd type="triangle"/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C8260B1A-CFA0-37C8-5107-27F2F7A3A0B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54568" y="4893733"/>
                <a:ext cx="0" cy="372534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headEnd type="triangle"/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4F158BFF-9FB6-CFFE-CF5B-43567732140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37268" y="4893733"/>
                <a:ext cx="0" cy="372534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headEnd type="triangle"/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783FA599-C8D0-900D-87A8-E92BD16CFDD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432668" y="4893733"/>
                <a:ext cx="0" cy="372534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headEnd type="triangle"/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2E19121-7206-2B9D-EFD6-A3296EF677B9}"/>
                </a:ext>
              </a:extLst>
            </p:cNvPr>
            <p:cNvSpPr txBox="1"/>
            <p:nvPr/>
          </p:nvSpPr>
          <p:spPr>
            <a:xfrm>
              <a:off x="8794180" y="6037524"/>
              <a:ext cx="158248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Image source: Wikipedia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325D30D4-44BE-2942-914D-CB68FAC52885}"/>
              </a:ext>
            </a:extLst>
          </p:cNvPr>
          <p:cNvSpPr txBox="1"/>
          <p:nvPr/>
        </p:nvSpPr>
        <p:spPr>
          <a:xfrm>
            <a:off x="919237" y="659184"/>
            <a:ext cx="4626429" cy="524809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3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Neutrino’s </a:t>
            </a:r>
            <a:r>
              <a:rPr lang="en-US" sz="3000" b="1" i="1" dirty="0">
                <a:solidFill>
                  <a:schemeClr val="accent2"/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Familiar Face</a:t>
            </a:r>
            <a:endParaRPr lang="en-US" sz="3000" i="1" dirty="0">
              <a:solidFill>
                <a:schemeClr val="accent2"/>
              </a:solidFill>
              <a:latin typeface="Arial" panose="020B0604020202020204" pitchFamily="34" charset="0"/>
              <a:ea typeface="AR PL KaitiM GB" pitchFamily="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7720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BBA669-9668-2CA8-BEBB-30BDDF90E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4">
            <a:extLst>
              <a:ext uri="{FF2B5EF4-FFF2-40B4-BE49-F238E27FC236}">
                <a16:creationId xmlns:a16="http://schemas.microsoft.com/office/drawing/2014/main" id="{86EF4189-512A-D9AB-3977-560B7F25341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07989"/>
            <a:ext cx="76200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708A81-28F3-789B-D95E-BE6A7669547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7617" r="7617" b="21176"/>
          <a:stretch>
            <a:fillRect/>
          </a:stretch>
        </p:blipFill>
        <p:spPr>
          <a:xfrm>
            <a:off x="3201021" y="160540"/>
            <a:ext cx="8722129" cy="45634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EFA079-8952-5A2D-D196-B2A848381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99E8F1-A399-8D1C-601B-7E56BFD9B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AC5C6-72D8-7987-E2FE-FC5057932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30</a:t>
            </a:fld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34E3C7-5E89-3199-ECDD-070BFE2FBD8C}"/>
              </a:ext>
            </a:extLst>
          </p:cNvPr>
          <p:cNvSpPr txBox="1"/>
          <p:nvPr/>
        </p:nvSpPr>
        <p:spPr>
          <a:xfrm>
            <a:off x="432409" y="4868000"/>
            <a:ext cx="44623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~500 m underground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~700 m rock overburden (1800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m.w.e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~1300 m sloped tunnel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~600 m vertical shaft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0ED7B8-3B53-6D3C-73AC-1CBA03FFD41A}"/>
              </a:ext>
            </a:extLst>
          </p:cNvPr>
          <p:cNvSpPr txBox="1"/>
          <p:nvPr/>
        </p:nvSpPr>
        <p:spPr>
          <a:xfrm>
            <a:off x="-1" y="3717"/>
            <a:ext cx="29141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JUNO Lab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1413946-29D4-318C-2C1C-7C25276E7FA5}"/>
              </a:ext>
            </a:extLst>
          </p:cNvPr>
          <p:cNvCxnSpPr>
            <a:cxnSpLocks/>
          </p:cNvCxnSpPr>
          <p:nvPr/>
        </p:nvCxnSpPr>
        <p:spPr>
          <a:xfrm>
            <a:off x="6602451" y="3472974"/>
            <a:ext cx="2869223" cy="1375703"/>
          </a:xfrm>
          <a:prstGeom prst="straightConnector1">
            <a:avLst/>
          </a:prstGeom>
          <a:ln w="50800">
            <a:solidFill>
              <a:srgbClr val="EEAF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5E8829B-7DDF-D2F0-2061-F3316F0FE268}"/>
              </a:ext>
            </a:extLst>
          </p:cNvPr>
          <p:cNvCxnSpPr>
            <a:cxnSpLocks/>
          </p:cNvCxnSpPr>
          <p:nvPr/>
        </p:nvCxnSpPr>
        <p:spPr>
          <a:xfrm>
            <a:off x="9660644" y="1625598"/>
            <a:ext cx="0" cy="3074377"/>
          </a:xfrm>
          <a:prstGeom prst="straightConnector1">
            <a:avLst/>
          </a:prstGeom>
          <a:ln w="508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0248526-C58C-13C1-1919-146AA7EA5C08}"/>
              </a:ext>
            </a:extLst>
          </p:cNvPr>
          <p:cNvSpPr txBox="1"/>
          <p:nvPr/>
        </p:nvSpPr>
        <p:spPr>
          <a:xfrm>
            <a:off x="9795645" y="6229443"/>
            <a:ext cx="21275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Photo credit: LIU </a:t>
            </a:r>
            <a:r>
              <a:rPr lang="en-GB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Yuexiang@IHEP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E2A896-7395-12F2-4C1D-5932CD0E05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" b="14"/>
          <a:stretch/>
        </p:blipFill>
        <p:spPr>
          <a:xfrm flipH="1">
            <a:off x="3650165" y="1306380"/>
            <a:ext cx="3909067" cy="26053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DF1300-3D5E-A57D-4FCF-863FB1C245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248" t="406" r="21628" b="-406"/>
          <a:stretch>
            <a:fillRect/>
          </a:stretch>
        </p:blipFill>
        <p:spPr>
          <a:xfrm>
            <a:off x="9020564" y="990585"/>
            <a:ext cx="1280159" cy="11999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34595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E08683-E5C4-4AF7-C1FB-D1B74E4E0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31E78E-B744-A9CB-8998-35F8CD827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EB7A9-91B4-6FC7-EF74-5ACEEEA36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31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AC7D9B-5133-92B0-422C-C1632F4BFDEF}"/>
              </a:ext>
            </a:extLst>
          </p:cNvPr>
          <p:cNvSpPr txBox="1"/>
          <p:nvPr/>
        </p:nvSpPr>
        <p:spPr>
          <a:xfrm>
            <a:off x="-1" y="3717"/>
            <a:ext cx="37174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JUNO Detector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328192E-6C73-E035-9677-FC05177A04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385" r="16631"/>
          <a:stretch>
            <a:fillRect/>
          </a:stretch>
        </p:blipFill>
        <p:spPr>
          <a:xfrm>
            <a:off x="0" y="552269"/>
            <a:ext cx="7324344" cy="580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895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1FACA-5755-ECBC-7B07-8FC89A571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178CC5-042E-4EAA-71F1-3BC4FF7DA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446563-992A-FCEA-14BD-98CB33D33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DAF14C-D961-A10A-DB06-76A58289C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32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11702B-8E99-7E0A-50A1-6CBC46D33825}"/>
              </a:ext>
            </a:extLst>
          </p:cNvPr>
          <p:cNvSpPr txBox="1"/>
          <p:nvPr/>
        </p:nvSpPr>
        <p:spPr>
          <a:xfrm>
            <a:off x="-1" y="3717"/>
            <a:ext cx="37174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JUNO Detector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F11DF78-E52A-F431-F5BB-0A8F6EB317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385" r="16631"/>
          <a:stretch>
            <a:fillRect/>
          </a:stretch>
        </p:blipFill>
        <p:spPr>
          <a:xfrm>
            <a:off x="0" y="552269"/>
            <a:ext cx="7324344" cy="580408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1EE3486-F21F-AF6F-02CF-F2B4F20D9D86}"/>
              </a:ext>
            </a:extLst>
          </p:cNvPr>
          <p:cNvSpPr/>
          <p:nvPr/>
        </p:nvSpPr>
        <p:spPr>
          <a:xfrm>
            <a:off x="1999716" y="2699275"/>
            <a:ext cx="3349951" cy="3349951"/>
          </a:xfrm>
          <a:prstGeom prst="rect">
            <a:avLst/>
          </a:prstGeom>
          <a:solidFill>
            <a:srgbClr val="32BCE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CC0D93-EC96-4D8F-2E00-3BC763FD0740}"/>
              </a:ext>
            </a:extLst>
          </p:cNvPr>
          <p:cNvSpPr txBox="1"/>
          <p:nvPr/>
        </p:nvSpPr>
        <p:spPr>
          <a:xfrm>
            <a:off x="7322612" y="1680560"/>
            <a:ext cx="45207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Ø43.5 m, H 44 m Water Pool/WP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35 kt water—Water Cher’ Detector/WCD</a:t>
            </a:r>
          </a:p>
          <a:p>
            <a:pPr lvl="1"/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---------------------------- Tyvek ----------------------------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 kt water buffer between WCD and AV</a:t>
            </a:r>
          </a:p>
        </p:txBody>
      </p:sp>
    </p:spTree>
    <p:extLst>
      <p:ext uri="{BB962C8B-B14F-4D97-AF65-F5344CB8AC3E}">
        <p14:creationId xmlns:p14="http://schemas.microsoft.com/office/powerpoint/2010/main" val="11635553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9A19A-D646-6B26-85F0-EFFAA6326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F46DEC-677E-0F73-51B6-25560E83B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845430-82F3-428D-4FD9-1C21624F6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79E158-7676-730C-1A53-C3DC23E3D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33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6E4397-3BF6-2301-F1EB-B6226ADBD2C6}"/>
              </a:ext>
            </a:extLst>
          </p:cNvPr>
          <p:cNvSpPr txBox="1"/>
          <p:nvPr/>
        </p:nvSpPr>
        <p:spPr>
          <a:xfrm>
            <a:off x="-1" y="3717"/>
            <a:ext cx="37174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JUNO Detector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37F8245-8958-E106-E929-DBE4B908E6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385" r="16631"/>
          <a:stretch>
            <a:fillRect/>
          </a:stretch>
        </p:blipFill>
        <p:spPr>
          <a:xfrm>
            <a:off x="0" y="552269"/>
            <a:ext cx="7324344" cy="5804081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987513FD-B35F-F18B-0D21-B41BB5CDCC33}"/>
              </a:ext>
            </a:extLst>
          </p:cNvPr>
          <p:cNvSpPr>
            <a:spLocks noChangeAspect="1"/>
          </p:cNvSpPr>
          <p:nvPr/>
        </p:nvSpPr>
        <p:spPr>
          <a:xfrm>
            <a:off x="2063259" y="2760369"/>
            <a:ext cx="3204000" cy="3204000"/>
          </a:xfrm>
          <a:prstGeom prst="ellips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AA47FD8-5EAC-C10F-ADDC-E271495FDA75}"/>
              </a:ext>
            </a:extLst>
          </p:cNvPr>
          <p:cNvGrpSpPr/>
          <p:nvPr/>
        </p:nvGrpSpPr>
        <p:grpSpPr>
          <a:xfrm rot="2679683">
            <a:off x="4781708" y="2975899"/>
            <a:ext cx="281297" cy="308603"/>
            <a:chOff x="8721318" y="802350"/>
            <a:chExt cx="281297" cy="308603"/>
          </a:xfrm>
        </p:grpSpPr>
        <p:sp>
          <p:nvSpPr>
            <p:cNvPr id="22" name="Flowchart: Delay 21">
              <a:extLst>
                <a:ext uri="{FF2B5EF4-FFF2-40B4-BE49-F238E27FC236}">
                  <a16:creationId xmlns:a16="http://schemas.microsoft.com/office/drawing/2014/main" id="{9C4FA33A-0A8C-F4C3-0EC4-3CDE44914DC8}"/>
                </a:ext>
              </a:extLst>
            </p:cNvPr>
            <p:cNvSpPr/>
            <p:nvPr/>
          </p:nvSpPr>
          <p:spPr>
            <a:xfrm rot="16200000">
              <a:off x="8758147" y="765521"/>
              <a:ext cx="207639" cy="281297"/>
            </a:xfrm>
            <a:prstGeom prst="flowChartDelay">
              <a:avLst/>
            </a:prstGeom>
            <a:solidFill>
              <a:srgbClr val="32BC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88A22FA-BFD0-72C5-0860-2AF81F5CDF8F}"/>
                </a:ext>
              </a:extLst>
            </p:cNvPr>
            <p:cNvSpPr/>
            <p:nvPr/>
          </p:nvSpPr>
          <p:spPr>
            <a:xfrm>
              <a:off x="8802168" y="992897"/>
              <a:ext cx="128187" cy="118056"/>
            </a:xfrm>
            <a:prstGeom prst="rect">
              <a:avLst/>
            </a:prstGeom>
            <a:solidFill>
              <a:srgbClr val="32BC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C9362DF-EBA5-59EE-B764-ED3E509CB7D2}"/>
              </a:ext>
            </a:extLst>
          </p:cNvPr>
          <p:cNvGrpSpPr/>
          <p:nvPr/>
        </p:nvGrpSpPr>
        <p:grpSpPr>
          <a:xfrm rot="3335290">
            <a:off x="5003672" y="3255297"/>
            <a:ext cx="281297" cy="308603"/>
            <a:chOff x="8721318" y="802350"/>
            <a:chExt cx="281297" cy="308603"/>
          </a:xfrm>
        </p:grpSpPr>
        <p:sp>
          <p:nvSpPr>
            <p:cNvPr id="26" name="Flowchart: Delay 25">
              <a:extLst>
                <a:ext uri="{FF2B5EF4-FFF2-40B4-BE49-F238E27FC236}">
                  <a16:creationId xmlns:a16="http://schemas.microsoft.com/office/drawing/2014/main" id="{B1322221-ADBE-3199-B125-FAAEC30F8C4C}"/>
                </a:ext>
              </a:extLst>
            </p:cNvPr>
            <p:cNvSpPr/>
            <p:nvPr/>
          </p:nvSpPr>
          <p:spPr>
            <a:xfrm rot="16200000">
              <a:off x="8758147" y="765521"/>
              <a:ext cx="207639" cy="281297"/>
            </a:xfrm>
            <a:prstGeom prst="flowChartDelay">
              <a:avLst/>
            </a:prstGeom>
            <a:solidFill>
              <a:srgbClr val="32BC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A6C9E72-ABC7-F78E-344D-B1680559A668}"/>
                </a:ext>
              </a:extLst>
            </p:cNvPr>
            <p:cNvSpPr/>
            <p:nvPr/>
          </p:nvSpPr>
          <p:spPr>
            <a:xfrm>
              <a:off x="8802168" y="992897"/>
              <a:ext cx="128187" cy="118056"/>
            </a:xfrm>
            <a:prstGeom prst="rect">
              <a:avLst/>
            </a:prstGeom>
            <a:solidFill>
              <a:srgbClr val="32BC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5F9FB4D-F708-9739-327B-2B7EE7F466DA}"/>
              </a:ext>
            </a:extLst>
          </p:cNvPr>
          <p:cNvGrpSpPr/>
          <p:nvPr/>
        </p:nvGrpSpPr>
        <p:grpSpPr>
          <a:xfrm rot="13694842">
            <a:off x="4652094" y="3303537"/>
            <a:ext cx="281297" cy="308603"/>
            <a:chOff x="8721318" y="802350"/>
            <a:chExt cx="281297" cy="308603"/>
          </a:xfrm>
        </p:grpSpPr>
        <p:sp>
          <p:nvSpPr>
            <p:cNvPr id="29" name="Flowchart: Delay 28">
              <a:extLst>
                <a:ext uri="{FF2B5EF4-FFF2-40B4-BE49-F238E27FC236}">
                  <a16:creationId xmlns:a16="http://schemas.microsoft.com/office/drawing/2014/main" id="{C4A10EA9-2E42-DFAA-6DF3-C3ACD9995F5C}"/>
                </a:ext>
              </a:extLst>
            </p:cNvPr>
            <p:cNvSpPr/>
            <p:nvPr/>
          </p:nvSpPr>
          <p:spPr>
            <a:xfrm rot="16200000">
              <a:off x="8758147" y="765521"/>
              <a:ext cx="207639" cy="281297"/>
            </a:xfrm>
            <a:prstGeom prst="flowChartDelay">
              <a:avLst/>
            </a:prstGeom>
            <a:solidFill>
              <a:srgbClr val="3A309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E228DCE-926A-6738-9F22-9650642175D9}"/>
                </a:ext>
              </a:extLst>
            </p:cNvPr>
            <p:cNvSpPr/>
            <p:nvPr/>
          </p:nvSpPr>
          <p:spPr>
            <a:xfrm>
              <a:off x="8802168" y="992897"/>
              <a:ext cx="128187" cy="118056"/>
            </a:xfrm>
            <a:prstGeom prst="rect">
              <a:avLst/>
            </a:prstGeom>
            <a:solidFill>
              <a:srgbClr val="3A309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83F18BB-063A-F8AF-76B9-8A991290AE69}"/>
              </a:ext>
            </a:extLst>
          </p:cNvPr>
          <p:cNvGrpSpPr/>
          <p:nvPr/>
        </p:nvGrpSpPr>
        <p:grpSpPr>
          <a:xfrm rot="14899438">
            <a:off x="4900553" y="3746156"/>
            <a:ext cx="281297" cy="308603"/>
            <a:chOff x="8721318" y="802350"/>
            <a:chExt cx="281297" cy="308603"/>
          </a:xfrm>
        </p:grpSpPr>
        <p:sp>
          <p:nvSpPr>
            <p:cNvPr id="32" name="Flowchart: Delay 31">
              <a:extLst>
                <a:ext uri="{FF2B5EF4-FFF2-40B4-BE49-F238E27FC236}">
                  <a16:creationId xmlns:a16="http://schemas.microsoft.com/office/drawing/2014/main" id="{B16F2511-B7F9-1378-53D7-23C5DA51E42D}"/>
                </a:ext>
              </a:extLst>
            </p:cNvPr>
            <p:cNvSpPr/>
            <p:nvPr/>
          </p:nvSpPr>
          <p:spPr>
            <a:xfrm rot="16200000">
              <a:off x="8758147" y="765521"/>
              <a:ext cx="207639" cy="281297"/>
            </a:xfrm>
            <a:prstGeom prst="flowChartDelay">
              <a:avLst/>
            </a:prstGeom>
            <a:solidFill>
              <a:srgbClr val="3A309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CF64808-89B7-1988-962E-FD1ADD008525}"/>
                </a:ext>
              </a:extLst>
            </p:cNvPr>
            <p:cNvSpPr/>
            <p:nvPr/>
          </p:nvSpPr>
          <p:spPr>
            <a:xfrm>
              <a:off x="8802168" y="992897"/>
              <a:ext cx="128187" cy="118056"/>
            </a:xfrm>
            <a:prstGeom prst="rect">
              <a:avLst/>
            </a:prstGeom>
            <a:solidFill>
              <a:srgbClr val="3A309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F94DAB7-80D9-082A-E801-7955A513533E}"/>
              </a:ext>
            </a:extLst>
          </p:cNvPr>
          <p:cNvGrpSpPr/>
          <p:nvPr/>
        </p:nvGrpSpPr>
        <p:grpSpPr>
          <a:xfrm rot="14293916">
            <a:off x="4909643" y="3556709"/>
            <a:ext cx="163885" cy="179794"/>
            <a:chOff x="8721318" y="802350"/>
            <a:chExt cx="281297" cy="308603"/>
          </a:xfrm>
        </p:grpSpPr>
        <p:sp>
          <p:nvSpPr>
            <p:cNvPr id="35" name="Flowchart: Delay 34">
              <a:extLst>
                <a:ext uri="{FF2B5EF4-FFF2-40B4-BE49-F238E27FC236}">
                  <a16:creationId xmlns:a16="http://schemas.microsoft.com/office/drawing/2014/main" id="{ED68FB2D-56E7-864B-981D-3C4E86F7F863}"/>
                </a:ext>
              </a:extLst>
            </p:cNvPr>
            <p:cNvSpPr/>
            <p:nvPr/>
          </p:nvSpPr>
          <p:spPr>
            <a:xfrm rot="16200000">
              <a:off x="8758147" y="765521"/>
              <a:ext cx="207639" cy="281297"/>
            </a:xfrm>
            <a:prstGeom prst="flowChartDelay">
              <a:avLst/>
            </a:prstGeom>
            <a:solidFill>
              <a:srgbClr val="3A309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FFC3F1F-A2A3-BB0A-B0F8-A99439700873}"/>
                </a:ext>
              </a:extLst>
            </p:cNvPr>
            <p:cNvSpPr/>
            <p:nvPr/>
          </p:nvSpPr>
          <p:spPr>
            <a:xfrm>
              <a:off x="8802168" y="992897"/>
              <a:ext cx="128187" cy="118056"/>
            </a:xfrm>
            <a:prstGeom prst="rect">
              <a:avLst/>
            </a:prstGeom>
            <a:solidFill>
              <a:srgbClr val="3A309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DDCA723-4B53-F9BE-A56D-140B7C7AB219}"/>
              </a:ext>
            </a:extLst>
          </p:cNvPr>
          <p:cNvSpPr txBox="1"/>
          <p:nvPr/>
        </p:nvSpPr>
        <p:spPr>
          <a:xfrm>
            <a:off x="7322612" y="1680560"/>
            <a:ext cx="4520725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Ø43.5 m, H 44 m Water Pool/WP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35 kt water—Water Cher’ Detector/WCD</a:t>
            </a:r>
          </a:p>
          <a:p>
            <a:pPr lvl="1"/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---------------------------- Tyvek ----------------------------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 kt water buffer between WCD and AV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Stainless Steel Structure/SSS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WCD PMTs viewing outwards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2,404 20’’ veto PMTs 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(Micro-Channel Plate/MCP)</a:t>
            </a:r>
          </a:p>
          <a:p>
            <a:pPr lvl="1"/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---------------------------- Tyvek ----------------------------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CD PMTs viewing inwards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17,596 20’’ large PMTs: 4939 dynode + MCP 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(w/ ×2 photon detection efficiency)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25,587 3’’ small PMTs 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(higher dynamic range,  calibration for large PMTs; a problem due to the connections: add N</a:t>
            </a:r>
            <a:r>
              <a:rPr lang="en-GB" sz="1200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into water)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75%+3% geometrical coverage 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 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SSS mechanical precision ~3 mm</a:t>
            </a:r>
          </a:p>
        </p:txBody>
      </p:sp>
    </p:spTree>
    <p:extLst>
      <p:ext uri="{BB962C8B-B14F-4D97-AF65-F5344CB8AC3E}">
        <p14:creationId xmlns:p14="http://schemas.microsoft.com/office/powerpoint/2010/main" val="423487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BEAFB-0B58-8606-883B-B4C9A281F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D5005F-C627-729E-EED7-26B42B0BC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205EAF-7EDB-45BE-5C78-AFE15029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B313E3-B8FD-ACC3-D557-8810F52EF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34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1A6C4B-9A41-9D66-884F-EFF4106FAAB3}"/>
              </a:ext>
            </a:extLst>
          </p:cNvPr>
          <p:cNvSpPr txBox="1"/>
          <p:nvPr/>
        </p:nvSpPr>
        <p:spPr>
          <a:xfrm>
            <a:off x="-1" y="3717"/>
            <a:ext cx="37174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JUNO Detector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A14F82-D43D-EE93-55C0-8D6321B905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385" r="16631"/>
          <a:stretch>
            <a:fillRect/>
          </a:stretch>
        </p:blipFill>
        <p:spPr>
          <a:xfrm>
            <a:off x="0" y="552269"/>
            <a:ext cx="7324344" cy="58040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B32EFF4-5BD3-E099-D6FE-478DEC786D38}"/>
              </a:ext>
            </a:extLst>
          </p:cNvPr>
          <p:cNvSpPr txBox="1"/>
          <p:nvPr/>
        </p:nvSpPr>
        <p:spPr>
          <a:xfrm>
            <a:off x="7322612" y="1680560"/>
            <a:ext cx="45207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Ø43.5 m, H 44 m Water Pool/WP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35 kt water—Water Cher’ Detector/WCD</a:t>
            </a:r>
          </a:p>
          <a:p>
            <a:pPr lvl="1"/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---------------------------- Tyvek ----------------------------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 kt water buffer between WCD and AV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Stainless Steel Structure/SSS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WCD PMTs viewing outwards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2,404 20’’ veto PMTs 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(Micro-Channel Plate/MCP)</a:t>
            </a:r>
          </a:p>
          <a:p>
            <a:pPr lvl="1"/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---------------------------- Tyvek ----------------------------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CD PMTs viewing inwards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17,596 20’’ large PMTs: 4939 dynode + MCP 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(w/ ×2 photon detection efficiency)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25,587 3’’ small PMTs 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(higher dynamic range,  calibration for large PMTs; a problem due to the connections: add N</a:t>
            </a:r>
            <a:r>
              <a:rPr lang="en-GB" sz="1200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into water)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75%+3% geometrical coverage 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 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SSS mechanical precision ~3 mm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Ø35.4 m Acrylic Vessel/AV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 kt liquid scintillator—Central Detector/CD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Fluorescence emission peak 430 nm 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(violet-blue)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1E22357-4700-FCD5-EDD8-9C9D6A92727D}"/>
              </a:ext>
            </a:extLst>
          </p:cNvPr>
          <p:cNvSpPr>
            <a:spLocks noChangeAspect="1"/>
          </p:cNvSpPr>
          <p:nvPr/>
        </p:nvSpPr>
        <p:spPr>
          <a:xfrm>
            <a:off x="2285030" y="2997974"/>
            <a:ext cx="2752552" cy="2752552"/>
          </a:xfrm>
          <a:prstGeom prst="ellipse">
            <a:avLst/>
          </a:prstGeom>
          <a:solidFill>
            <a:srgbClr val="3A3091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54332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59D19A-3BBA-1BC7-352A-C743844B6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12C31D-0AFD-FECD-5287-AA0887C80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35414A-0D42-8823-9C00-D516A59B4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35</a:t>
            </a:fld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28FD0E-BFE4-91B4-EE8D-D5CD56FA10EF}"/>
              </a:ext>
            </a:extLst>
          </p:cNvPr>
          <p:cNvSpPr txBox="1"/>
          <p:nvPr/>
        </p:nvSpPr>
        <p:spPr>
          <a:xfrm>
            <a:off x="-1" y="3717"/>
            <a:ext cx="37174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JUNO Detector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461760-64E9-2F39-25DE-B3B8D4EBD3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16" b="3516"/>
          <a:stretch/>
        </p:blipFill>
        <p:spPr>
          <a:xfrm>
            <a:off x="8002126" y="280716"/>
            <a:ext cx="3277645" cy="40628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786B34-EEF0-19D2-6335-5836A50219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00000" y="990904"/>
            <a:ext cx="6501587" cy="48761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070E013-51CF-B731-A25E-9650792E14C5}"/>
              </a:ext>
            </a:extLst>
          </p:cNvPr>
          <p:cNvSpPr txBox="1"/>
          <p:nvPr/>
        </p:nvSpPr>
        <p:spPr>
          <a:xfrm>
            <a:off x="5588948" y="344928"/>
            <a:ext cx="1725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SSS and AV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D8465C-8503-B774-BDA3-5D239DA6475C}"/>
              </a:ext>
            </a:extLst>
          </p:cNvPr>
          <p:cNvSpPr txBox="1"/>
          <p:nvPr/>
        </p:nvSpPr>
        <p:spPr>
          <a:xfrm>
            <a:off x="10808618" y="6229443"/>
            <a:ext cx="10903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Photo credit: XL</a:t>
            </a:r>
          </a:p>
        </p:txBody>
      </p:sp>
    </p:spTree>
    <p:extLst>
      <p:ext uri="{BB962C8B-B14F-4D97-AF65-F5344CB8AC3E}">
        <p14:creationId xmlns:p14="http://schemas.microsoft.com/office/powerpoint/2010/main" val="30909696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B48EAC-55C5-0B3D-2400-51C19B11C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1899DB-1013-5787-5B49-61F406E38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3D275F-D733-34A7-30EC-5E958FE42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36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C0709B-E71A-F36A-8A7D-711555CF07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00000" y="990000"/>
            <a:ext cx="6502400" cy="4876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6FB11C-A266-C095-DE0B-44EFDF05E8BB}"/>
              </a:ext>
            </a:extLst>
          </p:cNvPr>
          <p:cNvSpPr txBox="1"/>
          <p:nvPr/>
        </p:nvSpPr>
        <p:spPr>
          <a:xfrm>
            <a:off x="-1" y="3717"/>
            <a:ext cx="37174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JUNO Detector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D49915-D6B8-02ED-0795-16357E9DAD65}"/>
              </a:ext>
            </a:extLst>
          </p:cNvPr>
          <p:cNvSpPr txBox="1"/>
          <p:nvPr/>
        </p:nvSpPr>
        <p:spPr>
          <a:xfrm>
            <a:off x="5588948" y="344928"/>
            <a:ext cx="4205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Veto PMTs (and back of large PMTs)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E461EF-FFD9-2659-6305-03B5EFA5F39E}"/>
              </a:ext>
            </a:extLst>
          </p:cNvPr>
          <p:cNvSpPr txBox="1"/>
          <p:nvPr/>
        </p:nvSpPr>
        <p:spPr>
          <a:xfrm>
            <a:off x="10808618" y="6229443"/>
            <a:ext cx="10903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Photo credit: XL</a:t>
            </a:r>
          </a:p>
        </p:txBody>
      </p:sp>
    </p:spTree>
    <p:extLst>
      <p:ext uri="{BB962C8B-B14F-4D97-AF65-F5344CB8AC3E}">
        <p14:creationId xmlns:p14="http://schemas.microsoft.com/office/powerpoint/2010/main" val="24589798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223338-F18C-3487-79A8-5B8FDAD7B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795675-B48E-E9D1-251B-100DBE041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E2A15D-C362-416F-ACC0-6F4562E4E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37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CFAE62-3453-A3EB-D9BE-F9B8F39AC6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00000" y="990000"/>
            <a:ext cx="6502400" cy="4876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7B605F-7F80-E39F-52F4-436FFEA54DBE}"/>
              </a:ext>
            </a:extLst>
          </p:cNvPr>
          <p:cNvSpPr txBox="1"/>
          <p:nvPr/>
        </p:nvSpPr>
        <p:spPr>
          <a:xfrm>
            <a:off x="-1" y="3717"/>
            <a:ext cx="37174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JUNO Detector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103E53-E90E-84F0-AFEF-E7B8DC18AB96}"/>
              </a:ext>
            </a:extLst>
          </p:cNvPr>
          <p:cNvSpPr txBox="1"/>
          <p:nvPr/>
        </p:nvSpPr>
        <p:spPr>
          <a:xfrm>
            <a:off x="5588948" y="344928"/>
            <a:ext cx="5782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Tyvek (and earth magnetic field compensation coils)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4942F1-037B-59E5-E8C0-D856C468FAD7}"/>
              </a:ext>
            </a:extLst>
          </p:cNvPr>
          <p:cNvSpPr txBox="1"/>
          <p:nvPr/>
        </p:nvSpPr>
        <p:spPr>
          <a:xfrm>
            <a:off x="10808618" y="6229443"/>
            <a:ext cx="10903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Photo credit: XL</a:t>
            </a:r>
          </a:p>
        </p:txBody>
      </p:sp>
    </p:spTree>
    <p:extLst>
      <p:ext uri="{BB962C8B-B14F-4D97-AF65-F5344CB8AC3E}">
        <p14:creationId xmlns:p14="http://schemas.microsoft.com/office/powerpoint/2010/main" val="10177936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5CB424-BE88-7590-CB26-994F33BC15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0260" y="1486653"/>
            <a:ext cx="6894320" cy="38846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E5E84C-33DB-C1E8-8FE9-30C1A25B4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CBB15B-F4D6-DEA9-A47F-1F233FBF6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886D4A-4E6D-3B15-7882-5C0943C2A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38</a:t>
            </a:fld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420891F-B55E-5556-4478-58416C6589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71230" y="3194890"/>
            <a:ext cx="4551829" cy="30345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9BE5F55-214A-43C1-C796-6A65CAE87819}"/>
              </a:ext>
            </a:extLst>
          </p:cNvPr>
          <p:cNvSpPr txBox="1"/>
          <p:nvPr/>
        </p:nvSpPr>
        <p:spPr>
          <a:xfrm>
            <a:off x="5588948" y="344928"/>
            <a:ext cx="5342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Large and small PMTs (and water buffer region)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26962B-2D14-2F92-93F0-C1D68D0B1EEB}"/>
              </a:ext>
            </a:extLst>
          </p:cNvPr>
          <p:cNvSpPr txBox="1"/>
          <p:nvPr/>
        </p:nvSpPr>
        <p:spPr>
          <a:xfrm>
            <a:off x="-1" y="3717"/>
            <a:ext cx="37174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JUNO Detector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26B1C5-2C9C-0D49-6AA6-6663B510594B}"/>
              </a:ext>
            </a:extLst>
          </p:cNvPr>
          <p:cNvSpPr txBox="1"/>
          <p:nvPr/>
        </p:nvSpPr>
        <p:spPr>
          <a:xfrm>
            <a:off x="9795645" y="6229443"/>
            <a:ext cx="21275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Photo credit: LIU </a:t>
            </a:r>
            <a:r>
              <a:rPr lang="en-GB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Yuexiang@IHEP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图片 33">
            <a:extLst>
              <a:ext uri="{FF2B5EF4-FFF2-40B4-BE49-F238E27FC236}">
                <a16:creationId xmlns:a16="http://schemas.microsoft.com/office/drawing/2014/main" id="{DBAA07CA-955E-4192-6ED6-9023D8E8A2E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7371230" y="924966"/>
            <a:ext cx="2052593" cy="205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765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CC504E-5C41-1EC1-F292-E714CB6B4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911FC7-BA78-98A0-CC37-685F25B39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F67A9B-A7D1-71A0-A00B-334829EE1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56D0CB-0923-76A0-C7FB-84823BA5B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39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CF4652-4D81-B274-EE53-5E67F84A19E0}"/>
              </a:ext>
            </a:extLst>
          </p:cNvPr>
          <p:cNvSpPr txBox="1"/>
          <p:nvPr/>
        </p:nvSpPr>
        <p:spPr>
          <a:xfrm>
            <a:off x="0" y="0"/>
            <a:ext cx="56777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Towards JUNO’s First Results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3D4E05-F99C-75E7-10FA-6E47520FB2BA}"/>
              </a:ext>
            </a:extLst>
          </p:cNvPr>
          <p:cNvSpPr txBox="1"/>
          <p:nvPr/>
        </p:nvSpPr>
        <p:spPr>
          <a:xfrm>
            <a:off x="383348" y="1091855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Project approved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22708D-5AB6-451B-BBB2-E309A067C691}"/>
              </a:ext>
            </a:extLst>
          </p:cNvPr>
          <p:cNvSpPr txBox="1"/>
          <p:nvPr/>
        </p:nvSpPr>
        <p:spPr>
          <a:xfrm>
            <a:off x="2301448" y="1297675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Civil construction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62B5E00-9925-00F5-8A6F-416E9A849ED8}"/>
              </a:ext>
            </a:extLst>
          </p:cNvPr>
          <p:cNvCxnSpPr>
            <a:cxnSpLocks/>
          </p:cNvCxnSpPr>
          <p:nvPr/>
        </p:nvCxnSpPr>
        <p:spPr>
          <a:xfrm>
            <a:off x="7965754" y="896317"/>
            <a:ext cx="0" cy="1440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8512FEF-3349-60C4-4255-7B9802C4E873}"/>
              </a:ext>
            </a:extLst>
          </p:cNvPr>
          <p:cNvCxnSpPr>
            <a:cxnSpLocks/>
          </p:cNvCxnSpPr>
          <p:nvPr/>
        </p:nvCxnSpPr>
        <p:spPr>
          <a:xfrm>
            <a:off x="8873249" y="899917"/>
            <a:ext cx="0" cy="1440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E70D6BD-1825-1F93-DBFA-9D5A64BECE64}"/>
              </a:ext>
            </a:extLst>
          </p:cNvPr>
          <p:cNvCxnSpPr>
            <a:cxnSpLocks/>
          </p:cNvCxnSpPr>
          <p:nvPr/>
        </p:nvCxnSpPr>
        <p:spPr>
          <a:xfrm>
            <a:off x="8236049" y="896317"/>
            <a:ext cx="0" cy="1440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49F5FA7-2A64-BEAC-44C6-E3E975848595}"/>
              </a:ext>
            </a:extLst>
          </p:cNvPr>
          <p:cNvCxnSpPr/>
          <p:nvPr/>
        </p:nvCxnSpPr>
        <p:spPr>
          <a:xfrm>
            <a:off x="383348" y="1043917"/>
            <a:ext cx="9103241" cy="0"/>
          </a:xfrm>
          <a:prstGeom prst="straightConnector1">
            <a:avLst/>
          </a:prstGeom>
          <a:ln w="50800">
            <a:solidFill>
              <a:schemeClr val="bg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F5123F0-9A0C-84BC-FC3A-91B3249F2DA0}"/>
              </a:ext>
            </a:extLst>
          </p:cNvPr>
          <p:cNvSpPr txBox="1"/>
          <p:nvPr/>
        </p:nvSpPr>
        <p:spPr>
          <a:xfrm>
            <a:off x="53889" y="525320"/>
            <a:ext cx="839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2013                      2015                      2022            2023            2024            2025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CAE5627-539C-E6D7-96FE-444EE3241F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0144" y="2086172"/>
            <a:ext cx="5801405" cy="38709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2F69F4D-D10B-5C5A-8B9C-9C7AD294CC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49326" y="2085797"/>
            <a:ext cx="5802530" cy="3871714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7E4350F-BB6F-23A9-62D6-699F16F6FAAC}"/>
              </a:ext>
            </a:extLst>
          </p:cNvPr>
          <p:cNvCxnSpPr>
            <a:cxnSpLocks/>
          </p:cNvCxnSpPr>
          <p:nvPr/>
        </p:nvCxnSpPr>
        <p:spPr>
          <a:xfrm>
            <a:off x="1028381" y="1044000"/>
            <a:ext cx="630301" cy="0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FA3FD94-5888-DBA5-E1FA-9B57D0248AEB}"/>
              </a:ext>
            </a:extLst>
          </p:cNvPr>
          <p:cNvCxnSpPr>
            <a:cxnSpLocks/>
          </p:cNvCxnSpPr>
          <p:nvPr/>
        </p:nvCxnSpPr>
        <p:spPr>
          <a:xfrm>
            <a:off x="2967051" y="1044000"/>
            <a:ext cx="630301" cy="0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27F120E4-88A7-84D7-C672-A5CF6BE9885F}"/>
              </a:ext>
            </a:extLst>
          </p:cNvPr>
          <p:cNvSpPr txBox="1"/>
          <p:nvPr/>
        </p:nvSpPr>
        <p:spPr>
          <a:xfrm>
            <a:off x="9795645" y="6229443"/>
            <a:ext cx="21275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Photo credit: LIU </a:t>
            </a:r>
            <a:r>
              <a:rPr lang="en-GB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Yuexiang@IHEP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7271088-D219-76FB-59C7-1FCC7648B566}"/>
              </a:ext>
            </a:extLst>
          </p:cNvPr>
          <p:cNvSpPr txBox="1"/>
          <p:nvPr/>
        </p:nvSpPr>
        <p:spPr>
          <a:xfrm>
            <a:off x="2627658" y="553998"/>
            <a:ext cx="1276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Underground water</a:t>
            </a:r>
          </a:p>
          <a:p>
            <a:pPr algn="ctr"/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COVID</a:t>
            </a:r>
          </a:p>
        </p:txBody>
      </p:sp>
    </p:spTree>
    <p:extLst>
      <p:ext uri="{BB962C8B-B14F-4D97-AF65-F5344CB8AC3E}">
        <p14:creationId xmlns:p14="http://schemas.microsoft.com/office/powerpoint/2010/main" val="333643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56254-0B8C-43C3-AC50-3B8B651C1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C7FDCB-D3E7-4768-033D-2863D04E5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C9650C-24D1-38E3-677B-3039887CB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EC1CB-FB9F-CC68-8B79-7BF9F888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BD05-28D1-7F43-AE50-E6AEC3483B22}" type="slidenum">
              <a:rPr lang="en-GB" smtClean="0"/>
              <a:t>4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2188F5-F59A-1374-94D7-E42C90DF11F7}"/>
              </a:ext>
            </a:extLst>
          </p:cNvPr>
          <p:cNvSpPr txBox="1"/>
          <p:nvPr/>
        </p:nvSpPr>
        <p:spPr>
          <a:xfrm>
            <a:off x="1152000" y="1404000"/>
            <a:ext cx="104622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Neutrinos and antineutrinos in </a:t>
            </a:r>
            <a:r>
              <a:rPr lang="en-GB" dirty="0">
                <a:solidFill>
                  <a:schemeClr val="accent2"/>
                </a:solidFill>
              </a:rPr>
              <a:t>Nature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Charge neutral</a:t>
            </a:r>
          </a:p>
          <a:p>
            <a:pPr marL="342900" indent="-342900">
              <a:buFont typeface="+mj-lt"/>
              <a:buAutoNum type="arabicPeriod"/>
            </a:pPr>
            <a:r>
              <a:rPr lang="en-GB" strike="sngStrik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Massless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dirty="0">
                <a:solidFill>
                  <a:schemeClr val="accent2"/>
                </a:solidFill>
              </a:rPr>
              <a:t>turns out to be tiny but not zero! 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How can we tell all 6 of them apart? </a:t>
            </a:r>
            <a:r>
              <a:rPr lang="en-GB" i="1" dirty="0">
                <a:solidFill>
                  <a:schemeClr val="accent2"/>
                </a:solidFill>
              </a:rPr>
              <a:t>One more face (too many)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742950" lvl="1" indent="-285750">
              <a:buFont typeface="Wingdings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How did we know there were 6 of them in the first place?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Flavour, defined by charged-current interactions </a:t>
            </a:r>
          </a:p>
          <a:p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F4849F9-0725-87CB-A4AB-012BF8FD3C9E}"/>
              </a:ext>
            </a:extLst>
          </p:cNvPr>
          <p:cNvGrpSpPr/>
          <p:nvPr/>
        </p:nvGrpSpPr>
        <p:grpSpPr>
          <a:xfrm>
            <a:off x="1729754" y="3460947"/>
            <a:ext cx="8646910" cy="2822798"/>
            <a:chOff x="1729754" y="3460947"/>
            <a:chExt cx="8646910" cy="2822798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956E52F1-8FA9-3EB1-D656-8D41635044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3" t="58492" r="25080" b="2939"/>
            <a:stretch/>
          </p:blipFill>
          <p:spPr>
            <a:xfrm>
              <a:off x="1729754" y="3460947"/>
              <a:ext cx="8270893" cy="2644984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DB2F568-B04A-F4D1-474C-C3D6A9240A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67566" y="4561613"/>
              <a:ext cx="0" cy="372534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63A1713-DA95-4358-E27D-8BB951697E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50266" y="4561613"/>
              <a:ext cx="0" cy="372534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CAD2C30-409D-C348-0F30-5E687A1202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45666" y="4561613"/>
              <a:ext cx="0" cy="372534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820DAA7-B303-B6CD-6A6E-2E6DF4B3E4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4568" y="4561613"/>
              <a:ext cx="0" cy="372534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F6374D6-4486-105B-F037-1B18AC0116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37268" y="4561613"/>
              <a:ext cx="0" cy="372534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A825479-A29B-33C3-EF04-69490AB15F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32668" y="4561613"/>
              <a:ext cx="0" cy="372534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01423BC-FE50-B1F3-7DDF-B82EAD2E666F}"/>
                </a:ext>
              </a:extLst>
            </p:cNvPr>
            <p:cNvSpPr txBox="1"/>
            <p:nvPr/>
          </p:nvSpPr>
          <p:spPr>
            <a:xfrm>
              <a:off x="8794180" y="6037524"/>
              <a:ext cx="158248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Image source: Wikipedia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41956CE9-4A6C-F7E4-C3BB-CDEDB2342A84}"/>
              </a:ext>
            </a:extLst>
          </p:cNvPr>
          <p:cNvSpPr/>
          <p:nvPr/>
        </p:nvSpPr>
        <p:spPr>
          <a:xfrm>
            <a:off x="2234316" y="4794638"/>
            <a:ext cx="7712763" cy="358124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9FD10D-D3F8-1A44-6F82-C377672679C7}"/>
              </a:ext>
            </a:extLst>
          </p:cNvPr>
          <p:cNvSpPr txBox="1"/>
          <p:nvPr/>
        </p:nvSpPr>
        <p:spPr>
          <a:xfrm>
            <a:off x="919237" y="659184"/>
            <a:ext cx="4119944" cy="524809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3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Neutrino’s </a:t>
            </a:r>
            <a:r>
              <a:rPr lang="en-US" sz="3000" b="1" i="1" dirty="0">
                <a:solidFill>
                  <a:schemeClr val="accent2"/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Two Faces</a:t>
            </a:r>
            <a:endParaRPr lang="en-US" sz="3000" i="1" dirty="0">
              <a:solidFill>
                <a:schemeClr val="accent2"/>
              </a:solidFill>
              <a:latin typeface="Arial" panose="020B0604020202020204" pitchFamily="34" charset="0"/>
              <a:ea typeface="AR PL KaitiM GB" pitchFamily="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8839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D73937-9876-14FC-79FE-8B8973753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1A12B3-55E9-5CF5-23DF-FAE233B4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2FBB31-C197-332A-52AC-372E20A41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B61C5-9A01-C1B5-311D-9E45192A4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40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0D7ECF-D670-4D3A-65C6-206CDD210FD0}"/>
              </a:ext>
            </a:extLst>
          </p:cNvPr>
          <p:cNvSpPr txBox="1"/>
          <p:nvPr/>
        </p:nvSpPr>
        <p:spPr>
          <a:xfrm>
            <a:off x="0" y="0"/>
            <a:ext cx="56777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Towards JUNO’s First Results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66F34A-AE56-6EF2-17A0-ACE767E6D912}"/>
              </a:ext>
            </a:extLst>
          </p:cNvPr>
          <p:cNvSpPr txBox="1"/>
          <p:nvPr/>
        </p:nvSpPr>
        <p:spPr>
          <a:xfrm>
            <a:off x="383348" y="1091855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Project approved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99245C-AD30-5EA3-13B8-D1CCCEB56210}"/>
              </a:ext>
            </a:extLst>
          </p:cNvPr>
          <p:cNvSpPr txBox="1"/>
          <p:nvPr/>
        </p:nvSpPr>
        <p:spPr>
          <a:xfrm>
            <a:off x="2301448" y="1297675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Civil construction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276FA01-AB15-92BF-3C47-C1339938BA57}"/>
              </a:ext>
            </a:extLst>
          </p:cNvPr>
          <p:cNvCxnSpPr>
            <a:cxnSpLocks/>
          </p:cNvCxnSpPr>
          <p:nvPr/>
        </p:nvCxnSpPr>
        <p:spPr>
          <a:xfrm>
            <a:off x="7965754" y="896317"/>
            <a:ext cx="0" cy="1440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739B8C7-09A7-E9C2-92D4-78A168CACD35}"/>
              </a:ext>
            </a:extLst>
          </p:cNvPr>
          <p:cNvCxnSpPr>
            <a:cxnSpLocks/>
          </p:cNvCxnSpPr>
          <p:nvPr/>
        </p:nvCxnSpPr>
        <p:spPr>
          <a:xfrm>
            <a:off x="8873249" y="899917"/>
            <a:ext cx="0" cy="1440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4D3D420-300C-303C-EACC-797233B51D71}"/>
              </a:ext>
            </a:extLst>
          </p:cNvPr>
          <p:cNvCxnSpPr>
            <a:cxnSpLocks/>
          </p:cNvCxnSpPr>
          <p:nvPr/>
        </p:nvCxnSpPr>
        <p:spPr>
          <a:xfrm>
            <a:off x="8236049" y="896317"/>
            <a:ext cx="0" cy="1440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6B979C5-42C9-ACF2-6E50-80AEE77FC2E1}"/>
              </a:ext>
            </a:extLst>
          </p:cNvPr>
          <p:cNvCxnSpPr/>
          <p:nvPr/>
        </p:nvCxnSpPr>
        <p:spPr>
          <a:xfrm>
            <a:off x="383348" y="1043917"/>
            <a:ext cx="9103241" cy="0"/>
          </a:xfrm>
          <a:prstGeom prst="straightConnector1">
            <a:avLst/>
          </a:prstGeom>
          <a:ln w="50800">
            <a:solidFill>
              <a:schemeClr val="bg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211F074-4CC5-762B-6D9F-D39CD68669EA}"/>
              </a:ext>
            </a:extLst>
          </p:cNvPr>
          <p:cNvSpPr txBox="1"/>
          <p:nvPr/>
        </p:nvSpPr>
        <p:spPr>
          <a:xfrm>
            <a:off x="53889" y="525320"/>
            <a:ext cx="839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2013                      2015                      2022            2023            2024            2025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08906C3-1DDD-5406-C512-103DE71A3F5E}"/>
              </a:ext>
            </a:extLst>
          </p:cNvPr>
          <p:cNvCxnSpPr>
            <a:cxnSpLocks/>
          </p:cNvCxnSpPr>
          <p:nvPr/>
        </p:nvCxnSpPr>
        <p:spPr>
          <a:xfrm>
            <a:off x="1028381" y="1044000"/>
            <a:ext cx="630301" cy="0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E98A44C-951A-570A-38C7-36DAE9ED1794}"/>
              </a:ext>
            </a:extLst>
          </p:cNvPr>
          <p:cNvCxnSpPr>
            <a:cxnSpLocks/>
          </p:cNvCxnSpPr>
          <p:nvPr/>
        </p:nvCxnSpPr>
        <p:spPr>
          <a:xfrm>
            <a:off x="2967051" y="1044000"/>
            <a:ext cx="630301" cy="0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B1F40C6-9E02-29CE-2AAB-8F1C79557356}"/>
              </a:ext>
            </a:extLst>
          </p:cNvPr>
          <p:cNvSpPr txBox="1"/>
          <p:nvPr/>
        </p:nvSpPr>
        <p:spPr>
          <a:xfrm>
            <a:off x="4230181" y="1461187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Detector installation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E701D2-48A1-1987-825E-B13F75C01AD7}"/>
              </a:ext>
            </a:extLst>
          </p:cNvPr>
          <p:cNvSpPr txBox="1"/>
          <p:nvPr/>
        </p:nvSpPr>
        <p:spPr>
          <a:xfrm>
            <a:off x="8873249" y="6174199"/>
            <a:ext cx="729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30s video</a:t>
            </a:r>
          </a:p>
        </p:txBody>
      </p:sp>
      <p:pic>
        <p:nvPicPr>
          <p:cNvPr id="9" name="Video of JUNO detector growing -30S_960">
            <a:hlinkClick r:id="" action="ppaction://media"/>
            <a:extLst>
              <a:ext uri="{FF2B5EF4-FFF2-40B4-BE49-F238E27FC236}">
                <a16:creationId xmlns:a16="http://schemas.microsoft.com/office/drawing/2014/main" id="{2C3634DA-C638-F9CB-01AE-CD7563E1DB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1513" y="2084326"/>
            <a:ext cx="7108973" cy="399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5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3574E4-862A-D82D-C603-83C15E6F9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851EFE-0B15-6833-4B1A-7421100CC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379426-A7E7-D770-04E4-A785F2DE5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B38821-F3E9-B5BB-548A-FFB4B1935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41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30D170-46C7-83A4-3D18-F6106F602018}"/>
              </a:ext>
            </a:extLst>
          </p:cNvPr>
          <p:cNvSpPr txBox="1"/>
          <p:nvPr/>
        </p:nvSpPr>
        <p:spPr>
          <a:xfrm>
            <a:off x="0" y="0"/>
            <a:ext cx="56777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Towards JUNO’s First Results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4C7F08-319C-4BA1-2E0C-7CBD9A6BF2FA}"/>
              </a:ext>
            </a:extLst>
          </p:cNvPr>
          <p:cNvSpPr txBox="1"/>
          <p:nvPr/>
        </p:nvSpPr>
        <p:spPr>
          <a:xfrm>
            <a:off x="383348" y="1091855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Project approved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314F0D-894A-CCF5-1078-135AB2DAFC29}"/>
              </a:ext>
            </a:extLst>
          </p:cNvPr>
          <p:cNvSpPr txBox="1"/>
          <p:nvPr/>
        </p:nvSpPr>
        <p:spPr>
          <a:xfrm>
            <a:off x="2301448" y="1297675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Civil construction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922458D-7B17-90C1-A2D8-B775BD8E67D5}"/>
              </a:ext>
            </a:extLst>
          </p:cNvPr>
          <p:cNvCxnSpPr>
            <a:cxnSpLocks/>
          </p:cNvCxnSpPr>
          <p:nvPr/>
        </p:nvCxnSpPr>
        <p:spPr>
          <a:xfrm>
            <a:off x="7965754" y="896317"/>
            <a:ext cx="0" cy="1440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56F917E-0785-1FDB-4249-2809155B3A74}"/>
              </a:ext>
            </a:extLst>
          </p:cNvPr>
          <p:cNvCxnSpPr>
            <a:cxnSpLocks/>
          </p:cNvCxnSpPr>
          <p:nvPr/>
        </p:nvCxnSpPr>
        <p:spPr>
          <a:xfrm>
            <a:off x="8873249" y="899917"/>
            <a:ext cx="0" cy="1440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1C5D9CA-F7F9-1C59-7BF8-AE88A7DA8481}"/>
              </a:ext>
            </a:extLst>
          </p:cNvPr>
          <p:cNvCxnSpPr>
            <a:cxnSpLocks/>
          </p:cNvCxnSpPr>
          <p:nvPr/>
        </p:nvCxnSpPr>
        <p:spPr>
          <a:xfrm>
            <a:off x="8236049" y="896317"/>
            <a:ext cx="0" cy="1440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E728F16-0538-51A7-1E54-FE53FD226BC8}"/>
              </a:ext>
            </a:extLst>
          </p:cNvPr>
          <p:cNvCxnSpPr/>
          <p:nvPr/>
        </p:nvCxnSpPr>
        <p:spPr>
          <a:xfrm>
            <a:off x="383348" y="1043917"/>
            <a:ext cx="9103241" cy="0"/>
          </a:xfrm>
          <a:prstGeom prst="straightConnector1">
            <a:avLst/>
          </a:prstGeom>
          <a:ln w="50800">
            <a:solidFill>
              <a:schemeClr val="bg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48C6E37-324D-419E-4BB4-933723D550D4}"/>
              </a:ext>
            </a:extLst>
          </p:cNvPr>
          <p:cNvSpPr txBox="1"/>
          <p:nvPr/>
        </p:nvSpPr>
        <p:spPr>
          <a:xfrm>
            <a:off x="53889" y="525320"/>
            <a:ext cx="839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2013                      2015                      2022            2023            2024            2025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3DDBDF0-8B77-7E71-C88A-44D7AC79F222}"/>
              </a:ext>
            </a:extLst>
          </p:cNvPr>
          <p:cNvCxnSpPr>
            <a:cxnSpLocks/>
          </p:cNvCxnSpPr>
          <p:nvPr/>
        </p:nvCxnSpPr>
        <p:spPr>
          <a:xfrm>
            <a:off x="1028381" y="1044000"/>
            <a:ext cx="630301" cy="0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C9AF527-3A9D-3E61-C283-C054E3530DAD}"/>
              </a:ext>
            </a:extLst>
          </p:cNvPr>
          <p:cNvCxnSpPr>
            <a:cxnSpLocks/>
          </p:cNvCxnSpPr>
          <p:nvPr/>
        </p:nvCxnSpPr>
        <p:spPr>
          <a:xfrm>
            <a:off x="2967051" y="1044000"/>
            <a:ext cx="630301" cy="0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91E88B6-5C2E-36EF-938D-99782D3B9DEE}"/>
              </a:ext>
            </a:extLst>
          </p:cNvPr>
          <p:cNvSpPr txBox="1"/>
          <p:nvPr/>
        </p:nvSpPr>
        <p:spPr>
          <a:xfrm>
            <a:off x="4230181" y="1461187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Detector installation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C2832A-AF64-26B5-3E9A-C7086C629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860" y="4253696"/>
            <a:ext cx="3153979" cy="21026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2269440-5CEA-6752-49A9-D7FFA6CEE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162" y="4253697"/>
            <a:ext cx="3153979" cy="210265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1314C8E-06CD-ED1B-2B9D-D32495F4DE98}"/>
              </a:ext>
            </a:extLst>
          </p:cNvPr>
          <p:cNvSpPr txBox="1"/>
          <p:nvPr/>
        </p:nvSpPr>
        <p:spPr>
          <a:xfrm>
            <a:off x="1453717" y="4283026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2024/09/27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6416A20-46B3-F85F-09D4-7E64BA9FE508}"/>
              </a:ext>
            </a:extLst>
          </p:cNvPr>
          <p:cNvSpPr txBox="1"/>
          <p:nvPr/>
        </p:nvSpPr>
        <p:spPr>
          <a:xfrm>
            <a:off x="9659141" y="4254332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2024/12/19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CC84FD3-9B4A-C678-9BC5-8D10B85B0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4461" y="1990314"/>
            <a:ext cx="3154680" cy="210312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9A209494-075C-8F13-5700-75958B6BF59E}"/>
              </a:ext>
            </a:extLst>
          </p:cNvPr>
          <p:cNvSpPr txBox="1"/>
          <p:nvPr/>
        </p:nvSpPr>
        <p:spPr>
          <a:xfrm>
            <a:off x="9659141" y="1997791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2023/08/04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4871245-1B42-845B-6C51-181BF93D3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2860" y="1990314"/>
            <a:ext cx="3154680" cy="210312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13549CB-228F-0628-862C-1DFBF55D6801}"/>
              </a:ext>
            </a:extLst>
          </p:cNvPr>
          <p:cNvSpPr txBox="1"/>
          <p:nvPr/>
        </p:nvSpPr>
        <p:spPr>
          <a:xfrm>
            <a:off x="1453718" y="1991536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2022/08/15</a:t>
            </a:r>
          </a:p>
        </p:txBody>
      </p:sp>
    </p:spTree>
    <p:extLst>
      <p:ext uri="{BB962C8B-B14F-4D97-AF65-F5344CB8AC3E}">
        <p14:creationId xmlns:p14="http://schemas.microsoft.com/office/powerpoint/2010/main" val="5891597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C19DF6-5FC2-4AFA-2431-AD84EA4CD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731471-2D9C-B1E9-490F-B304D5A2E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21D64A-0B5A-D353-615F-FD2742AEE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6CCA14-1785-9A04-0202-DB2CEAE3B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42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349918-834E-0F53-D1C8-1E66B4D48B50}"/>
              </a:ext>
            </a:extLst>
          </p:cNvPr>
          <p:cNvSpPr txBox="1"/>
          <p:nvPr/>
        </p:nvSpPr>
        <p:spPr>
          <a:xfrm>
            <a:off x="0" y="0"/>
            <a:ext cx="56777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Towards JUNO’s First Results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DEC0D4-7664-F4DE-9C09-E111A20462DA}"/>
              </a:ext>
            </a:extLst>
          </p:cNvPr>
          <p:cNvSpPr txBox="1"/>
          <p:nvPr/>
        </p:nvSpPr>
        <p:spPr>
          <a:xfrm>
            <a:off x="383348" y="1091855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Project approved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FE1F7C-8112-E96C-2F5C-679FD8663996}"/>
              </a:ext>
            </a:extLst>
          </p:cNvPr>
          <p:cNvSpPr txBox="1"/>
          <p:nvPr/>
        </p:nvSpPr>
        <p:spPr>
          <a:xfrm>
            <a:off x="2301448" y="1297675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Civil construction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2ECCC15-4CB7-3287-21D9-47E932BF1720}"/>
              </a:ext>
            </a:extLst>
          </p:cNvPr>
          <p:cNvCxnSpPr>
            <a:cxnSpLocks/>
          </p:cNvCxnSpPr>
          <p:nvPr/>
        </p:nvCxnSpPr>
        <p:spPr>
          <a:xfrm>
            <a:off x="7965754" y="896317"/>
            <a:ext cx="0" cy="1440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2556561-DB7D-341C-BD70-A8AF4F143CC2}"/>
              </a:ext>
            </a:extLst>
          </p:cNvPr>
          <p:cNvCxnSpPr>
            <a:cxnSpLocks/>
          </p:cNvCxnSpPr>
          <p:nvPr/>
        </p:nvCxnSpPr>
        <p:spPr>
          <a:xfrm>
            <a:off x="8873249" y="899917"/>
            <a:ext cx="0" cy="1440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A605E86-C767-9045-4D17-7998F7A0822F}"/>
              </a:ext>
            </a:extLst>
          </p:cNvPr>
          <p:cNvCxnSpPr>
            <a:cxnSpLocks/>
          </p:cNvCxnSpPr>
          <p:nvPr/>
        </p:nvCxnSpPr>
        <p:spPr>
          <a:xfrm>
            <a:off x="8236049" y="896317"/>
            <a:ext cx="0" cy="1440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216793-465F-29E4-A6A3-787A4A39BF61}"/>
              </a:ext>
            </a:extLst>
          </p:cNvPr>
          <p:cNvCxnSpPr/>
          <p:nvPr/>
        </p:nvCxnSpPr>
        <p:spPr>
          <a:xfrm>
            <a:off x="383348" y="1043917"/>
            <a:ext cx="9103241" cy="0"/>
          </a:xfrm>
          <a:prstGeom prst="straightConnector1">
            <a:avLst/>
          </a:prstGeom>
          <a:ln w="50800">
            <a:solidFill>
              <a:schemeClr val="bg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D74BD7A-520B-9878-4DDC-1E21614B4366}"/>
              </a:ext>
            </a:extLst>
          </p:cNvPr>
          <p:cNvSpPr txBox="1"/>
          <p:nvPr/>
        </p:nvSpPr>
        <p:spPr>
          <a:xfrm>
            <a:off x="53889" y="525320"/>
            <a:ext cx="839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2013                      2015                      2022            2023            2024            2025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4A57648-AC28-6673-DCFF-86B65A91B0E9}"/>
              </a:ext>
            </a:extLst>
          </p:cNvPr>
          <p:cNvCxnSpPr>
            <a:cxnSpLocks/>
          </p:cNvCxnSpPr>
          <p:nvPr/>
        </p:nvCxnSpPr>
        <p:spPr>
          <a:xfrm>
            <a:off x="1028381" y="1044000"/>
            <a:ext cx="630301" cy="0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EB97F56-BC86-45FD-8B46-6D7E3D256025}"/>
              </a:ext>
            </a:extLst>
          </p:cNvPr>
          <p:cNvCxnSpPr>
            <a:cxnSpLocks/>
          </p:cNvCxnSpPr>
          <p:nvPr/>
        </p:nvCxnSpPr>
        <p:spPr>
          <a:xfrm>
            <a:off x="2967051" y="1044000"/>
            <a:ext cx="630301" cy="0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95E7A4F-AB30-868F-2462-57EDB5ED7CB3}"/>
              </a:ext>
            </a:extLst>
          </p:cNvPr>
          <p:cNvSpPr txBox="1"/>
          <p:nvPr/>
        </p:nvSpPr>
        <p:spPr>
          <a:xfrm>
            <a:off x="4230181" y="1461187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Detector installation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B55A01-6282-A65F-8ACA-79BE9B952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48" y="2142063"/>
            <a:ext cx="5608844" cy="37392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D73DD0-932C-AE84-0368-FFFCCB9C8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810" y="2142063"/>
            <a:ext cx="5608846" cy="37392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8FA27FB-C868-A56C-F0D4-FF49BC30B77B}"/>
              </a:ext>
            </a:extLst>
          </p:cNvPr>
          <p:cNvSpPr txBox="1"/>
          <p:nvPr/>
        </p:nvSpPr>
        <p:spPr>
          <a:xfrm>
            <a:off x="9795645" y="6229443"/>
            <a:ext cx="21275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Photo credit: LIU </a:t>
            </a:r>
            <a:r>
              <a:rPr lang="en-GB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Yuexiang@IHEP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1852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A6DEE7-42ED-6EEA-EE05-1E9B43C67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BB4305-5A6E-60D8-3E61-E22E1256D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59B8B0-3557-D6F4-FCF0-F750AEA42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46239D-C34A-280C-EB37-85C4272EE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43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9AE1E4-3041-7327-2C0F-AFE7DEDCE2F7}"/>
              </a:ext>
            </a:extLst>
          </p:cNvPr>
          <p:cNvSpPr txBox="1"/>
          <p:nvPr/>
        </p:nvSpPr>
        <p:spPr>
          <a:xfrm>
            <a:off x="0" y="0"/>
            <a:ext cx="56777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Towards JUNO’s First Results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6313BC-873C-EB42-E041-EAD8F09A2430}"/>
              </a:ext>
            </a:extLst>
          </p:cNvPr>
          <p:cNvSpPr txBox="1"/>
          <p:nvPr/>
        </p:nvSpPr>
        <p:spPr>
          <a:xfrm>
            <a:off x="383348" y="1091855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Project approved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161921-C87B-37DD-1DAA-2E42D4040F28}"/>
              </a:ext>
            </a:extLst>
          </p:cNvPr>
          <p:cNvSpPr txBox="1"/>
          <p:nvPr/>
        </p:nvSpPr>
        <p:spPr>
          <a:xfrm>
            <a:off x="2301448" y="1297675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Civil construction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CC7813F-4FBA-8EA3-6E9E-715B6C9BC7EF}"/>
              </a:ext>
            </a:extLst>
          </p:cNvPr>
          <p:cNvCxnSpPr>
            <a:cxnSpLocks/>
          </p:cNvCxnSpPr>
          <p:nvPr/>
        </p:nvCxnSpPr>
        <p:spPr>
          <a:xfrm>
            <a:off x="7965754" y="896317"/>
            <a:ext cx="0" cy="1440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93B0CBB-5EB5-3A90-6621-81C58C729350}"/>
              </a:ext>
            </a:extLst>
          </p:cNvPr>
          <p:cNvCxnSpPr>
            <a:cxnSpLocks/>
          </p:cNvCxnSpPr>
          <p:nvPr/>
        </p:nvCxnSpPr>
        <p:spPr>
          <a:xfrm>
            <a:off x="8873249" y="899917"/>
            <a:ext cx="0" cy="1440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08A458A-5B83-0D96-D559-CD1B5BCC71EB}"/>
              </a:ext>
            </a:extLst>
          </p:cNvPr>
          <p:cNvCxnSpPr>
            <a:cxnSpLocks/>
          </p:cNvCxnSpPr>
          <p:nvPr/>
        </p:nvCxnSpPr>
        <p:spPr>
          <a:xfrm>
            <a:off x="8236049" y="896317"/>
            <a:ext cx="0" cy="1440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4465E99-0FC7-2086-1012-EE7BECA29935}"/>
              </a:ext>
            </a:extLst>
          </p:cNvPr>
          <p:cNvCxnSpPr/>
          <p:nvPr/>
        </p:nvCxnSpPr>
        <p:spPr>
          <a:xfrm>
            <a:off x="383348" y="1043917"/>
            <a:ext cx="9103241" cy="0"/>
          </a:xfrm>
          <a:prstGeom prst="straightConnector1">
            <a:avLst/>
          </a:prstGeom>
          <a:ln w="50800">
            <a:solidFill>
              <a:schemeClr val="bg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A0E55F1-E9DE-8551-FAC7-49AE521F45FB}"/>
              </a:ext>
            </a:extLst>
          </p:cNvPr>
          <p:cNvSpPr txBox="1"/>
          <p:nvPr/>
        </p:nvSpPr>
        <p:spPr>
          <a:xfrm>
            <a:off x="53889" y="525320"/>
            <a:ext cx="839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2013                      2015                      2022            2023            2024            2025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0D29BCE-9FC2-59BA-DBAF-8CF397DDD354}"/>
              </a:ext>
            </a:extLst>
          </p:cNvPr>
          <p:cNvCxnSpPr>
            <a:cxnSpLocks/>
          </p:cNvCxnSpPr>
          <p:nvPr/>
        </p:nvCxnSpPr>
        <p:spPr>
          <a:xfrm>
            <a:off x="1028381" y="1044000"/>
            <a:ext cx="630301" cy="0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C8E4132-8D9F-431A-5A21-C5E1244852E9}"/>
              </a:ext>
            </a:extLst>
          </p:cNvPr>
          <p:cNvCxnSpPr>
            <a:cxnSpLocks/>
          </p:cNvCxnSpPr>
          <p:nvPr/>
        </p:nvCxnSpPr>
        <p:spPr>
          <a:xfrm>
            <a:off x="2967051" y="1044000"/>
            <a:ext cx="630301" cy="0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252B840-E93B-B28A-123B-6A4AEED53B54}"/>
              </a:ext>
            </a:extLst>
          </p:cNvPr>
          <p:cNvSpPr txBox="1"/>
          <p:nvPr/>
        </p:nvSpPr>
        <p:spPr>
          <a:xfrm>
            <a:off x="4230181" y="1461187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Detector installation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0544B15-7FFD-C09C-018E-88A5FAE83C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86772" y="2142063"/>
            <a:ext cx="5234922" cy="37392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6E532E-7BFD-C05D-170D-9B082F0D76E8}"/>
              </a:ext>
            </a:extLst>
          </p:cNvPr>
          <p:cNvSpPr txBox="1"/>
          <p:nvPr/>
        </p:nvSpPr>
        <p:spPr>
          <a:xfrm>
            <a:off x="9795645" y="6229443"/>
            <a:ext cx="21275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Photo credit: LIU </a:t>
            </a:r>
            <a:r>
              <a:rPr lang="en-GB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Yuexiang@IHEP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Acryliccleaning_50percent">
            <a:hlinkClick r:id="" action="ppaction://media"/>
            <a:extLst>
              <a:ext uri="{FF2B5EF4-FFF2-40B4-BE49-F238E27FC236}">
                <a16:creationId xmlns:a16="http://schemas.microsoft.com/office/drawing/2014/main" id="{011E449B-AE4F-12D0-D0EF-FDCA15805D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814" y="2297178"/>
            <a:ext cx="6096000" cy="3429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CCDDC6-CEFB-39A9-6024-60EBEF4F79B9}"/>
              </a:ext>
            </a:extLst>
          </p:cNvPr>
          <p:cNvSpPr txBox="1"/>
          <p:nvPr/>
        </p:nvSpPr>
        <p:spPr>
          <a:xfrm>
            <a:off x="5611378" y="5726178"/>
            <a:ext cx="702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1m video</a:t>
            </a:r>
          </a:p>
        </p:txBody>
      </p:sp>
    </p:spTree>
    <p:extLst>
      <p:ext uri="{BB962C8B-B14F-4D97-AF65-F5344CB8AC3E}">
        <p14:creationId xmlns:p14="http://schemas.microsoft.com/office/powerpoint/2010/main" val="343514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6E3974-2DBB-D7BE-01B6-F901FA484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08652E-C5DB-AB88-80B8-0FD21DD05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A2F98A-6FFA-1D6D-0163-23750EA07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96BD91-693B-21AE-A446-FD7AD4A68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44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2AFC40-7C5B-567D-ED68-1086720AA3BD}"/>
              </a:ext>
            </a:extLst>
          </p:cNvPr>
          <p:cNvSpPr txBox="1"/>
          <p:nvPr/>
        </p:nvSpPr>
        <p:spPr>
          <a:xfrm>
            <a:off x="0" y="0"/>
            <a:ext cx="56777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Towards JUNO’s First Results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2068C7-934F-F537-E1A8-B4B51A317B5B}"/>
              </a:ext>
            </a:extLst>
          </p:cNvPr>
          <p:cNvSpPr txBox="1"/>
          <p:nvPr/>
        </p:nvSpPr>
        <p:spPr>
          <a:xfrm>
            <a:off x="383348" y="1091855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Project approved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469DAE-8146-FA07-9F6E-6FEEA619B828}"/>
              </a:ext>
            </a:extLst>
          </p:cNvPr>
          <p:cNvSpPr txBox="1"/>
          <p:nvPr/>
        </p:nvSpPr>
        <p:spPr>
          <a:xfrm>
            <a:off x="2301448" y="1297675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Civil construction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8FDE66F-2EAD-DB3D-37F1-908308027CD5}"/>
              </a:ext>
            </a:extLst>
          </p:cNvPr>
          <p:cNvCxnSpPr>
            <a:cxnSpLocks/>
          </p:cNvCxnSpPr>
          <p:nvPr/>
        </p:nvCxnSpPr>
        <p:spPr>
          <a:xfrm>
            <a:off x="7965754" y="896317"/>
            <a:ext cx="0" cy="1440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5E20FA5-C22F-628F-6F38-B96A3AD8C113}"/>
              </a:ext>
            </a:extLst>
          </p:cNvPr>
          <p:cNvCxnSpPr>
            <a:cxnSpLocks/>
          </p:cNvCxnSpPr>
          <p:nvPr/>
        </p:nvCxnSpPr>
        <p:spPr>
          <a:xfrm>
            <a:off x="8873249" y="899917"/>
            <a:ext cx="0" cy="1440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1C8315E-8D5C-BBF4-48CF-512B591C1F3F}"/>
              </a:ext>
            </a:extLst>
          </p:cNvPr>
          <p:cNvCxnSpPr>
            <a:cxnSpLocks/>
          </p:cNvCxnSpPr>
          <p:nvPr/>
        </p:nvCxnSpPr>
        <p:spPr>
          <a:xfrm>
            <a:off x="8236049" y="896317"/>
            <a:ext cx="0" cy="1440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BBDECC8-FEDB-AC9A-6B76-55D8BE60608E}"/>
              </a:ext>
            </a:extLst>
          </p:cNvPr>
          <p:cNvCxnSpPr/>
          <p:nvPr/>
        </p:nvCxnSpPr>
        <p:spPr>
          <a:xfrm>
            <a:off x="383348" y="1043917"/>
            <a:ext cx="9103241" cy="0"/>
          </a:xfrm>
          <a:prstGeom prst="straightConnector1">
            <a:avLst/>
          </a:prstGeom>
          <a:ln w="50800">
            <a:solidFill>
              <a:schemeClr val="bg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79B1C22-3C25-2719-1871-7E247332C97E}"/>
              </a:ext>
            </a:extLst>
          </p:cNvPr>
          <p:cNvSpPr txBox="1"/>
          <p:nvPr/>
        </p:nvSpPr>
        <p:spPr>
          <a:xfrm>
            <a:off x="53889" y="525320"/>
            <a:ext cx="839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2013                      2015                      2022            2023            2024            2025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607C7EF-CF20-8487-56D8-DB7195C17CB2}"/>
              </a:ext>
            </a:extLst>
          </p:cNvPr>
          <p:cNvCxnSpPr>
            <a:cxnSpLocks/>
          </p:cNvCxnSpPr>
          <p:nvPr/>
        </p:nvCxnSpPr>
        <p:spPr>
          <a:xfrm>
            <a:off x="1028381" y="1044000"/>
            <a:ext cx="630301" cy="0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7E95CD6-354E-7966-5231-5448028C3E65}"/>
              </a:ext>
            </a:extLst>
          </p:cNvPr>
          <p:cNvCxnSpPr>
            <a:cxnSpLocks/>
          </p:cNvCxnSpPr>
          <p:nvPr/>
        </p:nvCxnSpPr>
        <p:spPr>
          <a:xfrm>
            <a:off x="2967051" y="1044000"/>
            <a:ext cx="630301" cy="0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E4E6AB5-0075-DA8E-3FBB-D2177E1FF700}"/>
              </a:ext>
            </a:extLst>
          </p:cNvPr>
          <p:cNvSpPr txBox="1"/>
          <p:nvPr/>
        </p:nvSpPr>
        <p:spPr>
          <a:xfrm>
            <a:off x="4230181" y="1461187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Detector installation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705467-EFB2-8966-5C3E-8F3AA068595D}"/>
              </a:ext>
            </a:extLst>
          </p:cNvPr>
          <p:cNvSpPr txBox="1"/>
          <p:nvPr/>
        </p:nvSpPr>
        <p:spPr>
          <a:xfrm>
            <a:off x="7872354" y="1645853"/>
            <a:ext cx="2663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2024/12/18: Water filling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967B1A-0C09-A85B-DC44-3BDA1EC8E74B}"/>
              </a:ext>
            </a:extLst>
          </p:cNvPr>
          <p:cNvSpPr txBox="1"/>
          <p:nvPr/>
        </p:nvSpPr>
        <p:spPr>
          <a:xfrm>
            <a:off x="8143562" y="5852557"/>
            <a:ext cx="729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10s video</a:t>
            </a:r>
          </a:p>
        </p:txBody>
      </p:sp>
      <p:pic>
        <p:nvPicPr>
          <p:cNvPr id="10" name="20241218_waterfilling_86small_50percent">
            <a:hlinkClick r:id="" action="ppaction://media"/>
            <a:extLst>
              <a:ext uri="{FF2B5EF4-FFF2-40B4-BE49-F238E27FC236}">
                <a16:creationId xmlns:a16="http://schemas.microsoft.com/office/drawing/2014/main" id="{1F8C8274-147C-9280-F6A2-0C0DD374DD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5476" y="2345661"/>
            <a:ext cx="6204594" cy="349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4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6E3974-2DBB-D7BE-01B6-F901FA484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08652E-C5DB-AB88-80B8-0FD21DD05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A2F98A-6FFA-1D6D-0163-23750EA07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96BD91-693B-21AE-A446-FD7AD4A68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45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2AFC40-7C5B-567D-ED68-1086720AA3BD}"/>
              </a:ext>
            </a:extLst>
          </p:cNvPr>
          <p:cNvSpPr txBox="1"/>
          <p:nvPr/>
        </p:nvSpPr>
        <p:spPr>
          <a:xfrm>
            <a:off x="0" y="0"/>
            <a:ext cx="56777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Towards JUNO’s First Results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2068C7-934F-F537-E1A8-B4B51A317B5B}"/>
              </a:ext>
            </a:extLst>
          </p:cNvPr>
          <p:cNvSpPr txBox="1"/>
          <p:nvPr/>
        </p:nvSpPr>
        <p:spPr>
          <a:xfrm>
            <a:off x="383348" y="1091855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Project approved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469DAE-8146-FA07-9F6E-6FEEA619B828}"/>
              </a:ext>
            </a:extLst>
          </p:cNvPr>
          <p:cNvSpPr txBox="1"/>
          <p:nvPr/>
        </p:nvSpPr>
        <p:spPr>
          <a:xfrm>
            <a:off x="2301448" y="1297675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Civil construction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8FDE66F-2EAD-DB3D-37F1-908308027CD5}"/>
              </a:ext>
            </a:extLst>
          </p:cNvPr>
          <p:cNvCxnSpPr>
            <a:cxnSpLocks/>
          </p:cNvCxnSpPr>
          <p:nvPr/>
        </p:nvCxnSpPr>
        <p:spPr>
          <a:xfrm>
            <a:off x="7965754" y="896317"/>
            <a:ext cx="0" cy="1440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5E20FA5-C22F-628F-6F38-B96A3AD8C113}"/>
              </a:ext>
            </a:extLst>
          </p:cNvPr>
          <p:cNvCxnSpPr>
            <a:cxnSpLocks/>
          </p:cNvCxnSpPr>
          <p:nvPr/>
        </p:nvCxnSpPr>
        <p:spPr>
          <a:xfrm>
            <a:off x="8873249" y="899917"/>
            <a:ext cx="0" cy="1440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1C8315E-8D5C-BBF4-48CF-512B591C1F3F}"/>
              </a:ext>
            </a:extLst>
          </p:cNvPr>
          <p:cNvCxnSpPr>
            <a:cxnSpLocks/>
          </p:cNvCxnSpPr>
          <p:nvPr/>
        </p:nvCxnSpPr>
        <p:spPr>
          <a:xfrm>
            <a:off x="8236049" y="896317"/>
            <a:ext cx="0" cy="1440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BBDECC8-FEDB-AC9A-6B76-55D8BE60608E}"/>
              </a:ext>
            </a:extLst>
          </p:cNvPr>
          <p:cNvCxnSpPr/>
          <p:nvPr/>
        </p:nvCxnSpPr>
        <p:spPr>
          <a:xfrm>
            <a:off x="383348" y="1043917"/>
            <a:ext cx="9103241" cy="0"/>
          </a:xfrm>
          <a:prstGeom prst="straightConnector1">
            <a:avLst/>
          </a:prstGeom>
          <a:ln w="50800">
            <a:solidFill>
              <a:schemeClr val="bg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79B1C22-3C25-2719-1871-7E247332C97E}"/>
              </a:ext>
            </a:extLst>
          </p:cNvPr>
          <p:cNvSpPr txBox="1"/>
          <p:nvPr/>
        </p:nvSpPr>
        <p:spPr>
          <a:xfrm>
            <a:off x="53889" y="525320"/>
            <a:ext cx="839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2013                      2015                      2022            2023            2024            2025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607C7EF-CF20-8487-56D8-DB7195C17CB2}"/>
              </a:ext>
            </a:extLst>
          </p:cNvPr>
          <p:cNvCxnSpPr>
            <a:cxnSpLocks/>
          </p:cNvCxnSpPr>
          <p:nvPr/>
        </p:nvCxnSpPr>
        <p:spPr>
          <a:xfrm>
            <a:off x="1028381" y="1044000"/>
            <a:ext cx="630301" cy="0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7E95CD6-354E-7966-5231-5448028C3E65}"/>
              </a:ext>
            </a:extLst>
          </p:cNvPr>
          <p:cNvCxnSpPr>
            <a:cxnSpLocks/>
          </p:cNvCxnSpPr>
          <p:nvPr/>
        </p:nvCxnSpPr>
        <p:spPr>
          <a:xfrm>
            <a:off x="2967051" y="1044000"/>
            <a:ext cx="630301" cy="0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E4E6AB5-0075-DA8E-3FBB-D2177E1FF700}"/>
              </a:ext>
            </a:extLst>
          </p:cNvPr>
          <p:cNvSpPr txBox="1"/>
          <p:nvPr/>
        </p:nvSpPr>
        <p:spPr>
          <a:xfrm>
            <a:off x="4230181" y="1461187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Detector installation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705467-EFB2-8966-5C3E-8F3AA068595D}"/>
              </a:ext>
            </a:extLst>
          </p:cNvPr>
          <p:cNvSpPr txBox="1"/>
          <p:nvPr/>
        </p:nvSpPr>
        <p:spPr>
          <a:xfrm>
            <a:off x="7872354" y="1645853"/>
            <a:ext cx="2663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2024/12/18: Water filling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C742B6-9F88-E261-6817-78A1B36F2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997" y="2218156"/>
            <a:ext cx="5237093" cy="34913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2DAE28-0B32-616D-A488-EF6090E67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909" y="2218156"/>
            <a:ext cx="5237094" cy="34913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3271F4-073D-2C57-F570-280881B98044}"/>
              </a:ext>
            </a:extLst>
          </p:cNvPr>
          <p:cNvSpPr txBox="1"/>
          <p:nvPr/>
        </p:nvSpPr>
        <p:spPr>
          <a:xfrm>
            <a:off x="9795645" y="6229443"/>
            <a:ext cx="21275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Photo credit: LIU </a:t>
            </a:r>
            <a:r>
              <a:rPr lang="en-GB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Yuexiang@IHEP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498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7DB710-DF72-3678-F188-3C9A99548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4BAD73-7A20-4FEF-31FE-0019A4458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2BD960-9D75-F9AE-E690-69C23EF21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5222D-71A7-325D-ECF0-D33E87025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46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F75A46-401C-E169-D561-E6DF7B491DD6}"/>
              </a:ext>
            </a:extLst>
          </p:cNvPr>
          <p:cNvSpPr txBox="1"/>
          <p:nvPr/>
        </p:nvSpPr>
        <p:spPr>
          <a:xfrm>
            <a:off x="0" y="0"/>
            <a:ext cx="56777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Towards JUNO’s First Results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2718F8-8EC3-343B-8878-C9A960ABB669}"/>
              </a:ext>
            </a:extLst>
          </p:cNvPr>
          <p:cNvSpPr txBox="1"/>
          <p:nvPr/>
        </p:nvSpPr>
        <p:spPr>
          <a:xfrm>
            <a:off x="383348" y="1091855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Project approved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5CA915-7EA2-6B96-9207-9F1DB95D9AFB}"/>
              </a:ext>
            </a:extLst>
          </p:cNvPr>
          <p:cNvSpPr txBox="1"/>
          <p:nvPr/>
        </p:nvSpPr>
        <p:spPr>
          <a:xfrm>
            <a:off x="2301448" y="1297675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Civil construction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BE2D8A9-3903-7B98-3FC8-C2648F2A5B31}"/>
              </a:ext>
            </a:extLst>
          </p:cNvPr>
          <p:cNvCxnSpPr>
            <a:cxnSpLocks/>
          </p:cNvCxnSpPr>
          <p:nvPr/>
        </p:nvCxnSpPr>
        <p:spPr>
          <a:xfrm>
            <a:off x="7965754" y="896317"/>
            <a:ext cx="0" cy="1440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3F4299D-A4B1-66CD-21C2-022EE3B4064B}"/>
              </a:ext>
            </a:extLst>
          </p:cNvPr>
          <p:cNvCxnSpPr>
            <a:cxnSpLocks/>
          </p:cNvCxnSpPr>
          <p:nvPr/>
        </p:nvCxnSpPr>
        <p:spPr>
          <a:xfrm>
            <a:off x="8873249" y="899917"/>
            <a:ext cx="0" cy="1440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73AA625-44ED-AEB6-E6CF-F76191BC758F}"/>
              </a:ext>
            </a:extLst>
          </p:cNvPr>
          <p:cNvCxnSpPr>
            <a:cxnSpLocks/>
          </p:cNvCxnSpPr>
          <p:nvPr/>
        </p:nvCxnSpPr>
        <p:spPr>
          <a:xfrm>
            <a:off x="8236049" y="896317"/>
            <a:ext cx="0" cy="1440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CF3ADEE-B3D4-540C-05AB-A85E7B9C827C}"/>
              </a:ext>
            </a:extLst>
          </p:cNvPr>
          <p:cNvCxnSpPr/>
          <p:nvPr/>
        </p:nvCxnSpPr>
        <p:spPr>
          <a:xfrm>
            <a:off x="383348" y="1043917"/>
            <a:ext cx="9103241" cy="0"/>
          </a:xfrm>
          <a:prstGeom prst="straightConnector1">
            <a:avLst/>
          </a:prstGeom>
          <a:ln w="50800">
            <a:solidFill>
              <a:schemeClr val="bg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DBD5695-8E67-0BE5-9D61-88F3656D2099}"/>
              </a:ext>
            </a:extLst>
          </p:cNvPr>
          <p:cNvSpPr txBox="1"/>
          <p:nvPr/>
        </p:nvSpPr>
        <p:spPr>
          <a:xfrm>
            <a:off x="53889" y="525320"/>
            <a:ext cx="839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2013                      2015                      2022            2023            2024            2025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30234FC-5FD6-AA9C-608A-25DC71C4EEF4}"/>
              </a:ext>
            </a:extLst>
          </p:cNvPr>
          <p:cNvCxnSpPr>
            <a:cxnSpLocks/>
          </p:cNvCxnSpPr>
          <p:nvPr/>
        </p:nvCxnSpPr>
        <p:spPr>
          <a:xfrm>
            <a:off x="1028381" y="1044000"/>
            <a:ext cx="630301" cy="0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E31E73C-F224-4ACD-B870-EB4B2212D711}"/>
              </a:ext>
            </a:extLst>
          </p:cNvPr>
          <p:cNvCxnSpPr>
            <a:cxnSpLocks/>
          </p:cNvCxnSpPr>
          <p:nvPr/>
        </p:nvCxnSpPr>
        <p:spPr>
          <a:xfrm>
            <a:off x="2967051" y="1044000"/>
            <a:ext cx="630301" cy="0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E816613-C66C-44F6-3301-815137A3E0A4}"/>
              </a:ext>
            </a:extLst>
          </p:cNvPr>
          <p:cNvSpPr txBox="1"/>
          <p:nvPr/>
        </p:nvSpPr>
        <p:spPr>
          <a:xfrm>
            <a:off x="4230181" y="1461187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Detector installation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172193-8423-318B-BFFF-0035DA1845B7}"/>
              </a:ext>
            </a:extLst>
          </p:cNvPr>
          <p:cNvSpPr txBox="1"/>
          <p:nvPr/>
        </p:nvSpPr>
        <p:spPr>
          <a:xfrm>
            <a:off x="7872354" y="1645853"/>
            <a:ext cx="2663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2024/12/18: Water filling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B8DF27-CA0B-3407-AC6F-D1A824575EDF}"/>
              </a:ext>
            </a:extLst>
          </p:cNvPr>
          <p:cNvSpPr txBox="1"/>
          <p:nvPr/>
        </p:nvSpPr>
        <p:spPr>
          <a:xfrm>
            <a:off x="8262362" y="2015185"/>
            <a:ext cx="3484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2025/02/01: Water/LS exchange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58E1B3-E6CF-FD2E-6198-5D5A669E57B0}"/>
              </a:ext>
            </a:extLst>
          </p:cNvPr>
          <p:cNvSpPr txBox="1"/>
          <p:nvPr/>
        </p:nvSpPr>
        <p:spPr>
          <a:xfrm>
            <a:off x="8866868" y="2387246"/>
            <a:ext cx="33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2025/08/22: LS filling complete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AF8D7B-6870-0896-0ACC-CFB7B3269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" t="6113" r="2644" b="7908"/>
          <a:stretch>
            <a:fillRect/>
          </a:stretch>
        </p:blipFill>
        <p:spPr>
          <a:xfrm>
            <a:off x="3947372" y="2199851"/>
            <a:ext cx="4288677" cy="3929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38CE0D2-AFCE-314F-E122-3AF70ED5BBD3}"/>
              </a:ext>
            </a:extLst>
          </p:cNvPr>
          <p:cNvSpPr txBox="1"/>
          <p:nvPr/>
        </p:nvSpPr>
        <p:spPr>
          <a:xfrm>
            <a:off x="7488807" y="6129198"/>
            <a:ext cx="8931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Animated gif</a:t>
            </a:r>
          </a:p>
        </p:txBody>
      </p:sp>
    </p:spTree>
    <p:extLst>
      <p:ext uri="{BB962C8B-B14F-4D97-AF65-F5344CB8AC3E}">
        <p14:creationId xmlns:p14="http://schemas.microsoft.com/office/powerpoint/2010/main" val="10964546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FE7E84-DF7F-74BB-79A0-8901C2A44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58BCBE-C6C2-DA60-05D3-2CB2EFCEB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97D9D-B477-6079-D87D-71366CD72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47</a:t>
            </a:fld>
            <a:endParaRPr lang="en-GB"/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04FE94C2-36E2-B90E-50FA-ADBD84FC4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777" y="3117424"/>
            <a:ext cx="9172445" cy="31851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3C24E1-397A-CED3-3FDF-B60C7D106D32}"/>
              </a:ext>
            </a:extLst>
          </p:cNvPr>
          <p:cNvSpPr txBox="1"/>
          <p:nvPr/>
        </p:nvSpPr>
        <p:spPr>
          <a:xfrm>
            <a:off x="3459126" y="755356"/>
            <a:ext cx="81534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2025/08/22 (22:12): LS filling completed; water in CD fully replaced by LS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2025/08/23 (14:00): Detector calibration began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2025/08/26 (05:30): Start of physics data taking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LS in CD: 23,231.6 m³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Water in WP: 41,225.1 m³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Data set used for First Result: 08/26–11/02 (69 calendar days)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Detector uptime &gt; 97.8%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Physics-quality data: 59.1 days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EF6258-D38F-1761-7D95-5D58A13DD6A2}"/>
              </a:ext>
            </a:extLst>
          </p:cNvPr>
          <p:cNvSpPr txBox="1"/>
          <p:nvPr/>
        </p:nvSpPr>
        <p:spPr>
          <a:xfrm>
            <a:off x="0" y="0"/>
            <a:ext cx="56777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Towards JUNO’s First Results</a:t>
            </a:r>
          </a:p>
        </p:txBody>
      </p:sp>
      <p:pic>
        <p:nvPicPr>
          <p:cNvPr id="6" name="Picture 5" descr="Liquid Level">
            <a:extLst>
              <a:ext uri="{FF2B5EF4-FFF2-40B4-BE49-F238E27FC236}">
                <a16:creationId xmlns:a16="http://schemas.microsoft.com/office/drawing/2014/main" id="{62534149-F8A4-D32A-D4D8-1757E306F2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t="4716" r="2067" b="7480"/>
          <a:stretch/>
        </p:blipFill>
        <p:spPr bwMode="auto">
          <a:xfrm>
            <a:off x="437253" y="654676"/>
            <a:ext cx="2729478" cy="2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3808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036FCC-D965-C3D4-A773-56BCCC56D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2AFE93-A787-AC3F-F66C-057AB3B1C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B3B08C-8866-46C0-7E1B-BDAD15F88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48</a:t>
            </a:fld>
            <a:endParaRPr lang="en-GB"/>
          </a:p>
        </p:txBody>
      </p:sp>
      <p:pic>
        <p:nvPicPr>
          <p:cNvPr id="5" name="图片 10">
            <a:extLst>
              <a:ext uri="{FF2B5EF4-FFF2-40B4-BE49-F238E27FC236}">
                <a16:creationId xmlns:a16="http://schemas.microsoft.com/office/drawing/2014/main" id="{075EEC94-ACF0-867F-7943-1A2731B46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655" y="1710055"/>
            <a:ext cx="5048885" cy="4248785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7FA997E9-50EB-8289-54C7-44B4E0E74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025" y="1709420"/>
            <a:ext cx="5041265" cy="4249420"/>
          </a:xfrm>
          <a:prstGeom prst="rect">
            <a:avLst/>
          </a:prstGeom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18876FAE-8029-9668-CBC8-E52E84115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103" y="855105"/>
            <a:ext cx="3744793" cy="753745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150E6F89-AE02-277D-FE43-1153D30ED2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3913" y="932371"/>
            <a:ext cx="4027487" cy="741045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D73844-CF91-EBDA-19A7-8BEAF586FB1C}"/>
              </a:ext>
            </a:extLst>
          </p:cNvPr>
          <p:cNvSpPr txBox="1"/>
          <p:nvPr/>
        </p:nvSpPr>
        <p:spPr>
          <a:xfrm>
            <a:off x="2024477" y="5972849"/>
            <a:ext cx="25912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Prompt positron signal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D3C1E8-3E49-BFFD-5437-CB8E11CE8A95}"/>
              </a:ext>
            </a:extLst>
          </p:cNvPr>
          <p:cNvSpPr txBox="1"/>
          <p:nvPr/>
        </p:nvSpPr>
        <p:spPr>
          <a:xfrm>
            <a:off x="7902036" y="5956191"/>
            <a:ext cx="25912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Delayed neutron signal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1B2EB2-0C75-139F-2A8E-6D7B92BF6BF9}"/>
              </a:ext>
            </a:extLst>
          </p:cNvPr>
          <p:cNvSpPr txBox="1"/>
          <p:nvPr/>
        </p:nvSpPr>
        <p:spPr>
          <a:xfrm>
            <a:off x="0" y="0"/>
            <a:ext cx="6658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Golden Reactor Neutrino Event</a:t>
            </a:r>
          </a:p>
        </p:txBody>
      </p:sp>
    </p:spTree>
    <p:extLst>
      <p:ext uri="{BB962C8B-B14F-4D97-AF65-F5344CB8AC3E}">
        <p14:creationId xmlns:p14="http://schemas.microsoft.com/office/powerpoint/2010/main" val="35130165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E27666-2DF4-3B2D-B4C8-5547A79601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2913" y="942611"/>
            <a:ext cx="5016041" cy="313417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7D594A-8662-CA22-C1FC-2FDF013F0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65A166-68F4-58B6-6E8A-CC5179254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2C3780-E136-DABA-3C5E-D0A650251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49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EC4E52-907E-9906-F73C-B6E02CB4A240}"/>
              </a:ext>
            </a:extLst>
          </p:cNvPr>
          <p:cNvSpPr txBox="1"/>
          <p:nvPr/>
        </p:nvSpPr>
        <p:spPr>
          <a:xfrm>
            <a:off x="0" y="0"/>
            <a:ext cx="44678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Detector Performance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E5DFCE-3CF3-593B-4E31-8DB31242DBA5}"/>
              </a:ext>
            </a:extLst>
          </p:cNvPr>
          <p:cNvSpPr txBox="1"/>
          <p:nvPr/>
        </p:nvSpPr>
        <p:spPr>
          <a:xfrm>
            <a:off x="492642" y="4337227"/>
            <a:ext cx="560335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LS attenuation length average: 20.6m @430 nm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Sensitive indicator of LS quality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Critical for light yield and energy scale uniformity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Designed goal 20 m for a good energy resolution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55A02E-927D-F38A-C7E5-250A27A01178}"/>
              </a:ext>
            </a:extLst>
          </p:cNvPr>
          <p:cNvSpPr txBox="1"/>
          <p:nvPr/>
        </p:nvSpPr>
        <p:spPr>
          <a:xfrm>
            <a:off x="6096000" y="4337227"/>
            <a:ext cx="61775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WCD water attenuation length &gt; 70 m @400 nm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Excellent optical transparency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Ultra-pure water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Design goal 40 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5915EC-E794-1449-8BC1-BDB41B1138D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7380" y="959168"/>
            <a:ext cx="5951707" cy="329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38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2E6B0-C7FA-DE97-C7C6-1CCE672B1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477BDBA7-668A-0C0D-B664-A3AF183F72A5}"/>
              </a:ext>
            </a:extLst>
          </p:cNvPr>
          <p:cNvSpPr txBox="1"/>
          <p:nvPr/>
        </p:nvSpPr>
        <p:spPr>
          <a:xfrm>
            <a:off x="0" y="0"/>
            <a:ext cx="4931641" cy="52474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3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Neutrino Mass and Mixing</a:t>
            </a:r>
            <a:endParaRPr lang="en-US" sz="300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 PL KaitiM GB" pitchFamily="2"/>
              <a:cs typeface="Arial" panose="020B0604020202020204" pitchFamily="34" charset="0"/>
            </a:endParaRPr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AB0DE7D6-C38C-36CD-108D-48C8274DC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C7EF8B49-B045-D3A2-871F-B73FA15E1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E5A38-5BB0-1D46-AC14-125393B45BB7}" type="slidenum">
              <a:rPr lang="en-US" smtClean="0"/>
              <a:t>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14D9E90-B552-45B6-5A80-CBDA102D4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US"/>
              <a:t>Warwick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E8983B-2850-CC4A-290D-0FCDFBFA0DEE}"/>
              </a:ext>
            </a:extLst>
          </p:cNvPr>
          <p:cNvGrpSpPr/>
          <p:nvPr/>
        </p:nvGrpSpPr>
        <p:grpSpPr>
          <a:xfrm>
            <a:off x="351080" y="607135"/>
            <a:ext cx="11685900" cy="2514600"/>
            <a:chOff x="351080" y="1064349"/>
            <a:chExt cx="11685900" cy="251460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CC2D57B-A120-5AC4-746B-7E84A5EB578D}"/>
                </a:ext>
              </a:extLst>
            </p:cNvPr>
            <p:cNvSpPr txBox="1"/>
            <p:nvPr/>
          </p:nvSpPr>
          <p:spPr>
            <a:xfrm>
              <a:off x="351080" y="1408561"/>
              <a:ext cx="19944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Standard Model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47D8EB1-6E7B-2C03-33D1-B8CB8E137FE5}"/>
                </a:ext>
              </a:extLst>
            </p:cNvPr>
            <p:cNvSpPr txBox="1"/>
            <p:nvPr/>
          </p:nvSpPr>
          <p:spPr>
            <a:xfrm>
              <a:off x="2516777" y="1414029"/>
              <a:ext cx="29354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Beyond Standard Model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FE06629-3618-2CD8-16AF-289F67EDBB4C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570" y="2075750"/>
              <a:ext cx="468249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E597DCC-FADD-B532-8131-708D19F89851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570" y="2421687"/>
              <a:ext cx="468249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EAD7658-D402-97C5-885E-8344A5D733C6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570" y="2743420"/>
              <a:ext cx="468249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BF2334B-986A-19CD-E72C-AB5E9941A3E5}"/>
                </a:ext>
              </a:extLst>
            </p:cNvPr>
            <p:cNvSpPr txBox="1"/>
            <p:nvPr/>
          </p:nvSpPr>
          <p:spPr>
            <a:xfrm>
              <a:off x="10450408" y="1584867"/>
              <a:ext cx="15865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Mass “levels”</a:t>
              </a:r>
              <a:endParaRPr lang="en-GB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8853B2F-2F50-2F4B-F388-603918809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7199" y="1994631"/>
              <a:ext cx="8812530" cy="853440"/>
            </a:xfrm>
            <a:prstGeom prst="rect">
              <a:avLst/>
            </a:prstGeom>
          </p:spPr>
        </p:pic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74EAECF9-D8C0-D346-ED4D-64C0FFB608C0}"/>
                </a:ext>
              </a:extLst>
            </p:cNvPr>
            <p:cNvSpPr/>
            <p:nvPr/>
          </p:nvSpPr>
          <p:spPr>
            <a:xfrm>
              <a:off x="2516777" y="1826394"/>
              <a:ext cx="7585165" cy="112692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chemeClr val="tx1"/>
            </a:solidFill>
            <a:ln w="18360">
              <a:solidFill>
                <a:srgbClr val="000000"/>
              </a:solidFill>
              <a:prstDash val="solid"/>
            </a:ln>
            <a:effectLst/>
          </p:spPr>
          <p:txBody>
            <a:bodyPr vert="horz" wrap="none" lIns="89811" tIns="48988" rIns="89811" bIns="48988" anchor="ctr" anchorCtr="0" compatLnSpc="0">
              <a:noAutofit/>
            </a:bodyPr>
            <a:lstStyle/>
            <a:p>
              <a:pPr hangingPunct="0"/>
              <a:endPara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33177C3-1847-62BD-85B5-DF74BC0857F7}"/>
                </a:ext>
              </a:extLst>
            </p:cNvPr>
            <p:cNvSpPr txBox="1"/>
            <p:nvPr/>
          </p:nvSpPr>
          <p:spPr>
            <a:xfrm>
              <a:off x="4931641" y="2199446"/>
              <a:ext cx="3185778" cy="6722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6" tIns="40823" rIns="81646" bIns="40823" anchorCtr="0" compatLnSpc="0">
              <a:spAutoFit/>
            </a:bodyPr>
            <a:lstStyle/>
            <a:p>
              <a:pPr hangingPunct="0"/>
              <a:r>
                <a:rPr lang="en-US" sz="4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AR PL KaitiM GB" pitchFamily="2"/>
                  <a:cs typeface="Arial" panose="020B0604020202020204" pitchFamily="34" charset="0"/>
                </a:rPr>
                <a:t>PMNS matrix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225ABA4-8A4A-A025-9B4B-F57CC8B1371F}"/>
                </a:ext>
              </a:extLst>
            </p:cNvPr>
            <p:cNvSpPr txBox="1"/>
            <p:nvPr/>
          </p:nvSpPr>
          <p:spPr>
            <a:xfrm>
              <a:off x="4326277" y="1877867"/>
              <a:ext cx="3318108" cy="31286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6" tIns="40823" rIns="81646" bIns="40823" anchorCtr="0" compatLnSpc="0"/>
            <a:lstStyle/>
            <a:p>
              <a:pPr hangingPunct="0">
                <a:spcBef>
                  <a:spcPts val="1080"/>
                </a:spcBef>
                <a:spcAft>
                  <a:spcPts val="900"/>
                </a:spcAft>
              </a:pPr>
              <a:r>
                <a: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AR PL KaitiM GB" pitchFamily="2"/>
                  <a:cs typeface="Arial" panose="020B0604020202020204" pitchFamily="34" charset="0"/>
                </a:rPr>
                <a:t>Pontecorvo–Maki–Nakagawa–Sakata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FC68B69-019F-D9E2-29D9-C06FA9705B0C}"/>
                </a:ext>
              </a:extLst>
            </p:cNvPr>
            <p:cNvCxnSpPr/>
            <p:nvPr/>
          </p:nvCxnSpPr>
          <p:spPr>
            <a:xfrm>
              <a:off x="2401765" y="1064349"/>
              <a:ext cx="0" cy="2514600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7" name="Freeform 40">
            <a:extLst>
              <a:ext uri="{FF2B5EF4-FFF2-40B4-BE49-F238E27FC236}">
                <a16:creationId xmlns:a16="http://schemas.microsoft.com/office/drawing/2014/main" id="{0A430D59-AD13-D402-DE3D-4C82B5467252}"/>
              </a:ext>
            </a:extLst>
          </p:cNvPr>
          <p:cNvSpPr/>
          <p:nvPr/>
        </p:nvSpPr>
        <p:spPr>
          <a:xfrm>
            <a:off x="5180619" y="4387238"/>
            <a:ext cx="82953" cy="8295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tx1"/>
          </a:solidFill>
          <a:ln w="18360">
            <a:solidFill>
              <a:schemeClr val="tx1"/>
            </a:solidFill>
            <a:prstDash val="solid"/>
          </a:ln>
        </p:spPr>
        <p:txBody>
          <a:bodyPr vert="horz" wrap="none" lIns="89811" tIns="48988" rIns="89811" bIns="48988" anchor="ctr" anchorCtr="0" compatLnSpc="0">
            <a:noAutofit/>
          </a:bodyPr>
          <a:lstStyle/>
          <a:p>
            <a:pPr hangingPunct="0"/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/>
              <a:ea typeface="AR PL KaitiM GB" pitchFamily="2"/>
              <a:cs typeface="Lohit Hindi" pitchFamily="2"/>
            </a:endParaRPr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C30A5D5B-599D-5D02-652A-DC6354EF32DA}"/>
              </a:ext>
            </a:extLst>
          </p:cNvPr>
          <p:cNvSpPr/>
          <p:nvPr/>
        </p:nvSpPr>
        <p:spPr>
          <a:xfrm>
            <a:off x="5106484" y="3493945"/>
            <a:ext cx="237754" cy="23775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tx1"/>
          </a:solidFill>
          <a:ln w="18360">
            <a:solidFill>
              <a:schemeClr val="tx1"/>
            </a:solidFill>
            <a:prstDash val="solid"/>
          </a:ln>
        </p:spPr>
        <p:txBody>
          <a:bodyPr vert="horz" wrap="none" lIns="89811" tIns="48988" rIns="89811" bIns="48988" anchor="ctr" anchorCtr="0" compatLnSpc="0">
            <a:noAutofit/>
          </a:bodyPr>
          <a:lstStyle/>
          <a:p>
            <a:pPr hangingPunct="0"/>
            <a:endParaRPr lang="en-US" sz="1633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/>
              <a:ea typeface="AR PL KaitiM GB" pitchFamily="2"/>
              <a:cs typeface="Lohit Hindi" pitchFamily="2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C15DA53-EAC5-E5C5-3D74-72BD5C04CC55}"/>
              </a:ext>
            </a:extLst>
          </p:cNvPr>
          <p:cNvCxnSpPr>
            <a:cxnSpLocks/>
          </p:cNvCxnSpPr>
          <p:nvPr/>
        </p:nvCxnSpPr>
        <p:spPr>
          <a:xfrm>
            <a:off x="5393552" y="4436505"/>
            <a:ext cx="1545982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26FA07D-29F3-1CAB-1943-4EA1BD886F98}"/>
              </a:ext>
            </a:extLst>
          </p:cNvPr>
          <p:cNvCxnSpPr>
            <a:cxnSpLocks/>
          </p:cNvCxnSpPr>
          <p:nvPr/>
        </p:nvCxnSpPr>
        <p:spPr>
          <a:xfrm>
            <a:off x="5393552" y="3604636"/>
            <a:ext cx="1545982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13488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3EEF72-45E3-4AEE-34B8-3643D6CB1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10A13E-B54A-D62B-3F4D-B10B8C72D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C54DE-FBD1-56E3-9273-978889561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50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12802A-F3B2-2377-D3DA-E934078CDEBC}"/>
              </a:ext>
            </a:extLst>
          </p:cNvPr>
          <p:cNvSpPr txBox="1"/>
          <p:nvPr/>
        </p:nvSpPr>
        <p:spPr>
          <a:xfrm>
            <a:off x="0" y="0"/>
            <a:ext cx="44678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Detector Performance</a:t>
            </a:r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id="{17445FC4-1394-F540-EAF1-F3A666F5C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94208" y="785388"/>
            <a:ext cx="5135631" cy="29858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E8A009-FFA7-A8EC-B268-1BD90F6E71DC}"/>
                  </a:ext>
                </a:extLst>
              </p:cNvPr>
              <p:cNvSpPr txBox="1"/>
              <p:nvPr/>
            </p:nvSpPr>
            <p:spPr>
              <a:xfrm>
                <a:off x="286778" y="3971832"/>
                <a:ext cx="10017282" cy="2424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Internal radioactivity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Cosmogenic spallation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</m:t>
                    </m:r>
                    <m:r>
                      <a:rPr lang="en-GB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Pre>
                      <m:sPrePr>
                        <m:ctrlP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a:rPr lang="en-GB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Pre>
                          <m:sPre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GB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</m:sPre>
                      </m:e>
                    </m:sPre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from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GB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Pre>
                      <m:sPrePr>
                        <m:ctrlPr>
                          <a:rPr lang="en-GB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GB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GB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sPre>
                  </m:oMath>
                </a14:m>
                <a:endPara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Natural radioactivity</a:t>
                </a:r>
              </a:p>
              <a:p>
                <a:pPr marL="742950" lvl="1" indent="-285750"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GB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238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GB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U</m:t>
                        </m:r>
                      </m:e>
                    </m:sPre>
                    <m:r>
                      <a:rPr lang="en-GB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Pre>
                      <m:sPrePr>
                        <m:ctrlPr>
                          <a:rPr lang="en-GB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GB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210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GB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Po</m:t>
                        </m:r>
                      </m:e>
                    </m:sPre>
                    <m:r>
                      <a:rPr lang="en-GB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GB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endPara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238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U</m:t>
                        </m:r>
                      </m:e>
                    </m:sPre>
                    <m:r>
                      <a:rPr lang="en-GB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Pre>
                      <m:sPrePr>
                        <m:ctrlP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  <m:r>
                          <a:rPr lang="en-GB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GB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Bi</m:t>
                        </m:r>
                      </m:e>
                    </m:sPre>
                    <m:r>
                      <a:rPr lang="en-GB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Pre>
                      <m:sPrePr>
                        <m:ctrlP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  <m:r>
                          <a:rPr lang="en-GB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Po</m:t>
                        </m:r>
                        <m:r>
                          <a:rPr lang="en-GB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GB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</m:sPre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Cambria Math" panose="02040503050406030204" pitchFamily="18" charset="0"/>
                  </a:rPr>
                  <a:t> (prompt), </a:t>
                </a:r>
              </a:p>
              <a:p>
                <a:pPr lvl="1"/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Cambria Math" panose="02040503050406030204" pitchFamily="18" charset="0"/>
                  </a:rPr>
                  <a:t>		       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214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Po</m:t>
                        </m:r>
                      </m:e>
                    </m:sPre>
                    <m:r>
                      <a:rPr lang="en-GB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GB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(delayed)</a:t>
                </a:r>
              </a:p>
              <a:p>
                <a:pPr marL="1200150" lvl="2" indent="-285750">
                  <a:buFont typeface="Wingdings" panose="05000000000000000000" pitchFamily="2" charset="2"/>
                  <a:buChar char="Ø"/>
                </a:pP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Calibration </a:t>
                </a: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ymbol" panose="05050102010706020507" pitchFamily="18" charset="2"/>
                  </a:rPr>
                  <a:t>a</a:t>
                </a: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source</a:t>
                </a:r>
              </a:p>
              <a:p>
                <a:pPr marL="1200150" lvl="2" indent="-285750">
                  <a:buFont typeface="Wingdings" panose="05000000000000000000" pitchFamily="2" charset="2"/>
                  <a:buChar char="Ø"/>
                </a:pP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BiPo214 very distinctive coincidence signal, easy to identify, very useful tool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E8A009-FFA7-A8EC-B268-1BD90F6E71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778" y="3971832"/>
                <a:ext cx="10017282" cy="2424895"/>
              </a:xfrm>
              <a:prstGeom prst="rect">
                <a:avLst/>
              </a:prstGeom>
              <a:blipFill>
                <a:blip r:embed="rId3"/>
                <a:stretch>
                  <a:fillRect l="-487" t="-1511" b="-32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F9956DD-64AA-5282-2398-BCB097FABC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137414"/>
              </p:ext>
            </p:extLst>
          </p:nvPr>
        </p:nvGraphicFramePr>
        <p:xfrm>
          <a:off x="5853785" y="1503680"/>
          <a:ext cx="3164368" cy="192532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357771">
                  <a:extLst>
                    <a:ext uri="{9D8B030D-6E8A-4147-A177-3AD203B41FA5}">
                      <a16:colId xmlns:a16="http://schemas.microsoft.com/office/drawing/2014/main" val="3822174229"/>
                    </a:ext>
                  </a:extLst>
                </a:gridCol>
                <a:gridCol w="786809">
                  <a:extLst>
                    <a:ext uri="{9D8B030D-6E8A-4147-A177-3AD203B41FA5}">
                      <a16:colId xmlns:a16="http://schemas.microsoft.com/office/drawing/2014/main" val="176858835"/>
                    </a:ext>
                  </a:extLst>
                </a:gridCol>
                <a:gridCol w="1019788">
                  <a:extLst>
                    <a:ext uri="{9D8B030D-6E8A-4147-A177-3AD203B41FA5}">
                      <a16:colId xmlns:a16="http://schemas.microsoft.com/office/drawing/2014/main" val="32440463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accent2"/>
                          </a:solidFill>
                        </a:rPr>
                        <a:t>Measured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522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Singles*</a:t>
                      </a:r>
                    </a:p>
                    <a:p>
                      <a:pPr algn="ctr"/>
                      <a:r>
                        <a:rPr lang="en-GB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(Hz)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&lt; 7.2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accent2"/>
                          </a:solidFill>
                        </a:rPr>
                        <a:t>&lt;7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2364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baseline="3000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238</a:t>
                      </a:r>
                      <a:r>
                        <a:rPr lang="en-US" altLang="zh-CN" sz="1400" kern="120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U</a:t>
                      </a:r>
                      <a:r>
                        <a:rPr lang="en-US" altLang="zh-CN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/</a:t>
                      </a:r>
                      <a:r>
                        <a:rPr lang="en-US" altLang="zh-CN" sz="1400" kern="1200" baseline="3000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232</a:t>
                      </a:r>
                      <a:r>
                        <a:rPr lang="en-US" altLang="zh-CN" sz="1400" kern="120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Th (</a:t>
                      </a:r>
                      <a:r>
                        <a:rPr lang="en-US" altLang="zh-CN" sz="1400" kern="120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altLang="zh-CN" sz="1400" kern="120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10</a:t>
                      </a:r>
                      <a:r>
                        <a:rPr lang="en-US" altLang="zh-CN" sz="1400" kern="1200" baseline="3000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-15</a:t>
                      </a:r>
                      <a:r>
                        <a:rPr lang="en-US" altLang="zh-CN" sz="1400" kern="120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g/g)</a:t>
                      </a:r>
                      <a:endParaRPr lang="en-GB" altLang="zh-CN" sz="1400" kern="1200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&lt;1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accent2"/>
                          </a:solidFill>
                        </a:rPr>
                        <a:t>&lt;0.1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978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baseline="3000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210</a:t>
                      </a:r>
                      <a:r>
                        <a:rPr lang="en-US" altLang="zh-CN" sz="1400" kern="120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Po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(×10</a:t>
                      </a:r>
                      <a:r>
                        <a:rPr lang="en-US" altLang="zh-CN" sz="1400" kern="1200" baseline="3000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</a:t>
                      </a:r>
                      <a:r>
                        <a:rPr lang="en-US" altLang="zh-CN" sz="1400" kern="120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</a:t>
                      </a:r>
                      <a:r>
                        <a:rPr lang="en-US" altLang="zh-CN" sz="1400" kern="1200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cpd</a:t>
                      </a:r>
                      <a:r>
                        <a:rPr lang="en-US" altLang="zh-CN" sz="1400" kern="120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/kt)</a:t>
                      </a:r>
                      <a:endParaRPr lang="zh-CN" altLang="en-US" sz="14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&lt;8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accent2"/>
                          </a:solidFill>
                        </a:rPr>
                        <a:t>&lt;5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842211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3F94DBB-B7B6-1E1C-2ABC-0E7A510B72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8213330"/>
              </p:ext>
            </p:extLst>
          </p:nvPr>
        </p:nvGraphicFramePr>
        <p:xfrm>
          <a:off x="9018153" y="1503680"/>
          <a:ext cx="3036674" cy="192532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149254">
                  <a:extLst>
                    <a:ext uri="{9D8B030D-6E8A-4147-A177-3AD203B41FA5}">
                      <a16:colId xmlns:a16="http://schemas.microsoft.com/office/drawing/2014/main" val="3822174229"/>
                    </a:ext>
                  </a:extLst>
                </a:gridCol>
                <a:gridCol w="829339">
                  <a:extLst>
                    <a:ext uri="{9D8B030D-6E8A-4147-A177-3AD203B41FA5}">
                      <a16:colId xmlns:a16="http://schemas.microsoft.com/office/drawing/2014/main" val="176858835"/>
                    </a:ext>
                  </a:extLst>
                </a:gridCol>
                <a:gridCol w="1058081">
                  <a:extLst>
                    <a:ext uri="{9D8B030D-6E8A-4147-A177-3AD203B41FA5}">
                      <a16:colId xmlns:a16="http://schemas.microsoft.com/office/drawing/2014/main" val="32440463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WCD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accent2"/>
                          </a:solidFill>
                        </a:rPr>
                        <a:t>Measured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522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200" baseline="30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222</a:t>
                      </a:r>
                      <a:r>
                        <a:rPr lang="en-US" altLang="zh-CN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Rn (</a:t>
                      </a:r>
                      <a:r>
                        <a:rPr lang="en-US" altLang="zh-CN" sz="1400" kern="1200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mBq</a:t>
                      </a:r>
                      <a:r>
                        <a:rPr lang="en-US" altLang="zh-CN" sz="1400" kern="120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/m</a:t>
                      </a:r>
                      <a:r>
                        <a:rPr lang="en-US" altLang="zh-CN" sz="1400" kern="1200" baseline="3000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altLang="zh-CN" sz="1400" kern="120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14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&lt;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accent2"/>
                          </a:solidFill>
                        </a:rPr>
                        <a:t>&lt;10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2364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200" baseline="3000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226</a:t>
                      </a:r>
                      <a:r>
                        <a:rPr lang="en-US" altLang="zh-CN" sz="1400" kern="120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Ra </a:t>
                      </a:r>
                      <a:r>
                        <a:rPr lang="en-US" altLang="zh-CN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altLang="zh-CN" sz="1400" kern="1200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mBq</a:t>
                      </a:r>
                      <a:r>
                        <a:rPr lang="en-US" altLang="zh-CN" sz="1400" kern="120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/m</a:t>
                      </a:r>
                      <a:r>
                        <a:rPr lang="en-US" altLang="zh-CN" sz="1400" kern="1200" baseline="3000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altLang="zh-CN" sz="1400" kern="120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14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&lt;1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accent2"/>
                          </a:solidFill>
                        </a:rPr>
                        <a:t>&lt;0.01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978648"/>
                  </a:ext>
                </a:extLst>
              </a:tr>
              <a:tr h="29265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200" baseline="3000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238</a:t>
                      </a:r>
                      <a:r>
                        <a:rPr lang="en-US" altLang="zh-CN" sz="1400" kern="120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U</a:t>
                      </a:r>
                      <a:r>
                        <a:rPr lang="en-US" altLang="zh-CN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/</a:t>
                      </a:r>
                      <a:r>
                        <a:rPr lang="en-US" altLang="zh-CN" sz="1400" kern="1200" baseline="3000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232</a:t>
                      </a:r>
                      <a:r>
                        <a:rPr lang="en-US" altLang="zh-CN" sz="1400" kern="120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Th </a:t>
                      </a:r>
                      <a:r>
                        <a:rPr lang="en-US" altLang="zh-CN" sz="1400" kern="120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altLang="zh-CN" sz="1400" kern="120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altLang="zh-CN" sz="1400" kern="120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altLang="zh-CN" sz="1400" kern="1200" baseline="3000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-15</a:t>
                      </a:r>
                      <a:r>
                        <a:rPr lang="en-US" altLang="zh-CN" sz="1400" kern="120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g/g)</a:t>
                      </a:r>
                      <a:endParaRPr lang="zh-CN" altLang="en-US" sz="14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&lt;10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accent2"/>
                          </a:solidFill>
                        </a:rPr>
                        <a:t>&lt;0.4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8422110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D37CF5CC-1874-3279-DA1A-5B6E577EEA7B}"/>
              </a:ext>
            </a:extLst>
          </p:cNvPr>
          <p:cNvSpPr txBox="1"/>
          <p:nvPr/>
        </p:nvSpPr>
        <p:spPr>
          <a:xfrm>
            <a:off x="6482811" y="3971832"/>
            <a:ext cx="507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Very clean detector: &lt; 10 mg dust in 20 kt 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04B00D-1997-06C8-6434-29C726A6ECEC}"/>
              </a:ext>
            </a:extLst>
          </p:cNvPr>
          <p:cNvSpPr txBox="1"/>
          <p:nvPr/>
        </p:nvSpPr>
        <p:spPr>
          <a:xfrm>
            <a:off x="5853785" y="3406432"/>
            <a:ext cx="38913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 For E&gt;0.7 MeV and r &lt; 17.2 m 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5164903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97F23-C708-AD7E-3A25-812AE6E11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0EA132B-5149-CC54-6844-6F1DB7E98EA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02451" y="2781980"/>
            <a:ext cx="7196952" cy="351674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FF88AB-75E2-D0A8-272F-E1933CEFD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4571D9-9897-7504-433A-E7C29D1FE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4328D4-D8A1-D0EA-10DE-9732D66F5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51</a:t>
            </a:fld>
            <a:endParaRPr lang="en-GB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25E7C1F-FB98-95C2-D93E-41BD58B34067}"/>
              </a:ext>
            </a:extLst>
          </p:cNvPr>
          <p:cNvSpPr txBox="1"/>
          <p:nvPr/>
        </p:nvSpPr>
        <p:spPr>
          <a:xfrm>
            <a:off x="12175208" y="2810073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GB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567B883-B7D7-59F3-6A23-DBEC3D7D9D14}"/>
              </a:ext>
            </a:extLst>
          </p:cNvPr>
          <p:cNvSpPr txBox="1"/>
          <p:nvPr/>
        </p:nvSpPr>
        <p:spPr>
          <a:xfrm>
            <a:off x="15240" y="15458"/>
            <a:ext cx="37337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Energy Calibration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3730BBA-CB46-3E24-C7B3-FA920F307EC7}"/>
                  </a:ext>
                </a:extLst>
              </p:cNvPr>
              <p:cNvSpPr txBox="1"/>
              <p:nvPr/>
            </p:nvSpPr>
            <p:spPr>
              <a:xfrm>
                <a:off x="5001945" y="1193188"/>
                <a:ext cx="6789897" cy="959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External calibration sources deployed by ACU, CLS, and GT</a:t>
                </a:r>
              </a:p>
              <a:p>
                <a:pPr marL="742950" lvl="1" indent="-285750"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r>
                      <a:rPr lang="en-GB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𝐀𝐦𝐂</m:t>
                    </m:r>
                    <m:r>
                      <a:rPr lang="en-GB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: </m:t>
                    </m:r>
                    <m:r>
                      <a:rPr lang="el-GR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𝛂</m:t>
                    </m:r>
                    <m:r>
                      <a:rPr lang="en-GB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Pre>
                      <m:sPrePr>
                        <m:ctrlPr>
                          <a:rPr lang="en-GB" b="1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GB" b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sup>
                      <m:e>
                        <m:r>
                          <a:rPr lang="en-GB" b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𝐂</m:t>
                        </m:r>
                      </m:e>
                    </m:sPre>
                    <m:r>
                      <a:rPr lang="en-GB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Pre>
                      <m:sPrePr>
                        <m:ctrlPr>
                          <a:rPr lang="en-GB" b="1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GB" b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sup>
                      <m:e>
                        <m:r>
                          <a:rPr lang="en-GB" b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𝐎</m:t>
                        </m:r>
                        <m:r>
                          <a:rPr lang="en-GB" b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e>
                    </m:sPre>
                    <m:r>
                      <a:rPr lang="en-GB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GB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𝐧</m:t>
                    </m:r>
                  </m:oMath>
                </a14:m>
                <a:endParaRPr lang="en-GB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 wide range of energy covered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3730BBA-CB46-3E24-C7B3-FA920F307E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1945" y="1193188"/>
                <a:ext cx="6789897" cy="959943"/>
              </a:xfrm>
              <a:prstGeom prst="rect">
                <a:avLst/>
              </a:prstGeom>
              <a:blipFill>
                <a:blip r:embed="rId3"/>
                <a:stretch>
                  <a:fillRect l="-629" t="-3822" b="-95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7">
            <a:extLst>
              <a:ext uri="{FF2B5EF4-FFF2-40B4-BE49-F238E27FC236}">
                <a16:creationId xmlns:a16="http://schemas.microsoft.com/office/drawing/2014/main" id="{8D9C776C-62CE-9098-2709-B8463C9F96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87"/>
          <a:stretch/>
        </p:blipFill>
        <p:spPr>
          <a:xfrm>
            <a:off x="360875" y="706574"/>
            <a:ext cx="4062279" cy="544485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0940A76-1C65-5CAF-AD48-C879F3E05238}"/>
              </a:ext>
            </a:extLst>
          </p:cNvPr>
          <p:cNvSpPr/>
          <p:nvPr/>
        </p:nvSpPr>
        <p:spPr>
          <a:xfrm>
            <a:off x="2524548" y="999237"/>
            <a:ext cx="1434790" cy="211881"/>
          </a:xfrm>
          <a:prstGeom prst="rect">
            <a:avLst/>
          </a:prstGeom>
          <a:solidFill>
            <a:srgbClr val="FF8A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235CF6-7EDE-52A4-60EC-ED45F10919E7}"/>
              </a:ext>
            </a:extLst>
          </p:cNvPr>
          <p:cNvSpPr/>
          <p:nvPr/>
        </p:nvSpPr>
        <p:spPr>
          <a:xfrm rot="2702490">
            <a:off x="168485" y="5153868"/>
            <a:ext cx="1805412" cy="218938"/>
          </a:xfrm>
          <a:prstGeom prst="rect">
            <a:avLst/>
          </a:prstGeom>
          <a:solidFill>
            <a:srgbClr val="FF8A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C5156A-C453-7542-035C-971BEC80988C}"/>
              </a:ext>
            </a:extLst>
          </p:cNvPr>
          <p:cNvSpPr/>
          <p:nvPr/>
        </p:nvSpPr>
        <p:spPr>
          <a:xfrm rot="4440768">
            <a:off x="3329668" y="3769486"/>
            <a:ext cx="1133301" cy="167149"/>
          </a:xfrm>
          <a:prstGeom prst="rect">
            <a:avLst/>
          </a:prstGeom>
          <a:solidFill>
            <a:srgbClr val="FF8A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7701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677BA-5853-3A36-610B-68A652A53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D3D176-0186-A9F3-B073-82A1A23EFC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02451" y="2781980"/>
            <a:ext cx="7196952" cy="351674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7EEE14-BD84-5F27-46F4-892CF3E24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EC62DD-2D89-20AB-D9D4-B680E41AB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C23A3-A0C3-FE3F-6E96-D5B4E1FB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52</a:t>
            </a:fld>
            <a:endParaRPr lang="en-GB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474BBC3-F7DB-9B70-6111-FDFB6CFACE45}"/>
              </a:ext>
            </a:extLst>
          </p:cNvPr>
          <p:cNvGrpSpPr/>
          <p:nvPr/>
        </p:nvGrpSpPr>
        <p:grpSpPr>
          <a:xfrm>
            <a:off x="5212740" y="2542635"/>
            <a:ext cx="3716020" cy="1239132"/>
            <a:chOff x="5501220" y="2552950"/>
            <a:chExt cx="3716020" cy="123913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3D9E80A-09E1-1AF7-ECDD-A519C6C3327A}"/>
                </a:ext>
              </a:extLst>
            </p:cNvPr>
            <p:cNvSpPr txBox="1"/>
            <p:nvPr/>
          </p:nvSpPr>
          <p:spPr>
            <a:xfrm>
              <a:off x="5501220" y="2552950"/>
              <a:ext cx="126464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rgbClr val="66CCEE"/>
                  </a:solidFill>
                  <a:latin typeface="Symbol" panose="05050102010706020507" pitchFamily="18" charset="2"/>
                </a:rPr>
                <a:t>g</a:t>
              </a:r>
              <a:r>
                <a:rPr lang="en-GB" sz="1400" b="1" dirty="0">
                  <a:solidFill>
                    <a:srgbClr val="66CCEE"/>
                  </a:solidFill>
                </a:rPr>
                <a:t> 0.662 MeV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89A6D60-317A-70B1-87BB-686536BDB27B}"/>
                </a:ext>
              </a:extLst>
            </p:cNvPr>
            <p:cNvSpPr txBox="1"/>
            <p:nvPr/>
          </p:nvSpPr>
          <p:spPr>
            <a:xfrm>
              <a:off x="6037852" y="2891359"/>
              <a:ext cx="124152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rgbClr val="CCBB44"/>
                  </a:solidFill>
                  <a:latin typeface="Symbol" panose="05050102010706020507" pitchFamily="18" charset="2"/>
                </a:rPr>
                <a:t>g</a:t>
              </a:r>
              <a:r>
                <a:rPr lang="en-GB" sz="1400" b="1" dirty="0">
                  <a:solidFill>
                    <a:srgbClr val="CCBB44"/>
                  </a:solidFill>
                </a:rPr>
                <a:t> 0.835 MeV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8DA1A0C-A836-718D-3467-4AB234170252}"/>
                </a:ext>
              </a:extLst>
            </p:cNvPr>
            <p:cNvSpPr txBox="1"/>
            <p:nvPr/>
          </p:nvSpPr>
          <p:spPr>
            <a:xfrm>
              <a:off x="6254703" y="3317009"/>
              <a:ext cx="13468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EE6677"/>
                  </a:solidFill>
                  <a:latin typeface="Symbol" panose="05050102010706020507" pitchFamily="18" charset="2"/>
                </a:rPr>
                <a:t>2g </a:t>
              </a:r>
              <a:r>
                <a:rPr lang="en-GB" sz="1400" b="1" dirty="0">
                  <a:solidFill>
                    <a:srgbClr val="EE6677"/>
                  </a:solidFill>
                </a:rPr>
                <a:t>1.022 MeV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B21C9D1-A349-5874-CDDF-5738993EA0CF}"/>
                </a:ext>
              </a:extLst>
            </p:cNvPr>
            <p:cNvSpPr txBox="1"/>
            <p:nvPr/>
          </p:nvSpPr>
          <p:spPr>
            <a:xfrm>
              <a:off x="6400925" y="3484305"/>
              <a:ext cx="154141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rgbClr val="818181"/>
                  </a:solidFill>
                  <a:latin typeface="Symbol" panose="05050102010706020507" pitchFamily="18" charset="2"/>
                </a:rPr>
                <a:t>g </a:t>
              </a:r>
              <a:r>
                <a:rPr lang="en-GB" sz="1400" b="1" dirty="0">
                  <a:solidFill>
                    <a:srgbClr val="818181"/>
                  </a:solidFill>
                </a:rPr>
                <a:t>1.460 MeV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624279F-579C-861F-34C3-09E110FE4EB6}"/>
                </a:ext>
              </a:extLst>
            </p:cNvPr>
            <p:cNvSpPr txBox="1"/>
            <p:nvPr/>
          </p:nvSpPr>
          <p:spPr>
            <a:xfrm>
              <a:off x="7858172" y="3203441"/>
              <a:ext cx="135906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rgbClr val="AA3377"/>
                  </a:solidFill>
                  <a:latin typeface="Symbol" panose="05050102010706020507" pitchFamily="18" charset="2"/>
                </a:rPr>
                <a:t>2g </a:t>
              </a:r>
              <a:r>
                <a:rPr lang="en-GB" sz="1400" b="1" i="0" dirty="0">
                  <a:solidFill>
                    <a:srgbClr val="AA3377"/>
                  </a:solidFill>
                  <a:effectLst/>
                </a:rPr>
                <a:t>2.506 MeV</a:t>
              </a:r>
              <a:endParaRPr lang="en-GB" sz="1400" b="1" dirty="0">
                <a:solidFill>
                  <a:srgbClr val="AA3377"/>
                </a:solidFill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F2AEA8FA-2DA8-E286-9046-8AB0D38D160D}"/>
              </a:ext>
            </a:extLst>
          </p:cNvPr>
          <p:cNvSpPr txBox="1"/>
          <p:nvPr/>
        </p:nvSpPr>
        <p:spPr>
          <a:xfrm>
            <a:off x="12175208" y="2810073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GB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B1DC83C-CD3D-A930-87BD-C781853E07FF}"/>
              </a:ext>
            </a:extLst>
          </p:cNvPr>
          <p:cNvSpPr txBox="1"/>
          <p:nvPr/>
        </p:nvSpPr>
        <p:spPr>
          <a:xfrm>
            <a:off x="15240" y="15458"/>
            <a:ext cx="37337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Energy Calibration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AC5F55C-A3F9-F5B1-957D-F9D35C531F42}"/>
                  </a:ext>
                </a:extLst>
              </p:cNvPr>
              <p:cNvSpPr txBox="1"/>
              <p:nvPr/>
            </p:nvSpPr>
            <p:spPr>
              <a:xfrm>
                <a:off x="5001945" y="1193188"/>
                <a:ext cx="6789897" cy="959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External calibration sources deployed by ACU, CLS, and GT</a:t>
                </a:r>
              </a:p>
              <a:p>
                <a:pPr marL="742950" lvl="1" indent="-285750"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r>
                      <a:rPr lang="en-GB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𝐀𝐦𝐂</m:t>
                    </m:r>
                    <m:r>
                      <a:rPr lang="en-GB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: </m:t>
                    </m:r>
                    <m:r>
                      <a:rPr lang="el-GR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𝛂</m:t>
                    </m:r>
                    <m:r>
                      <a:rPr lang="en-GB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Pre>
                      <m:sPrePr>
                        <m:ctrlPr>
                          <a:rPr lang="en-GB" b="1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GB" b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sup>
                      <m:e>
                        <m:r>
                          <a:rPr lang="en-GB" b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𝐂</m:t>
                        </m:r>
                      </m:e>
                    </m:sPre>
                    <m:r>
                      <a:rPr lang="en-GB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Pre>
                      <m:sPrePr>
                        <m:ctrlPr>
                          <a:rPr lang="en-GB" b="1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GB" b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sup>
                      <m:e>
                        <m:r>
                          <a:rPr lang="en-GB" b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𝐎</m:t>
                        </m:r>
                        <m:r>
                          <a:rPr lang="en-GB" b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e>
                    </m:sPre>
                    <m:r>
                      <a:rPr lang="en-GB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GB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𝐧</m:t>
                    </m:r>
                  </m:oMath>
                </a14:m>
                <a:endParaRPr lang="en-GB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 wide range of energy covered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AC5F55C-A3F9-F5B1-957D-F9D35C531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1945" y="1193188"/>
                <a:ext cx="6789897" cy="959943"/>
              </a:xfrm>
              <a:prstGeom prst="rect">
                <a:avLst/>
              </a:prstGeom>
              <a:blipFill>
                <a:blip r:embed="rId3"/>
                <a:stretch>
                  <a:fillRect l="-629" t="-3822" b="-95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7">
            <a:extLst>
              <a:ext uri="{FF2B5EF4-FFF2-40B4-BE49-F238E27FC236}">
                <a16:creationId xmlns:a16="http://schemas.microsoft.com/office/drawing/2014/main" id="{3B89A861-67A3-4D7E-9FE6-CAF33082CF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87"/>
          <a:stretch/>
        </p:blipFill>
        <p:spPr>
          <a:xfrm>
            <a:off x="360875" y="706574"/>
            <a:ext cx="4062279" cy="54448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B7A1BE-C20D-A638-6D16-D5ABC4FE63F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624" y="3037652"/>
            <a:ext cx="3745675" cy="304992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6C591A8-BD9B-A5B9-A2F8-872979F1FF01}"/>
              </a:ext>
            </a:extLst>
          </p:cNvPr>
          <p:cNvGrpSpPr/>
          <p:nvPr/>
        </p:nvGrpSpPr>
        <p:grpSpPr>
          <a:xfrm>
            <a:off x="737093" y="3232460"/>
            <a:ext cx="2594686" cy="1617106"/>
            <a:chOff x="1064341" y="1030508"/>
            <a:chExt cx="2594686" cy="1617106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5E66F59-CFA7-A7B4-5D68-2247231ADAE3}"/>
                </a:ext>
              </a:extLst>
            </p:cNvPr>
            <p:cNvSpPr txBox="1"/>
            <p:nvPr/>
          </p:nvSpPr>
          <p:spPr>
            <a:xfrm>
              <a:off x="2744575" y="1030508"/>
              <a:ext cx="91445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solidFill>
                    <a:srgbClr val="4D4DFF"/>
                  </a:solidFill>
                </a:rPr>
                <a:t>Automatic Calibration Unit (ACU)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1F9BB7D-7A34-12AD-FAE8-5D52F17D72B4}"/>
                </a:ext>
              </a:extLst>
            </p:cNvPr>
            <p:cNvSpPr txBox="1"/>
            <p:nvPr/>
          </p:nvSpPr>
          <p:spPr>
            <a:xfrm>
              <a:off x="1386700" y="1816617"/>
              <a:ext cx="88364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GB" sz="1200" dirty="0">
                  <a:solidFill>
                    <a:srgbClr val="FF3D3D"/>
                  </a:solidFill>
                </a:rPr>
                <a:t>Cable Loop System</a:t>
              </a:r>
            </a:p>
            <a:p>
              <a:pPr algn="r"/>
              <a:r>
                <a:rPr lang="en-GB" sz="1200" dirty="0">
                  <a:solidFill>
                    <a:srgbClr val="FF3D3D"/>
                  </a:solidFill>
                </a:rPr>
                <a:t>(CLS)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F7DC295-3E45-BE1F-DE3E-2A024869E3CE}"/>
                </a:ext>
              </a:extLst>
            </p:cNvPr>
            <p:cNvSpPr txBox="1"/>
            <p:nvPr/>
          </p:nvSpPr>
          <p:spPr>
            <a:xfrm>
              <a:off x="1064341" y="1098941"/>
              <a:ext cx="8177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rgbClr val="FF8A00"/>
                  </a:solidFill>
                </a:rPr>
                <a:t>Guide Tube (GT)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BA91DBE-7CCE-A375-A1E4-82F2431430D6}"/>
              </a:ext>
            </a:extLst>
          </p:cNvPr>
          <p:cNvGrpSpPr/>
          <p:nvPr/>
        </p:nvGrpSpPr>
        <p:grpSpPr>
          <a:xfrm>
            <a:off x="6845984" y="2850412"/>
            <a:ext cx="4890818" cy="1912777"/>
            <a:chOff x="6845984" y="2850412"/>
            <a:chExt cx="4890818" cy="1912777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2049466-E914-E22B-8092-3813691D3CFB}"/>
                </a:ext>
              </a:extLst>
            </p:cNvPr>
            <p:cNvSpPr txBox="1"/>
            <p:nvPr/>
          </p:nvSpPr>
          <p:spPr>
            <a:xfrm>
              <a:off x="10641510" y="4083599"/>
              <a:ext cx="109529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chemeClr val="accent5"/>
                  </a:solidFill>
                  <a:latin typeface="Symbol" panose="05050102010706020507" pitchFamily="18" charset="2"/>
                </a:rPr>
                <a:t>g </a:t>
              </a:r>
              <a:r>
                <a:rPr lang="en-GB" sz="1400" b="1" dirty="0">
                  <a:solidFill>
                    <a:schemeClr val="accent5"/>
                  </a:solidFill>
                </a:rPr>
                <a:t>6.13 MeV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E0994A18-29B6-03CA-5B5A-A500F0C3F3A9}"/>
                </a:ext>
              </a:extLst>
            </p:cNvPr>
            <p:cNvSpPr txBox="1"/>
            <p:nvPr/>
          </p:nvSpPr>
          <p:spPr>
            <a:xfrm>
              <a:off x="6845984" y="2850412"/>
              <a:ext cx="119402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rgbClr val="EE6677"/>
                  </a:solidFill>
                  <a:latin typeface="Symbol" panose="05050102010706020507" pitchFamily="18" charset="2"/>
                </a:rPr>
                <a:t>g </a:t>
              </a:r>
              <a:r>
                <a:rPr lang="en-GB" sz="1400" b="1" dirty="0">
                  <a:solidFill>
                    <a:srgbClr val="EE6677"/>
                  </a:solidFill>
                </a:rPr>
                <a:t>2.223 MeV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F3AD565-68AE-B2C5-C60B-857C1A2EF929}"/>
                </a:ext>
              </a:extLst>
            </p:cNvPr>
            <p:cNvSpPr txBox="1"/>
            <p:nvPr/>
          </p:nvSpPr>
          <p:spPr>
            <a:xfrm>
              <a:off x="9826963" y="4455412"/>
              <a:ext cx="147493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rgbClr val="EE6677"/>
                  </a:solidFill>
                  <a:latin typeface="Symbol" panose="05050102010706020507" pitchFamily="18" charset="2"/>
                </a:rPr>
                <a:t>1~2g</a:t>
              </a:r>
              <a:r>
                <a:rPr lang="en-GB" sz="1400" b="1" dirty="0">
                  <a:solidFill>
                    <a:srgbClr val="EE6677"/>
                  </a:solidFill>
                </a:rPr>
                <a:t> 4.94 MeV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42898FD-902A-3E45-39EE-DC23C1CECFB3}"/>
                </a:ext>
              </a:extLst>
            </p:cNvPr>
            <p:cNvSpPr txBox="1"/>
            <p:nvPr/>
          </p:nvSpPr>
          <p:spPr>
            <a:xfrm>
              <a:off x="8928760" y="4170559"/>
              <a:ext cx="162967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chemeClr val="accent5"/>
                  </a:solidFill>
                  <a:latin typeface="Symbol" panose="05050102010706020507" pitchFamily="18" charset="2"/>
                </a:rPr>
                <a:t>g </a:t>
              </a:r>
              <a:r>
                <a:rPr lang="en-GB" sz="1400" b="1" dirty="0">
                  <a:solidFill>
                    <a:schemeClr val="accent5"/>
                  </a:solidFill>
                </a:rPr>
                <a:t>4.43 MeV </a:t>
              </a:r>
              <a:r>
                <a:rPr lang="en-GB" sz="1200" b="1" dirty="0">
                  <a:solidFill>
                    <a:schemeClr val="accent5"/>
                  </a:solidFill>
                </a:rPr>
                <a:t>(</a:t>
              </a:r>
              <a:r>
                <a:rPr lang="en-GB" altLang="zh-CN" sz="1200" b="1" dirty="0">
                  <a:solidFill>
                    <a:schemeClr val="accent5"/>
                  </a:solidFill>
                </a:rPr>
                <a:t>n-LS)</a:t>
              </a:r>
              <a:endParaRPr lang="en-GB" sz="1200" b="1" dirty="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15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D35E8-BDD0-77B9-FD93-2050C3A5C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DFC8E5-1D38-DFFA-4392-83D52B86BB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02451" y="2781980"/>
            <a:ext cx="7196952" cy="351674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4C2B7-D49E-02E9-4925-CFF9CD7EE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619F00-DE32-E30C-E046-2923E0F19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9C25B8-72D3-67EE-69E5-D4BE9EA82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53</a:t>
            </a:fld>
            <a:endParaRPr lang="en-GB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FB6919D-1C85-A29B-B2FF-67451846F064}"/>
              </a:ext>
            </a:extLst>
          </p:cNvPr>
          <p:cNvSpPr txBox="1"/>
          <p:nvPr/>
        </p:nvSpPr>
        <p:spPr>
          <a:xfrm>
            <a:off x="12463688" y="2820388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CA31EB-1B10-AEF4-229A-B6CC43747FEA}"/>
              </a:ext>
            </a:extLst>
          </p:cNvPr>
          <p:cNvSpPr txBox="1"/>
          <p:nvPr/>
        </p:nvSpPr>
        <p:spPr>
          <a:xfrm>
            <a:off x="15240" y="15458"/>
            <a:ext cx="37337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Energy Calibration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256AD45-0092-B47B-C450-FB34071AC601}"/>
              </a:ext>
            </a:extLst>
          </p:cNvPr>
          <p:cNvGrpSpPr/>
          <p:nvPr/>
        </p:nvGrpSpPr>
        <p:grpSpPr>
          <a:xfrm>
            <a:off x="5212740" y="2542635"/>
            <a:ext cx="6962533" cy="2220554"/>
            <a:chOff x="5212740" y="2542635"/>
            <a:chExt cx="6962533" cy="222055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D925540-6CC7-C268-53C6-E3DEC0FE9272}"/>
                </a:ext>
              </a:extLst>
            </p:cNvPr>
            <p:cNvGrpSpPr/>
            <p:nvPr/>
          </p:nvGrpSpPr>
          <p:grpSpPr>
            <a:xfrm>
              <a:off x="5212740" y="2542635"/>
              <a:ext cx="3716020" cy="1239132"/>
              <a:chOff x="5501220" y="2552950"/>
              <a:chExt cx="3716020" cy="1239132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BA0C9E-1CE7-4699-69F1-C7F5A01C1037}"/>
                  </a:ext>
                </a:extLst>
              </p:cNvPr>
              <p:cNvSpPr txBox="1"/>
              <p:nvPr/>
            </p:nvSpPr>
            <p:spPr>
              <a:xfrm>
                <a:off x="5501220" y="2552950"/>
                <a:ext cx="126464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b="1" dirty="0">
                    <a:solidFill>
                      <a:srgbClr val="66CCEE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GB" sz="1400" b="1" dirty="0">
                    <a:solidFill>
                      <a:srgbClr val="66CCEE"/>
                    </a:solidFill>
                  </a:rPr>
                  <a:t> 0.662 MeV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819FB66-73B9-58BB-0008-E123F26F8DC6}"/>
                  </a:ext>
                </a:extLst>
              </p:cNvPr>
              <p:cNvSpPr txBox="1"/>
              <p:nvPr/>
            </p:nvSpPr>
            <p:spPr>
              <a:xfrm>
                <a:off x="6037852" y="2891359"/>
                <a:ext cx="124152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b="1" dirty="0">
                    <a:solidFill>
                      <a:srgbClr val="CCBB44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GB" sz="1400" b="1" dirty="0">
                    <a:solidFill>
                      <a:srgbClr val="CCBB44"/>
                    </a:solidFill>
                  </a:rPr>
                  <a:t> 0.835 MeV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D514D1E-FB34-5516-3064-D1A7D24EEA64}"/>
                  </a:ext>
                </a:extLst>
              </p:cNvPr>
              <p:cNvSpPr txBox="1"/>
              <p:nvPr/>
            </p:nvSpPr>
            <p:spPr>
              <a:xfrm>
                <a:off x="6254703" y="3317009"/>
                <a:ext cx="134684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>
                    <a:solidFill>
                      <a:srgbClr val="EE6677"/>
                    </a:solidFill>
                    <a:latin typeface="Symbol" panose="05050102010706020507" pitchFamily="18" charset="2"/>
                  </a:rPr>
                  <a:t>2g </a:t>
                </a:r>
                <a:r>
                  <a:rPr lang="en-GB" sz="1400" b="1" dirty="0">
                    <a:solidFill>
                      <a:srgbClr val="EE6677"/>
                    </a:solidFill>
                  </a:rPr>
                  <a:t>1.022 MeV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C85873B-29B5-A287-F490-D10F8B501E95}"/>
                  </a:ext>
                </a:extLst>
              </p:cNvPr>
              <p:cNvSpPr txBox="1"/>
              <p:nvPr/>
            </p:nvSpPr>
            <p:spPr>
              <a:xfrm>
                <a:off x="6400925" y="3484305"/>
                <a:ext cx="1541417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b="1" dirty="0">
                    <a:solidFill>
                      <a:srgbClr val="818181"/>
                    </a:solidFill>
                    <a:latin typeface="Symbol" panose="05050102010706020507" pitchFamily="18" charset="2"/>
                  </a:rPr>
                  <a:t>g </a:t>
                </a:r>
                <a:r>
                  <a:rPr lang="en-GB" sz="1400" b="1" dirty="0">
                    <a:solidFill>
                      <a:srgbClr val="818181"/>
                    </a:solidFill>
                  </a:rPr>
                  <a:t>1.460 MeV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000BDC1-49B6-206B-07D6-4BBAC0E63527}"/>
                  </a:ext>
                </a:extLst>
              </p:cNvPr>
              <p:cNvSpPr txBox="1"/>
              <p:nvPr/>
            </p:nvSpPr>
            <p:spPr>
              <a:xfrm>
                <a:off x="7858172" y="3203441"/>
                <a:ext cx="135906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b="1" dirty="0">
                    <a:solidFill>
                      <a:srgbClr val="AA3377"/>
                    </a:solidFill>
                    <a:latin typeface="Symbol" panose="05050102010706020507" pitchFamily="18" charset="2"/>
                  </a:rPr>
                  <a:t>2g </a:t>
                </a:r>
                <a:r>
                  <a:rPr lang="en-GB" sz="1400" b="1" i="0" dirty="0">
                    <a:solidFill>
                      <a:srgbClr val="AA3377"/>
                    </a:solidFill>
                    <a:effectLst/>
                  </a:rPr>
                  <a:t>2.506 MeV</a:t>
                </a:r>
                <a:endParaRPr lang="en-GB" sz="1400" b="1" dirty="0">
                  <a:solidFill>
                    <a:srgbClr val="AA3377"/>
                  </a:solidFill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BC69137-1FB5-F9AD-8929-73EEFBD1E409}"/>
                </a:ext>
              </a:extLst>
            </p:cNvPr>
            <p:cNvSpPr txBox="1"/>
            <p:nvPr/>
          </p:nvSpPr>
          <p:spPr>
            <a:xfrm>
              <a:off x="12175208" y="2810073"/>
              <a:ext cx="6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n-GB" dirty="0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1852471-6A24-653F-77E9-297AE27B3D36}"/>
                </a:ext>
              </a:extLst>
            </p:cNvPr>
            <p:cNvGrpSpPr/>
            <p:nvPr/>
          </p:nvGrpSpPr>
          <p:grpSpPr>
            <a:xfrm>
              <a:off x="6845984" y="2850412"/>
              <a:ext cx="4890818" cy="1912777"/>
              <a:chOff x="7057384" y="2554283"/>
              <a:chExt cx="4890818" cy="1912777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E0ECFEB-5E74-AF7B-8616-8B8CC6279BF8}"/>
                  </a:ext>
                </a:extLst>
              </p:cNvPr>
              <p:cNvSpPr txBox="1"/>
              <p:nvPr/>
            </p:nvSpPr>
            <p:spPr>
              <a:xfrm>
                <a:off x="10852910" y="3787470"/>
                <a:ext cx="109529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b="1" dirty="0">
                    <a:solidFill>
                      <a:schemeClr val="accent5"/>
                    </a:solidFill>
                    <a:latin typeface="Symbol" panose="05050102010706020507" pitchFamily="18" charset="2"/>
                  </a:rPr>
                  <a:t>g </a:t>
                </a:r>
                <a:r>
                  <a:rPr lang="en-GB" sz="1400" b="1" dirty="0">
                    <a:solidFill>
                      <a:schemeClr val="accent5"/>
                    </a:solidFill>
                  </a:rPr>
                  <a:t>6.13 MeV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F36209D-B4A0-4D97-0197-E5E295DFF9EC}"/>
                  </a:ext>
                </a:extLst>
              </p:cNvPr>
              <p:cNvSpPr txBox="1"/>
              <p:nvPr/>
            </p:nvSpPr>
            <p:spPr>
              <a:xfrm>
                <a:off x="7057384" y="2554283"/>
                <a:ext cx="119402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b="1" dirty="0">
                    <a:solidFill>
                      <a:srgbClr val="EE6677"/>
                    </a:solidFill>
                    <a:latin typeface="Symbol" panose="05050102010706020507" pitchFamily="18" charset="2"/>
                  </a:rPr>
                  <a:t>g </a:t>
                </a:r>
                <a:r>
                  <a:rPr lang="en-GB" sz="1400" b="1" dirty="0">
                    <a:solidFill>
                      <a:srgbClr val="EE6677"/>
                    </a:solidFill>
                  </a:rPr>
                  <a:t>2.223 MeV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7322C9E-1E58-4A62-1EA4-4A9785F6325D}"/>
                  </a:ext>
                </a:extLst>
              </p:cNvPr>
              <p:cNvSpPr txBox="1"/>
              <p:nvPr/>
            </p:nvSpPr>
            <p:spPr>
              <a:xfrm>
                <a:off x="10038363" y="4159283"/>
                <a:ext cx="147493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b="1" dirty="0">
                    <a:solidFill>
                      <a:srgbClr val="EE6677"/>
                    </a:solidFill>
                    <a:latin typeface="Symbol" panose="05050102010706020507" pitchFamily="18" charset="2"/>
                  </a:rPr>
                  <a:t>1~2g</a:t>
                </a:r>
                <a:r>
                  <a:rPr lang="en-GB" sz="1400" b="1" dirty="0">
                    <a:solidFill>
                      <a:srgbClr val="EE6677"/>
                    </a:solidFill>
                  </a:rPr>
                  <a:t> 4.94 MeV</a:t>
                </a:r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C6E632E-672A-E0F1-85CD-E4AF802D420A}"/>
              </a:ext>
            </a:extLst>
          </p:cNvPr>
          <p:cNvSpPr txBox="1"/>
          <p:nvPr/>
        </p:nvSpPr>
        <p:spPr>
          <a:xfrm>
            <a:off x="5129561" y="1469419"/>
            <a:ext cx="6457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Non-linearity (due to Birks, Cherenkov, etc.) well described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Characterised to &lt;1% precision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352839-8636-7B6A-CDD9-6F2286007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97" y="1121670"/>
            <a:ext cx="4354745" cy="28419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64C4BB-6DBB-74B2-1196-A87D74CDE0EC}"/>
              </a:ext>
            </a:extLst>
          </p:cNvPr>
          <p:cNvSpPr txBox="1"/>
          <p:nvPr/>
        </p:nvSpPr>
        <p:spPr>
          <a:xfrm>
            <a:off x="8928760" y="4170559"/>
            <a:ext cx="16296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/>
                </a:solidFill>
                <a:latin typeface="Symbol" panose="05050102010706020507" pitchFamily="18" charset="2"/>
              </a:rPr>
              <a:t>g </a:t>
            </a:r>
            <a:r>
              <a:rPr lang="en-GB" sz="1400" b="1" dirty="0">
                <a:solidFill>
                  <a:schemeClr val="accent5"/>
                </a:solidFill>
              </a:rPr>
              <a:t>4.43 MeV </a:t>
            </a:r>
            <a:r>
              <a:rPr lang="en-GB" sz="1200" b="1" dirty="0">
                <a:solidFill>
                  <a:schemeClr val="accent5"/>
                </a:solidFill>
              </a:rPr>
              <a:t>(</a:t>
            </a:r>
            <a:r>
              <a:rPr lang="en-GB" altLang="zh-CN" sz="1200" b="1" dirty="0">
                <a:solidFill>
                  <a:schemeClr val="accent5"/>
                </a:solidFill>
              </a:rPr>
              <a:t>n-LS)</a:t>
            </a:r>
            <a:endParaRPr lang="en-GB" sz="12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6731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1B5E8-393A-B56B-AE44-24732C66C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D1E3202F-79EC-F7CD-B6CA-2922F3B58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09" y="3583975"/>
            <a:ext cx="4305140" cy="26623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856B283-8B63-2360-BC4D-867495E94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80" y="818430"/>
            <a:ext cx="4294469" cy="26555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C02D32-8E57-99C8-AD4A-1EF51F35587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2451" y="2781980"/>
            <a:ext cx="7196952" cy="351674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721C35-FD89-0F01-79FF-DBB432812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CFDF83-5647-FDB3-444E-A7FE4FE25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9E3530-9E09-353A-D226-F7D15842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54</a:t>
            </a:fld>
            <a:endParaRPr lang="en-GB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B5E0C7A-EB82-2ACD-EDDA-64DE352D5489}"/>
              </a:ext>
            </a:extLst>
          </p:cNvPr>
          <p:cNvSpPr txBox="1"/>
          <p:nvPr/>
        </p:nvSpPr>
        <p:spPr>
          <a:xfrm>
            <a:off x="12463688" y="2820388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A39C88-81AF-AE82-3641-B7B00D4DDDC1}"/>
              </a:ext>
            </a:extLst>
          </p:cNvPr>
          <p:cNvSpPr/>
          <p:nvPr/>
        </p:nvSpPr>
        <p:spPr>
          <a:xfrm>
            <a:off x="9013371" y="717964"/>
            <a:ext cx="2743200" cy="187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5924443-8026-FB6D-E88B-8352A7EB4DF3}"/>
              </a:ext>
            </a:extLst>
          </p:cNvPr>
          <p:cNvGrpSpPr/>
          <p:nvPr/>
        </p:nvGrpSpPr>
        <p:grpSpPr>
          <a:xfrm>
            <a:off x="5212740" y="2542635"/>
            <a:ext cx="6962533" cy="2220554"/>
            <a:chOff x="5212740" y="2542635"/>
            <a:chExt cx="6962533" cy="222055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F9E55D5-AE48-5CEA-5816-211E4A737987}"/>
                </a:ext>
              </a:extLst>
            </p:cNvPr>
            <p:cNvGrpSpPr/>
            <p:nvPr/>
          </p:nvGrpSpPr>
          <p:grpSpPr>
            <a:xfrm>
              <a:off x="5212740" y="2542635"/>
              <a:ext cx="3716020" cy="1239132"/>
              <a:chOff x="5501220" y="2552950"/>
              <a:chExt cx="3716020" cy="1239132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D10B29C-CDEF-EEEF-0789-2C2A6285D57C}"/>
                  </a:ext>
                </a:extLst>
              </p:cNvPr>
              <p:cNvSpPr txBox="1"/>
              <p:nvPr/>
            </p:nvSpPr>
            <p:spPr>
              <a:xfrm>
                <a:off x="5501220" y="2552950"/>
                <a:ext cx="126464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b="1" dirty="0">
                    <a:solidFill>
                      <a:srgbClr val="66CCEE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GB" sz="1400" b="1" dirty="0">
                    <a:solidFill>
                      <a:srgbClr val="66CCEE"/>
                    </a:solidFill>
                  </a:rPr>
                  <a:t> 0.662 MeV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0C6CD36-FB80-321A-618A-522C280C327F}"/>
                  </a:ext>
                </a:extLst>
              </p:cNvPr>
              <p:cNvSpPr txBox="1"/>
              <p:nvPr/>
            </p:nvSpPr>
            <p:spPr>
              <a:xfrm>
                <a:off x="6037852" y="2891359"/>
                <a:ext cx="124152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b="1" dirty="0">
                    <a:solidFill>
                      <a:srgbClr val="CCBB44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GB" sz="1400" b="1" dirty="0">
                    <a:solidFill>
                      <a:srgbClr val="CCBB44"/>
                    </a:solidFill>
                  </a:rPr>
                  <a:t> 0.835 MeV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1E06896-5992-E944-79A9-80C53FD06AAE}"/>
                  </a:ext>
                </a:extLst>
              </p:cNvPr>
              <p:cNvSpPr txBox="1"/>
              <p:nvPr/>
            </p:nvSpPr>
            <p:spPr>
              <a:xfrm>
                <a:off x="6254703" y="3317009"/>
                <a:ext cx="134684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>
                    <a:solidFill>
                      <a:srgbClr val="EE6677"/>
                    </a:solidFill>
                    <a:latin typeface="Symbol" panose="05050102010706020507" pitchFamily="18" charset="2"/>
                  </a:rPr>
                  <a:t>2g </a:t>
                </a:r>
                <a:r>
                  <a:rPr lang="en-GB" sz="1400" b="1" dirty="0">
                    <a:solidFill>
                      <a:srgbClr val="EE6677"/>
                    </a:solidFill>
                  </a:rPr>
                  <a:t>1.022 MeV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B3887A0-BC6D-5DDB-652E-11029389559A}"/>
                  </a:ext>
                </a:extLst>
              </p:cNvPr>
              <p:cNvSpPr txBox="1"/>
              <p:nvPr/>
            </p:nvSpPr>
            <p:spPr>
              <a:xfrm>
                <a:off x="6400925" y="3484305"/>
                <a:ext cx="1541417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b="1" dirty="0">
                    <a:solidFill>
                      <a:srgbClr val="818181"/>
                    </a:solidFill>
                    <a:latin typeface="Symbol" panose="05050102010706020507" pitchFamily="18" charset="2"/>
                  </a:rPr>
                  <a:t>g </a:t>
                </a:r>
                <a:r>
                  <a:rPr lang="en-GB" sz="1400" b="1" dirty="0">
                    <a:solidFill>
                      <a:srgbClr val="818181"/>
                    </a:solidFill>
                  </a:rPr>
                  <a:t>1.460 MeV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99365ED-3018-5D26-2C41-648CBE052811}"/>
                  </a:ext>
                </a:extLst>
              </p:cNvPr>
              <p:cNvSpPr txBox="1"/>
              <p:nvPr/>
            </p:nvSpPr>
            <p:spPr>
              <a:xfrm>
                <a:off x="7858172" y="3203441"/>
                <a:ext cx="135906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b="1" dirty="0">
                    <a:solidFill>
                      <a:srgbClr val="AA3377"/>
                    </a:solidFill>
                    <a:latin typeface="Symbol" panose="05050102010706020507" pitchFamily="18" charset="2"/>
                  </a:rPr>
                  <a:t>2g </a:t>
                </a:r>
                <a:r>
                  <a:rPr lang="en-GB" sz="1400" b="1" i="0" dirty="0">
                    <a:solidFill>
                      <a:srgbClr val="AA3377"/>
                    </a:solidFill>
                    <a:effectLst/>
                  </a:rPr>
                  <a:t>2.506 MeV</a:t>
                </a:r>
                <a:endParaRPr lang="en-GB" sz="1400" b="1" dirty="0">
                  <a:solidFill>
                    <a:srgbClr val="AA3377"/>
                  </a:solidFill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4241BB3-106A-45C4-F4C1-D9121C348D90}"/>
                </a:ext>
              </a:extLst>
            </p:cNvPr>
            <p:cNvSpPr txBox="1"/>
            <p:nvPr/>
          </p:nvSpPr>
          <p:spPr>
            <a:xfrm>
              <a:off x="12175208" y="2810073"/>
              <a:ext cx="6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n-GB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293B551-C7C2-EB9D-C523-D53BA9B520BC}"/>
                </a:ext>
              </a:extLst>
            </p:cNvPr>
            <p:cNvGrpSpPr/>
            <p:nvPr/>
          </p:nvGrpSpPr>
          <p:grpSpPr>
            <a:xfrm>
              <a:off x="6845984" y="2850412"/>
              <a:ext cx="4890818" cy="1912777"/>
              <a:chOff x="7057384" y="2554283"/>
              <a:chExt cx="4890818" cy="1912777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2295808-F44E-BE9D-4AA0-4850CCA99844}"/>
                  </a:ext>
                </a:extLst>
              </p:cNvPr>
              <p:cNvSpPr txBox="1"/>
              <p:nvPr/>
            </p:nvSpPr>
            <p:spPr>
              <a:xfrm>
                <a:off x="10852910" y="3787470"/>
                <a:ext cx="109529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b="1" dirty="0">
                    <a:solidFill>
                      <a:schemeClr val="accent5"/>
                    </a:solidFill>
                    <a:latin typeface="Symbol" panose="05050102010706020507" pitchFamily="18" charset="2"/>
                  </a:rPr>
                  <a:t>g </a:t>
                </a:r>
                <a:r>
                  <a:rPr lang="en-GB" sz="1400" b="1" dirty="0">
                    <a:solidFill>
                      <a:schemeClr val="accent5"/>
                    </a:solidFill>
                  </a:rPr>
                  <a:t>6.13 MeV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9168B1C-1F37-C4CE-B332-C59724C58A21}"/>
                  </a:ext>
                </a:extLst>
              </p:cNvPr>
              <p:cNvSpPr txBox="1"/>
              <p:nvPr/>
            </p:nvSpPr>
            <p:spPr>
              <a:xfrm>
                <a:off x="7057384" y="2554283"/>
                <a:ext cx="119402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b="1" dirty="0">
                    <a:solidFill>
                      <a:srgbClr val="EE6677"/>
                    </a:solidFill>
                    <a:latin typeface="Symbol" panose="05050102010706020507" pitchFamily="18" charset="2"/>
                  </a:rPr>
                  <a:t>g </a:t>
                </a:r>
                <a:r>
                  <a:rPr lang="en-GB" sz="1400" b="1" dirty="0">
                    <a:solidFill>
                      <a:srgbClr val="EE6677"/>
                    </a:solidFill>
                  </a:rPr>
                  <a:t>2.223 MeV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10C4958-43F7-CF0B-86B5-CF42F5CE4E69}"/>
                  </a:ext>
                </a:extLst>
              </p:cNvPr>
              <p:cNvSpPr txBox="1"/>
              <p:nvPr/>
            </p:nvSpPr>
            <p:spPr>
              <a:xfrm>
                <a:off x="10038363" y="4159283"/>
                <a:ext cx="147493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b="1" dirty="0">
                    <a:solidFill>
                      <a:srgbClr val="EE6677"/>
                    </a:solidFill>
                    <a:latin typeface="Symbol" panose="05050102010706020507" pitchFamily="18" charset="2"/>
                  </a:rPr>
                  <a:t>1~2g</a:t>
                </a:r>
                <a:r>
                  <a:rPr lang="en-GB" sz="1400" b="1" dirty="0">
                    <a:solidFill>
                      <a:srgbClr val="EE6677"/>
                    </a:solidFill>
                  </a:rPr>
                  <a:t> 4.94 MeV</a:t>
                </a:r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E330A69-1196-79A1-EF9F-F72C932AEEBC}"/>
              </a:ext>
            </a:extLst>
          </p:cNvPr>
          <p:cNvSpPr txBox="1"/>
          <p:nvPr/>
        </p:nvSpPr>
        <p:spPr>
          <a:xfrm>
            <a:off x="15240" y="15458"/>
            <a:ext cx="37337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Energy Calibration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AEAF29-A4E2-D205-7CB9-7423C55722DA}"/>
              </a:ext>
            </a:extLst>
          </p:cNvPr>
          <p:cNvSpPr txBox="1"/>
          <p:nvPr/>
        </p:nvSpPr>
        <p:spPr>
          <a:xfrm>
            <a:off x="5246687" y="1026505"/>
            <a:ext cx="59424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Energy scale is known to 0.5%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Good spatial uniformity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Consistent energy response between calibration data and IBD candidates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48AF6B3-9836-6894-EB21-E04EA311547A}"/>
              </a:ext>
            </a:extLst>
          </p:cNvPr>
          <p:cNvSpPr/>
          <p:nvPr/>
        </p:nvSpPr>
        <p:spPr>
          <a:xfrm>
            <a:off x="4185424" y="2610731"/>
            <a:ext cx="334537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514A34-942B-0642-ED19-0B47CAF230F2}"/>
              </a:ext>
            </a:extLst>
          </p:cNvPr>
          <p:cNvSpPr/>
          <p:nvPr/>
        </p:nvSpPr>
        <p:spPr>
          <a:xfrm>
            <a:off x="4291200" y="3812810"/>
            <a:ext cx="149718" cy="3077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86F5D8-AF68-9412-5A51-1C76F2642391}"/>
              </a:ext>
            </a:extLst>
          </p:cNvPr>
          <p:cNvSpPr txBox="1"/>
          <p:nvPr/>
        </p:nvSpPr>
        <p:spPr>
          <a:xfrm>
            <a:off x="8928760" y="4170559"/>
            <a:ext cx="16296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/>
                </a:solidFill>
                <a:latin typeface="Symbol" panose="05050102010706020507" pitchFamily="18" charset="2"/>
              </a:rPr>
              <a:t>g </a:t>
            </a:r>
            <a:r>
              <a:rPr lang="en-GB" sz="1400" b="1" dirty="0">
                <a:solidFill>
                  <a:schemeClr val="accent5"/>
                </a:solidFill>
              </a:rPr>
              <a:t>4.43 MeV </a:t>
            </a:r>
            <a:r>
              <a:rPr lang="en-GB" sz="1200" b="1" dirty="0">
                <a:solidFill>
                  <a:schemeClr val="accent5"/>
                </a:solidFill>
              </a:rPr>
              <a:t>(</a:t>
            </a:r>
            <a:r>
              <a:rPr lang="en-GB" altLang="zh-CN" sz="1200" b="1" dirty="0">
                <a:solidFill>
                  <a:schemeClr val="accent5"/>
                </a:solidFill>
              </a:rPr>
              <a:t>n-LS)</a:t>
            </a:r>
            <a:endParaRPr lang="en-GB" sz="12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3733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4E073C-9A9A-B608-A084-B2C65CF6D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0AD7F6-7D84-FEB5-56C1-D094DE9CA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DFEFE6-A685-6E31-7079-7CBE5E918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55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1A5ED7-64B1-1DF6-D932-184958EDC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9222" y="2423733"/>
            <a:ext cx="33556" cy="1845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F69638-88CE-90C4-22EC-101D6EF03A07}"/>
              </a:ext>
            </a:extLst>
          </p:cNvPr>
          <p:cNvSpPr txBox="1"/>
          <p:nvPr/>
        </p:nvSpPr>
        <p:spPr>
          <a:xfrm>
            <a:off x="1561459" y="4757416"/>
            <a:ext cx="91026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Energy resolution for 𝛼 from </a:t>
            </a:r>
            <a:r>
              <a:rPr lang="en-GB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214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 is &lt; 3% @0.93MeV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Energy resolution for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anose="05050102010706020507" pitchFamily="18" charset="2"/>
              </a:rPr>
              <a:t>g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from </a:t>
            </a:r>
            <a:r>
              <a:rPr lang="en-GB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68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Ge is ~3.4% @0.90 MeV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Already close to but slightly worse than the expectation of 3.1%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Further improvements expected with better calibration and energy reconstruction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03AD7E-13CD-8C28-20DA-D33E8A1DD078}"/>
              </a:ext>
            </a:extLst>
          </p:cNvPr>
          <p:cNvSpPr txBox="1"/>
          <p:nvPr/>
        </p:nvSpPr>
        <p:spPr>
          <a:xfrm>
            <a:off x="15240" y="15458"/>
            <a:ext cx="37337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Energy Calibration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8160F0-2168-D1A5-7477-9DAAB3622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460" y="1150698"/>
            <a:ext cx="4430969" cy="3208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9CE51C-C84B-2E2D-54B4-DC3FFD1AC09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480" y="1131242"/>
            <a:ext cx="6237840" cy="339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5139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D079A0A-9CD1-0677-7F77-6CEC87F20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71" y="910325"/>
            <a:ext cx="10034847" cy="3805197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45000D-8CE4-2E56-FEFC-A5273047B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3C47F3-90EC-DF67-B5DD-75F3A275E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216099-163A-38D3-718D-57966C9B1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56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4A35CE-D321-4A55-44A2-2FD543741FEB}"/>
              </a:ext>
            </a:extLst>
          </p:cNvPr>
          <p:cNvSpPr txBox="1"/>
          <p:nvPr/>
        </p:nvSpPr>
        <p:spPr>
          <a:xfrm>
            <a:off x="0" y="0"/>
            <a:ext cx="38967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Timing Performance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73AC4E-8927-8102-1951-86CA1FC006D5}"/>
              </a:ext>
            </a:extLst>
          </p:cNvPr>
          <p:cNvSpPr txBox="1"/>
          <p:nvPr/>
        </p:nvSpPr>
        <p:spPr>
          <a:xfrm>
            <a:off x="4485167" y="2325501"/>
            <a:ext cx="14460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Dynode PMT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A3FF51-E655-1A89-7DAE-4DDDA8082E91}"/>
              </a:ext>
            </a:extLst>
          </p:cNvPr>
          <p:cNvSpPr txBox="1"/>
          <p:nvPr/>
        </p:nvSpPr>
        <p:spPr>
          <a:xfrm>
            <a:off x="9571075" y="2325501"/>
            <a:ext cx="14460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MCP PMT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677F64-3465-D7A6-0389-47C3E6382ADB}"/>
              </a:ext>
            </a:extLst>
          </p:cNvPr>
          <p:cNvSpPr txBox="1"/>
          <p:nvPr/>
        </p:nvSpPr>
        <p:spPr>
          <a:xfrm>
            <a:off x="3024963" y="4953671"/>
            <a:ext cx="61420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Event residual time =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</a:t>
            </a:r>
            <a:r>
              <a:rPr lang="en-GB" baseline="-25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first</a:t>
            </a:r>
            <a:r>
              <a:rPr lang="en-GB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-hit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−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</a:t>
            </a:r>
            <a:r>
              <a:rPr lang="en-GB" baseline="-25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TOF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− t</a:t>
            </a:r>
            <a:r>
              <a:rPr lang="en-GB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ref-PMT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Well-defined prompt timing peaks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Consistent with design, not limiting factor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Sufficient for background veto and vertex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30694930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03633A8-16BC-B70F-A913-22989CA15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03" y="1096033"/>
            <a:ext cx="7961197" cy="312330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358F95-C81A-2699-350F-D13577219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D55EB5-CF7A-5AA1-CC76-3C169FBC5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3BA1C2-2DC7-1685-FDF7-A7C62FD8E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57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B7DB1D-AB3F-8498-CC17-C8CC0907F81B}"/>
              </a:ext>
            </a:extLst>
          </p:cNvPr>
          <p:cNvSpPr txBox="1"/>
          <p:nvPr/>
        </p:nvSpPr>
        <p:spPr>
          <a:xfrm>
            <a:off x="0" y="0"/>
            <a:ext cx="42724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Vertex Reconstruction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9A3885-606C-7C09-CE4A-082A186DA242}"/>
              </a:ext>
            </a:extLst>
          </p:cNvPr>
          <p:cNvSpPr txBox="1"/>
          <p:nvPr/>
        </p:nvSpPr>
        <p:spPr>
          <a:xfrm>
            <a:off x="643711" y="1452748"/>
            <a:ext cx="1382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68</a:t>
            </a:r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Ge, ACU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4F318B-17C3-D7D0-D2F7-96796D68710E}"/>
              </a:ext>
            </a:extLst>
          </p:cNvPr>
          <p:cNvSpPr txBox="1"/>
          <p:nvPr/>
        </p:nvSpPr>
        <p:spPr>
          <a:xfrm>
            <a:off x="4713765" y="1452748"/>
            <a:ext cx="1382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68</a:t>
            </a:r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Ge, ACU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1F9DAC-3829-57C5-E418-EAD02B6AC5FF}"/>
              </a:ext>
            </a:extLst>
          </p:cNvPr>
          <p:cNvSpPr txBox="1"/>
          <p:nvPr/>
        </p:nvSpPr>
        <p:spPr>
          <a:xfrm>
            <a:off x="1187991" y="4800153"/>
            <a:ext cx="98160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-bias within 10 cm across detector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Deviation near boundary due to less uniform photon collection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Resolution 10-20 cm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Optical boundary effects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Sufficient for event selection, defining fiducial volume, and correcting energy non-uniformity. </a:t>
            </a: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88209C65-05C8-B8BC-B293-7F5BBD4FC2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3"/>
          <a:stretch/>
        </p:blipFill>
        <p:spPr>
          <a:xfrm>
            <a:off x="8284905" y="1115422"/>
            <a:ext cx="3907095" cy="31233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086E21-6BBC-41DF-2ABB-CFB1DCCCD7CF}"/>
              </a:ext>
            </a:extLst>
          </p:cNvPr>
          <p:cNvSpPr txBox="1"/>
          <p:nvPr/>
        </p:nvSpPr>
        <p:spPr>
          <a:xfrm>
            <a:off x="8335302" y="4219338"/>
            <a:ext cx="3824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Vertex of “singles” at outermost 10 cm of CD</a:t>
            </a:r>
          </a:p>
          <a:p>
            <a:pPr algn="ctr"/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External radioactivity from joints of AV support</a:t>
            </a:r>
          </a:p>
        </p:txBody>
      </p:sp>
    </p:spTree>
    <p:extLst>
      <p:ext uri="{BB962C8B-B14F-4D97-AF65-F5344CB8AC3E}">
        <p14:creationId xmlns:p14="http://schemas.microsoft.com/office/powerpoint/2010/main" val="11638101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46B304-687B-63AC-D576-DAEFC8E654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109" t="41400" r="32071" b="22569"/>
          <a:stretch>
            <a:fillRect/>
          </a:stretch>
        </p:blipFill>
        <p:spPr>
          <a:xfrm>
            <a:off x="428890" y="719579"/>
            <a:ext cx="4720270" cy="553876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A34F99-9825-DC3C-E22F-0689F2F71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B87A66-B6E2-A905-9B7A-806C24938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95F23-771D-F073-3011-B80C8F8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58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AE3B34A-2D7F-45DD-95E3-6E291FD04596}"/>
                  </a:ext>
                </a:extLst>
              </p:cNvPr>
              <p:cNvSpPr txBox="1"/>
              <p:nvPr/>
            </p:nvSpPr>
            <p:spPr>
              <a:xfrm>
                <a:off x="15240" y="15458"/>
                <a:ext cx="777001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0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Reactor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000" b="1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sz="3000" b="1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3000" b="1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e>
                        </m:acc>
                      </m:e>
                      <m:sub>
                        <m:r>
                          <a:rPr lang="en-GB" sz="3000" b="1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GB" sz="30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Event Characteristics at JUNO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AE3B34A-2D7F-45DD-95E3-6E291FD04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" y="15458"/>
                <a:ext cx="7770012" cy="553998"/>
              </a:xfrm>
              <a:prstGeom prst="rect">
                <a:avLst/>
              </a:prstGeom>
              <a:blipFill>
                <a:blip r:embed="rId3"/>
                <a:stretch>
                  <a:fillRect l="-1884" t="-14444" r="-942" b="-344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5E12EB1-7DCA-535E-F268-0A2F63D121EC}"/>
                  </a:ext>
                </a:extLst>
              </p:cNvPr>
              <p:cNvSpPr txBox="1"/>
              <p:nvPr/>
            </p:nvSpPr>
            <p:spPr>
              <a:xfrm>
                <a:off x="5922126" y="894329"/>
                <a:ext cx="6150927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accent6"/>
                    </a:solidFill>
                  </a:rPr>
                  <a:t>Inverse beta decay (IBD)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i="1" dirty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dirty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GB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GB" b="0" i="0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GB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lang="en-GB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GB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 b="0" i="0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GB" b="0" i="0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en-GB" dirty="0">
                    <a:solidFill>
                      <a:schemeClr val="accent6"/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dirty="0">
                    <a:solidFill>
                      <a:schemeClr val="accent6"/>
                    </a:solidFill>
                  </a:rPr>
                  <a:t>Only on hydrogen, not carbon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dirty="0">
                    <a:solidFill>
                      <a:schemeClr val="accent6"/>
                    </a:solidFill>
                  </a:rPr>
                  <a:t>Prompt signal: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GB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GB" dirty="0">
                  <a:solidFill>
                    <a:schemeClr val="accent6"/>
                  </a:solidFill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v"/>
                </a:pPr>
                <a:r>
                  <a:rPr lang="en-GB" dirty="0">
                    <a:solidFill>
                      <a:schemeClr val="accent6"/>
                    </a:solidFill>
                  </a:rPr>
                  <a:t>Prompt energy + 0.78 MeV ~ </a:t>
                </a:r>
                <a:r>
                  <a:rPr lang="en-GB" i="1" dirty="0">
                    <a:solidFill>
                      <a:schemeClr val="accent6"/>
                    </a:solidFill>
                  </a:rPr>
                  <a:t>E</a:t>
                </a:r>
                <a:r>
                  <a:rPr lang="en-GB" baseline="-25000" dirty="0">
                    <a:solidFill>
                      <a:schemeClr val="accent6"/>
                    </a:solidFill>
                    <a:latin typeface="Symbol" panose="05050102010706020507" pitchFamily="18" charset="2"/>
                  </a:rPr>
                  <a:t>n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5E12EB1-7DCA-535E-F268-0A2F63D121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2126" y="894329"/>
                <a:ext cx="6150927" cy="1477328"/>
              </a:xfrm>
              <a:prstGeom prst="rect">
                <a:avLst/>
              </a:prstGeom>
              <a:blipFill>
                <a:blip r:embed="rId4"/>
                <a:stretch>
                  <a:fillRect l="-793" t="-2479" b="-57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FF8945CA-9D54-F835-B2C2-027BEEF59570}"/>
              </a:ext>
            </a:extLst>
          </p:cNvPr>
          <p:cNvSpPr/>
          <p:nvPr/>
        </p:nvSpPr>
        <p:spPr>
          <a:xfrm>
            <a:off x="93378" y="3925163"/>
            <a:ext cx="284806" cy="315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05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2AC96-3872-06B6-4A58-BA9323F2A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E385FA7-7C0B-477F-087E-4A187CDFC5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109" t="41400" r="32071" b="22569"/>
          <a:stretch>
            <a:fillRect/>
          </a:stretch>
        </p:blipFill>
        <p:spPr>
          <a:xfrm>
            <a:off x="428890" y="719579"/>
            <a:ext cx="4720270" cy="553876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854804-040D-2AD0-81A2-9B66AFB2F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6750AC-50F6-5E54-8668-3038D8BD0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C24E2-36ED-496D-09BC-868C4B2BE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59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C93A23A-56ED-7520-EDCD-A3D83C01D5C0}"/>
                  </a:ext>
                </a:extLst>
              </p:cNvPr>
              <p:cNvSpPr txBox="1"/>
              <p:nvPr/>
            </p:nvSpPr>
            <p:spPr>
              <a:xfrm>
                <a:off x="15240" y="15458"/>
                <a:ext cx="777001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0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Reactor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000" b="1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sz="3000" b="1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3000" b="1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e>
                        </m:acc>
                      </m:e>
                      <m:sub>
                        <m:r>
                          <a:rPr lang="en-GB" sz="3000" b="1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GB" sz="30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Event Characteristics at JUNO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C93A23A-56ED-7520-EDCD-A3D83C01D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" y="15458"/>
                <a:ext cx="7770012" cy="553998"/>
              </a:xfrm>
              <a:prstGeom prst="rect">
                <a:avLst/>
              </a:prstGeom>
              <a:blipFill>
                <a:blip r:embed="rId3"/>
                <a:stretch>
                  <a:fillRect l="-1884" t="-14444" r="-942" b="-344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6053C81-0584-F391-9DD5-DA1A61FD5978}"/>
                  </a:ext>
                </a:extLst>
              </p:cNvPr>
              <p:cNvSpPr txBox="1"/>
              <p:nvPr/>
            </p:nvSpPr>
            <p:spPr>
              <a:xfrm>
                <a:off x="5922126" y="894329"/>
                <a:ext cx="6150927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accent6"/>
                    </a:solidFill>
                  </a:rPr>
                  <a:t>Inverse beta decay (IBD)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i="1" dirty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dirty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GB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GB" b="0" i="0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GB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lang="en-GB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GB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 b="0" i="0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GB" b="0" i="0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en-GB" dirty="0">
                    <a:solidFill>
                      <a:schemeClr val="accent6"/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dirty="0">
                    <a:solidFill>
                      <a:schemeClr val="accent6"/>
                    </a:solidFill>
                  </a:rPr>
                  <a:t>Only on hydrogen, not carbon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dirty="0">
                    <a:solidFill>
                      <a:schemeClr val="accent6"/>
                    </a:solidFill>
                  </a:rPr>
                  <a:t>Prompt signal: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GB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GB" dirty="0">
                  <a:solidFill>
                    <a:schemeClr val="accent6"/>
                  </a:solidFill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v"/>
                </a:pPr>
                <a:r>
                  <a:rPr lang="en-GB" dirty="0">
                    <a:solidFill>
                      <a:schemeClr val="accent6"/>
                    </a:solidFill>
                  </a:rPr>
                  <a:t>Prompt energy + 0.78 MeV ~ </a:t>
                </a:r>
                <a:r>
                  <a:rPr lang="en-GB" i="1" dirty="0">
                    <a:solidFill>
                      <a:schemeClr val="accent6"/>
                    </a:solidFill>
                  </a:rPr>
                  <a:t>E</a:t>
                </a:r>
                <a:r>
                  <a:rPr lang="en-GB" baseline="-25000" dirty="0">
                    <a:solidFill>
                      <a:schemeClr val="accent6"/>
                    </a:solidFill>
                    <a:latin typeface="Symbol" panose="05050102010706020507" pitchFamily="18" charset="2"/>
                  </a:rPr>
                  <a:t>n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dirty="0">
                    <a:solidFill>
                      <a:schemeClr val="accent6"/>
                    </a:solidFill>
                  </a:rPr>
                  <a:t>Delayed signal: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GB" b="0" i="0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GB" b="0" i="0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GB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GB" b="0" i="0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d</m:t>
                    </m:r>
                    <m:r>
                      <a:rPr lang="en-GB" b="0" i="0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l-GR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</m:oMath>
                </a14:m>
                <a:endParaRPr lang="en-GB" dirty="0">
                  <a:solidFill>
                    <a:schemeClr val="accent6"/>
                  </a:solidFill>
                  <a:ea typeface="Cambria Math" panose="02040503050406030204" pitchFamily="18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v"/>
                </a:pPr>
                <a:r>
                  <a:rPr lang="en-GB" dirty="0">
                    <a:solidFill>
                      <a:schemeClr val="accent6"/>
                    </a:solidFill>
                  </a:rPr>
                  <a:t>2.2 MeV neutron capture peak</a:t>
                </a:r>
              </a:p>
              <a:p>
                <a:pPr marL="742950" lvl="1" indent="-285750">
                  <a:buFont typeface="Wingdings" panose="05000000000000000000" pitchFamily="2" charset="2"/>
                  <a:buChar char="v"/>
                </a:pPr>
                <a:r>
                  <a:rPr lang="en-GB" dirty="0">
                    <a:solidFill>
                      <a:schemeClr val="accent6"/>
                    </a:solidFill>
                  </a:rPr>
                  <a:t>Mean capture time ~ 200 </a:t>
                </a:r>
                <a:r>
                  <a:rPr lang="en-GB" dirty="0" err="1">
                    <a:solidFill>
                      <a:schemeClr val="accent6"/>
                    </a:solidFill>
                    <a:latin typeface="Symbol" panose="05050102010706020507" pitchFamily="18" charset="2"/>
                  </a:rPr>
                  <a:t>m</a:t>
                </a:r>
                <a:r>
                  <a:rPr lang="en-GB" dirty="0" err="1">
                    <a:solidFill>
                      <a:schemeClr val="accent6"/>
                    </a:solidFill>
                  </a:rPr>
                  <a:t>s</a:t>
                </a:r>
                <a:r>
                  <a:rPr lang="en-GB" dirty="0">
                    <a:solidFill>
                      <a:schemeClr val="accent6"/>
                    </a:solidFill>
                  </a:rPr>
                  <a:t>  </a:t>
                </a:r>
              </a:p>
              <a:p>
                <a:pPr marL="742950" lvl="1" indent="-285750">
                  <a:buFont typeface="Wingdings" panose="05000000000000000000" pitchFamily="2" charset="2"/>
                  <a:buChar char="v"/>
                </a:pPr>
                <a:r>
                  <a:rPr lang="en-GB" dirty="0">
                    <a:solidFill>
                      <a:schemeClr val="accent6"/>
                    </a:solidFill>
                  </a:rPr>
                  <a:t>Separation between vertices up to ~1 m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6053C81-0584-F391-9DD5-DA1A61FD59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2126" y="894329"/>
                <a:ext cx="6150927" cy="2585323"/>
              </a:xfrm>
              <a:prstGeom prst="rect">
                <a:avLst/>
              </a:prstGeom>
              <a:blipFill>
                <a:blip r:embed="rId4"/>
                <a:stretch>
                  <a:fillRect l="-793" t="-1415" b="-28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8E7270DF-2A31-7BAD-87B6-D479432622EA}"/>
              </a:ext>
            </a:extLst>
          </p:cNvPr>
          <p:cNvSpPr/>
          <p:nvPr/>
        </p:nvSpPr>
        <p:spPr>
          <a:xfrm>
            <a:off x="93378" y="3925163"/>
            <a:ext cx="284806" cy="315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37C389B-7576-A659-D701-9546FD719C80}"/>
              </a:ext>
            </a:extLst>
          </p:cNvPr>
          <p:cNvGrpSpPr/>
          <p:nvPr/>
        </p:nvGrpSpPr>
        <p:grpSpPr>
          <a:xfrm>
            <a:off x="5579010" y="3429476"/>
            <a:ext cx="6410499" cy="2828868"/>
            <a:chOff x="5460076" y="3429476"/>
            <a:chExt cx="6410499" cy="282886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47F93C6-01BB-1B9A-312F-9A5FBEE2A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60076" y="3429476"/>
              <a:ext cx="6301047" cy="282886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CCEDCF7-BB2C-338C-FF5F-2D71CC3580BC}"/>
                </a:ext>
              </a:extLst>
            </p:cNvPr>
            <p:cNvSpPr/>
            <p:nvPr/>
          </p:nvSpPr>
          <p:spPr>
            <a:xfrm>
              <a:off x="11654444" y="5852160"/>
              <a:ext cx="216131" cy="1626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61E5EB1-7E4E-430A-60E1-8F66676C46AD}"/>
                </a:ext>
              </a:extLst>
            </p:cNvPr>
            <p:cNvSpPr/>
            <p:nvPr/>
          </p:nvSpPr>
          <p:spPr>
            <a:xfrm>
              <a:off x="9443260" y="3585971"/>
              <a:ext cx="160691" cy="2353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C724ACD-E634-C939-C6FA-8E7F03825398}"/>
                </a:ext>
              </a:extLst>
            </p:cNvPr>
            <p:cNvSpPr/>
            <p:nvPr/>
          </p:nvSpPr>
          <p:spPr>
            <a:xfrm>
              <a:off x="6064329" y="3610091"/>
              <a:ext cx="160691" cy="172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86F18F3-334C-45F1-9BE2-80E8FF7789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34" y="4198972"/>
            <a:ext cx="2189379" cy="233318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E3B8EB5-403A-308F-8519-ECAFAF219746}"/>
              </a:ext>
            </a:extLst>
          </p:cNvPr>
          <p:cNvGrpSpPr/>
          <p:nvPr/>
        </p:nvGrpSpPr>
        <p:grpSpPr>
          <a:xfrm>
            <a:off x="1572856" y="2972308"/>
            <a:ext cx="1315233" cy="2184059"/>
            <a:chOff x="1619991" y="3000589"/>
            <a:chExt cx="1315233" cy="2184059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641DB30-D12B-5DBC-50B6-9527850B731A}"/>
                </a:ext>
              </a:extLst>
            </p:cNvPr>
            <p:cNvCxnSpPr>
              <a:cxnSpLocks/>
            </p:cNvCxnSpPr>
            <p:nvPr/>
          </p:nvCxnSpPr>
          <p:spPr>
            <a:xfrm>
              <a:off x="1619991" y="3000589"/>
              <a:ext cx="1315233" cy="2184059"/>
            </a:xfrm>
            <a:prstGeom prst="line">
              <a:avLst/>
            </a:prstGeom>
            <a:ln w="254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37B6267-6115-E37F-0BA6-F695CF3FFFEC}"/>
                </a:ext>
              </a:extLst>
            </p:cNvPr>
            <p:cNvSpPr txBox="1"/>
            <p:nvPr/>
          </p:nvSpPr>
          <p:spPr>
            <a:xfrm>
              <a:off x="2049841" y="3403317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1"/>
                  </a:solidFill>
                  <a:latin typeface="Symbol" panose="05050102010706020507" pitchFamily="18" charset="2"/>
                </a:rPr>
                <a:t>D</a:t>
              </a:r>
              <a:r>
                <a:rPr lang="en-GB" dirty="0">
                  <a:solidFill>
                    <a:schemeClr val="accent1"/>
                  </a:solidFill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874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B32BE-A3F0-7545-6ED8-68BC928F5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53B3D7B6-2549-68D8-14B0-7D1586DE3D41}"/>
              </a:ext>
            </a:extLst>
          </p:cNvPr>
          <p:cNvSpPr txBox="1"/>
          <p:nvPr/>
        </p:nvSpPr>
        <p:spPr>
          <a:xfrm>
            <a:off x="0" y="0"/>
            <a:ext cx="4931641" cy="52474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3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Neutrino Mass and Mixing</a:t>
            </a:r>
            <a:endParaRPr lang="en-US" sz="300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 PL KaitiM GB" pitchFamily="2"/>
              <a:cs typeface="Arial" panose="020B0604020202020204" pitchFamily="34" charset="0"/>
            </a:endParaRPr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F0886230-FB69-1EB8-A9ED-6DA1EF6CA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6623B077-19B9-4947-8984-AE8D1DB85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E5A38-5BB0-1D46-AC14-125393B45BB7}" type="slidenum">
              <a:rPr lang="en-US" smtClean="0"/>
              <a:t>6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4FAFDC6-43D3-8C36-2BCC-323DCFDC1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US"/>
              <a:t>Warwick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D6C767E-3BE9-F1DF-821D-26A978B3D2BE}"/>
              </a:ext>
            </a:extLst>
          </p:cNvPr>
          <p:cNvGrpSpPr/>
          <p:nvPr/>
        </p:nvGrpSpPr>
        <p:grpSpPr>
          <a:xfrm>
            <a:off x="351080" y="607135"/>
            <a:ext cx="11685900" cy="2514600"/>
            <a:chOff x="351080" y="1064349"/>
            <a:chExt cx="11685900" cy="251460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E940EF3-A52E-2312-EDAF-F21DD7D4CBAC}"/>
                </a:ext>
              </a:extLst>
            </p:cNvPr>
            <p:cNvSpPr txBox="1"/>
            <p:nvPr/>
          </p:nvSpPr>
          <p:spPr>
            <a:xfrm>
              <a:off x="351080" y="1408561"/>
              <a:ext cx="19944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Standard Model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E21D9A6-4ACB-2CE5-354C-4443FEE5F11E}"/>
                </a:ext>
              </a:extLst>
            </p:cNvPr>
            <p:cNvSpPr txBox="1"/>
            <p:nvPr/>
          </p:nvSpPr>
          <p:spPr>
            <a:xfrm>
              <a:off x="2516777" y="1414029"/>
              <a:ext cx="29354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Beyond Standard Model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D42CA14-90ED-A380-4168-F44104555158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570" y="2075750"/>
              <a:ext cx="468249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F124461-741A-FE7B-0533-3E72F57CAB7B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570" y="2421687"/>
              <a:ext cx="468249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F71889D-7B0A-86F6-9EAD-FEBC07D5ED83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570" y="2743420"/>
              <a:ext cx="468249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70CB531-9C45-3F54-2FBB-21CF50F55335}"/>
                </a:ext>
              </a:extLst>
            </p:cNvPr>
            <p:cNvSpPr txBox="1"/>
            <p:nvPr/>
          </p:nvSpPr>
          <p:spPr>
            <a:xfrm>
              <a:off x="10450408" y="1584867"/>
              <a:ext cx="15865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Mass “levels”</a:t>
              </a:r>
              <a:endParaRPr lang="en-GB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63529AD-BCDC-866E-B4FB-F2013309A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7199" y="1994631"/>
              <a:ext cx="8812530" cy="853440"/>
            </a:xfrm>
            <a:prstGeom prst="rect">
              <a:avLst/>
            </a:prstGeom>
          </p:spPr>
        </p:pic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C17F4032-CB5E-EB5F-8067-8756919FC57A}"/>
                </a:ext>
              </a:extLst>
            </p:cNvPr>
            <p:cNvSpPr/>
            <p:nvPr/>
          </p:nvSpPr>
          <p:spPr>
            <a:xfrm>
              <a:off x="2516777" y="1826394"/>
              <a:ext cx="7585165" cy="112692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chemeClr val="tx1"/>
            </a:solidFill>
            <a:ln w="18360">
              <a:solidFill>
                <a:srgbClr val="000000"/>
              </a:solidFill>
              <a:prstDash val="solid"/>
            </a:ln>
            <a:effectLst/>
          </p:spPr>
          <p:txBody>
            <a:bodyPr vert="horz" wrap="none" lIns="89811" tIns="48988" rIns="89811" bIns="48988" anchor="ctr" anchorCtr="0" compatLnSpc="0">
              <a:noAutofit/>
            </a:bodyPr>
            <a:lstStyle/>
            <a:p>
              <a:pPr hangingPunct="0"/>
              <a:endPara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5B0CBE-6EAE-DF2C-4992-D7AB1E20262C}"/>
                </a:ext>
              </a:extLst>
            </p:cNvPr>
            <p:cNvSpPr txBox="1"/>
            <p:nvPr/>
          </p:nvSpPr>
          <p:spPr>
            <a:xfrm>
              <a:off x="4931641" y="2199446"/>
              <a:ext cx="3185778" cy="6722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6" tIns="40823" rIns="81646" bIns="40823" anchorCtr="0" compatLnSpc="0">
              <a:spAutoFit/>
            </a:bodyPr>
            <a:lstStyle/>
            <a:p>
              <a:pPr hangingPunct="0"/>
              <a:r>
                <a:rPr lang="en-US" sz="4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AR PL KaitiM GB" pitchFamily="2"/>
                  <a:cs typeface="Arial" panose="020B0604020202020204" pitchFamily="34" charset="0"/>
                </a:rPr>
                <a:t>PMNS matrix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6C653AA-B47F-919D-2C36-671F4BED35CA}"/>
                </a:ext>
              </a:extLst>
            </p:cNvPr>
            <p:cNvSpPr txBox="1"/>
            <p:nvPr/>
          </p:nvSpPr>
          <p:spPr>
            <a:xfrm>
              <a:off x="4326277" y="1877867"/>
              <a:ext cx="3318108" cy="31286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6" tIns="40823" rIns="81646" bIns="40823" anchorCtr="0" compatLnSpc="0"/>
            <a:lstStyle/>
            <a:p>
              <a:pPr hangingPunct="0">
                <a:spcBef>
                  <a:spcPts val="1080"/>
                </a:spcBef>
                <a:spcAft>
                  <a:spcPts val="900"/>
                </a:spcAft>
              </a:pPr>
              <a:r>
                <a: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AR PL KaitiM GB" pitchFamily="2"/>
                  <a:cs typeface="Arial" panose="020B0604020202020204" pitchFamily="34" charset="0"/>
                </a:rPr>
                <a:t>Pontecorvo–Maki–Nakagawa–Sakata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BC9D7AA-9243-6107-F1B9-3060978BAE62}"/>
                </a:ext>
              </a:extLst>
            </p:cNvPr>
            <p:cNvCxnSpPr/>
            <p:nvPr/>
          </p:nvCxnSpPr>
          <p:spPr>
            <a:xfrm>
              <a:off x="2401765" y="1064349"/>
              <a:ext cx="0" cy="2514600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7" name="Freeform 40">
            <a:extLst>
              <a:ext uri="{FF2B5EF4-FFF2-40B4-BE49-F238E27FC236}">
                <a16:creationId xmlns:a16="http://schemas.microsoft.com/office/drawing/2014/main" id="{6B4A0D7C-AD93-276A-B77B-853257B8A603}"/>
              </a:ext>
            </a:extLst>
          </p:cNvPr>
          <p:cNvSpPr/>
          <p:nvPr/>
        </p:nvSpPr>
        <p:spPr>
          <a:xfrm>
            <a:off x="5180619" y="4387238"/>
            <a:ext cx="82953" cy="8295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tx1"/>
          </a:solidFill>
          <a:ln w="18360">
            <a:solidFill>
              <a:schemeClr val="tx1"/>
            </a:solidFill>
            <a:prstDash val="solid"/>
          </a:ln>
        </p:spPr>
        <p:txBody>
          <a:bodyPr vert="horz" wrap="none" lIns="89811" tIns="48988" rIns="89811" bIns="48988" anchor="ctr" anchorCtr="0" compatLnSpc="0">
            <a:noAutofit/>
          </a:bodyPr>
          <a:lstStyle/>
          <a:p>
            <a:pPr hangingPunct="0"/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/>
              <a:ea typeface="AR PL KaitiM GB" pitchFamily="2"/>
              <a:cs typeface="Lohit Hindi" pitchFamily="2"/>
            </a:endParaRPr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37EAAEAF-3C25-ED93-AA1A-EE9769DF4BD4}"/>
              </a:ext>
            </a:extLst>
          </p:cNvPr>
          <p:cNvSpPr/>
          <p:nvPr/>
        </p:nvSpPr>
        <p:spPr>
          <a:xfrm>
            <a:off x="5106484" y="3493945"/>
            <a:ext cx="237754" cy="23775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tx1"/>
          </a:solidFill>
          <a:ln w="18360">
            <a:solidFill>
              <a:schemeClr val="tx1"/>
            </a:solidFill>
            <a:prstDash val="solid"/>
          </a:ln>
        </p:spPr>
        <p:txBody>
          <a:bodyPr vert="horz" wrap="none" lIns="89811" tIns="48988" rIns="89811" bIns="48988" anchor="ctr" anchorCtr="0" compatLnSpc="0">
            <a:noAutofit/>
          </a:bodyPr>
          <a:lstStyle/>
          <a:p>
            <a:pPr hangingPunct="0"/>
            <a:endParaRPr lang="en-US" sz="1633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/>
              <a:ea typeface="AR PL KaitiM GB" pitchFamily="2"/>
              <a:cs typeface="Lohit Hindi" pitchFamily="2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A13418A-5AEA-6B67-CFE7-E4B3CF8DBA68}"/>
              </a:ext>
            </a:extLst>
          </p:cNvPr>
          <p:cNvCxnSpPr>
            <a:cxnSpLocks/>
          </p:cNvCxnSpPr>
          <p:nvPr/>
        </p:nvCxnSpPr>
        <p:spPr>
          <a:xfrm>
            <a:off x="5393552" y="4436505"/>
            <a:ext cx="1545982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3BFC836-2A09-2E2D-5384-1B4F6D9AAD25}"/>
              </a:ext>
            </a:extLst>
          </p:cNvPr>
          <p:cNvCxnSpPr>
            <a:cxnSpLocks/>
          </p:cNvCxnSpPr>
          <p:nvPr/>
        </p:nvCxnSpPr>
        <p:spPr>
          <a:xfrm>
            <a:off x="5393552" y="3604636"/>
            <a:ext cx="1545982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0294614-2390-AD17-F17E-6B83352CA154}"/>
              </a:ext>
            </a:extLst>
          </p:cNvPr>
          <p:cNvGrpSpPr/>
          <p:nvPr/>
        </p:nvGrpSpPr>
        <p:grpSpPr>
          <a:xfrm>
            <a:off x="3304617" y="3683604"/>
            <a:ext cx="6027652" cy="2085784"/>
            <a:chOff x="3304617" y="3683604"/>
            <a:chExt cx="6027652" cy="2085784"/>
          </a:xfrm>
        </p:grpSpPr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2196B1D-8E4C-91EC-14FB-2C92D99CF604}"/>
                </a:ext>
              </a:extLst>
            </p:cNvPr>
            <p:cNvSpPr/>
            <p:nvPr/>
          </p:nvSpPr>
          <p:spPr>
            <a:xfrm>
              <a:off x="6199566" y="3683604"/>
              <a:ext cx="237754" cy="23775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  <a:prstDash val="solid"/>
            </a:ln>
          </p:spPr>
          <p:txBody>
            <a:bodyPr vert="horz" wrap="none" lIns="81646" tIns="40823" rIns="81646" bIns="40823" anchor="ctr" anchorCtr="0" compatLnSpc="0">
              <a:noAutofit/>
            </a:bodyPr>
            <a:lstStyle/>
            <a:p>
              <a:pPr hangingPunct="0"/>
              <a:endPara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F322E5D-65D4-5F64-981A-330554434807}"/>
                </a:ext>
              </a:extLst>
            </p:cNvPr>
            <p:cNvCxnSpPr/>
            <p:nvPr/>
          </p:nvCxnSpPr>
          <p:spPr>
            <a:xfrm>
              <a:off x="6471285" y="3816321"/>
              <a:ext cx="468249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36A93961-B0EE-0B73-AEF7-43707D9B12C0}"/>
                </a:ext>
              </a:extLst>
            </p:cNvPr>
            <p:cNvSpPr/>
            <p:nvPr/>
          </p:nvSpPr>
          <p:spPr>
            <a:xfrm>
              <a:off x="5180945" y="4179448"/>
              <a:ext cx="82953" cy="829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18360">
              <a:solidFill>
                <a:schemeClr val="tx1"/>
              </a:solidFill>
              <a:prstDash val="solid"/>
            </a:ln>
          </p:spPr>
          <p:txBody>
            <a:bodyPr vert="horz" wrap="none" lIns="89811" tIns="48988" rIns="89811" bIns="48988" anchor="ctr" anchorCtr="0" compatLnSpc="0">
              <a:noAutofit/>
            </a:bodyPr>
            <a:lstStyle/>
            <a:p>
              <a:pPr hangingPunct="0"/>
              <a:endPara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CDD4A62-D941-D4F7-3D95-C304953364DB}"/>
                </a:ext>
              </a:extLst>
            </p:cNvPr>
            <p:cNvCxnSpPr/>
            <p:nvPr/>
          </p:nvCxnSpPr>
          <p:spPr>
            <a:xfrm>
              <a:off x="5393552" y="4217890"/>
              <a:ext cx="468249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E149568-5A99-5E77-0725-C2E8A376CB4F}"/>
                </a:ext>
              </a:extLst>
            </p:cNvPr>
            <p:cNvSpPr txBox="1"/>
            <p:nvPr/>
          </p:nvSpPr>
          <p:spPr>
            <a:xfrm>
              <a:off x="4078799" y="4566188"/>
              <a:ext cx="4074601" cy="70350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6" tIns="40823" rIns="81646" bIns="40823" anchorCtr="0" compatLnSpc="0">
              <a:noAutofit/>
            </a:bodyPr>
            <a:lstStyle/>
            <a:p>
              <a:pPr algn="ctr" hangingPunct="0"/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AR PL KaitiM GB" pitchFamily="2"/>
                  <a:cs typeface="Arial" panose="020B0604020202020204" pitchFamily="34" charset="0"/>
                </a:rPr>
                <a:t>Normal / Inverted </a:t>
              </a:r>
            </a:p>
            <a:p>
              <a:pPr algn="ctr" hangingPunct="0"/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AR PL KaitiM GB" pitchFamily="2"/>
                  <a:cs typeface="Arial" panose="020B0604020202020204" pitchFamily="34" charset="0"/>
                </a:rPr>
                <a:t>Mass Ordering (MO, or Hierarchy)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54B3E40-98D6-9739-753B-98B30F003D95}"/>
                </a:ext>
              </a:extLst>
            </p:cNvPr>
            <p:cNvSpPr txBox="1"/>
            <p:nvPr/>
          </p:nvSpPr>
          <p:spPr>
            <a:xfrm>
              <a:off x="3304617" y="5400056"/>
              <a:ext cx="60276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 problem only when there are more than 2 masses!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09866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03711-0D82-D7C4-09E4-2EDBA4BFE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DED191-C5E2-5C41-935F-24F7357A9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7837" y="0"/>
            <a:ext cx="5604164" cy="653737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D88951-0574-8E2B-FC13-9C8117033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5292B7-A115-D4B4-5AF3-7FE307484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2AF817-A6F9-74A3-BC9D-7D34C28F1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60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CF485C-7812-7D7D-8505-B5A0C1AAAEB4}"/>
              </a:ext>
            </a:extLst>
          </p:cNvPr>
          <p:cNvSpPr txBox="1"/>
          <p:nvPr/>
        </p:nvSpPr>
        <p:spPr>
          <a:xfrm>
            <a:off x="850757" y="590859"/>
            <a:ext cx="52452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Background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Cosmogenic spallation products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Li/</a:t>
            </a:r>
            <a:r>
              <a:rPr lang="en-GB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He: </a:t>
            </a:r>
            <a:r>
              <a:rPr lang="el-G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β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-n decay most dangerous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Natural radioactivity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Geoneutrinos from decay of U/Th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World reactors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6AB645-9200-47AC-9675-9CECEA409BB7}"/>
              </a:ext>
            </a:extLst>
          </p:cNvPr>
          <p:cNvSpPr txBox="1"/>
          <p:nvPr/>
        </p:nvSpPr>
        <p:spPr>
          <a:xfrm>
            <a:off x="850757" y="2382046"/>
            <a:ext cx="56041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Event selection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Fiducial volume cut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Remove events near CD boundary where external backgrounds enters; to keep the best performance region only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PMT flasher rejection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Remove events produced by flashing PMTs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Muon veto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Remove events after a cosmic-ray muon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Spallation neutron space-time veto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Multiplicity cut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Remove events with more than 2 triggers expected for IBD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Triple coincidence for IBD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9282EF-0C0C-E7D6-230D-D2423711D793}"/>
              </a:ext>
            </a:extLst>
          </p:cNvPr>
          <p:cNvSpPr txBox="1"/>
          <p:nvPr/>
        </p:nvSpPr>
        <p:spPr>
          <a:xfrm>
            <a:off x="0" y="0"/>
            <a:ext cx="315663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Event Selection </a:t>
            </a:r>
          </a:p>
        </p:txBody>
      </p:sp>
    </p:spTree>
    <p:extLst>
      <p:ext uri="{BB962C8B-B14F-4D97-AF65-F5344CB8AC3E}">
        <p14:creationId xmlns:p14="http://schemas.microsoft.com/office/powerpoint/2010/main" val="40053775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507D28-3438-A641-AB55-FA225E95B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F55FC6-DA68-44CD-8816-26996CC35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0545F-BA8B-045E-D9A5-4CDFFB148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61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B8A347-B093-BBF2-09AC-7A012C8F440A}"/>
              </a:ext>
            </a:extLst>
          </p:cNvPr>
          <p:cNvSpPr txBox="1"/>
          <p:nvPr/>
        </p:nvSpPr>
        <p:spPr>
          <a:xfrm>
            <a:off x="2946527" y="4048026"/>
            <a:ext cx="703493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Muon tagging: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WCD 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Cherenkov light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 Hz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CD 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Very large and track-like energy deposition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 Hz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Stable performance and almost 100% tagging efficiency in WCD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894A24-7494-E478-5F43-0FABD8185ED4}"/>
              </a:ext>
            </a:extLst>
          </p:cNvPr>
          <p:cNvSpPr txBox="1"/>
          <p:nvPr/>
        </p:nvSpPr>
        <p:spPr>
          <a:xfrm>
            <a:off x="0" y="0"/>
            <a:ext cx="53464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Event Selection: Muon Veto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DB7B48-F98B-7A69-3F20-6E6AE09F2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823" y="565858"/>
            <a:ext cx="7098354" cy="34703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A35827-A32E-EA44-082A-904DEB7EB105}"/>
              </a:ext>
            </a:extLst>
          </p:cNvPr>
          <p:cNvSpPr txBox="1"/>
          <p:nvPr/>
        </p:nvSpPr>
        <p:spPr>
          <a:xfrm>
            <a:off x="8759456" y="3075617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WCD</a:t>
            </a:r>
          </a:p>
        </p:txBody>
      </p:sp>
    </p:spTree>
    <p:extLst>
      <p:ext uri="{BB962C8B-B14F-4D97-AF65-F5344CB8AC3E}">
        <p14:creationId xmlns:p14="http://schemas.microsoft.com/office/powerpoint/2010/main" val="2372082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AF3498F-826B-8526-691A-DE46B9101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961" y="3705662"/>
            <a:ext cx="3298788" cy="24452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2AE274-DDD9-594B-DCE7-2D81AFD78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009" y="1260381"/>
            <a:ext cx="3430693" cy="244528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FDB913-10B5-9FF8-F9F0-DBE9CE65E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1AF850-3FE6-1075-C2AD-2B871681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0E26D2-DA04-6203-4BBD-7E6E3DED5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62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B6EE89-5E53-DEB4-E0D4-5DACF2200D67}"/>
              </a:ext>
            </a:extLst>
          </p:cNvPr>
          <p:cNvSpPr txBox="1"/>
          <p:nvPr/>
        </p:nvSpPr>
        <p:spPr>
          <a:xfrm>
            <a:off x="0" y="0"/>
            <a:ext cx="53464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Event Selection: Muon Veto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D2F747-16F4-2BEE-B927-7AE8C4408FC1}"/>
              </a:ext>
            </a:extLst>
          </p:cNvPr>
          <p:cNvSpPr txBox="1"/>
          <p:nvPr/>
        </p:nvSpPr>
        <p:spPr>
          <a:xfrm>
            <a:off x="5200903" y="4875211"/>
            <a:ext cx="62397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Single muon reconstruction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WCD and CD reconstruction consistent with MC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Normalisation and shape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Validating models of muon flux and rock overburden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931F3F4-A9C5-E49C-2CDB-2017799D51E8}"/>
              </a:ext>
            </a:extLst>
          </p:cNvPr>
          <p:cNvGrpSpPr/>
          <p:nvPr/>
        </p:nvGrpSpPr>
        <p:grpSpPr>
          <a:xfrm>
            <a:off x="865045" y="699163"/>
            <a:ext cx="3316053" cy="553325"/>
            <a:chOff x="334529" y="603959"/>
            <a:chExt cx="3316053" cy="553325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DABFB34-0E12-78F2-A4DA-01BD3427A9A4}"/>
                </a:ext>
              </a:extLst>
            </p:cNvPr>
            <p:cNvSpPr/>
            <p:nvPr/>
          </p:nvSpPr>
          <p:spPr>
            <a:xfrm>
              <a:off x="740837" y="684000"/>
              <a:ext cx="468000" cy="46672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3CD549F-1C13-C053-9BD3-7AE860E47715}"/>
                </a:ext>
              </a:extLst>
            </p:cNvPr>
            <p:cNvSpPr/>
            <p:nvPr/>
          </p:nvSpPr>
          <p:spPr>
            <a:xfrm>
              <a:off x="3182582" y="690563"/>
              <a:ext cx="468000" cy="46672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37E99B1-127D-15C6-F3F0-C69F6EDCD88C}"/>
                </a:ext>
              </a:extLst>
            </p:cNvPr>
            <p:cNvCxnSpPr>
              <a:cxnSpLocks/>
            </p:cNvCxnSpPr>
            <p:nvPr/>
          </p:nvCxnSpPr>
          <p:spPr>
            <a:xfrm>
              <a:off x="3416582" y="603959"/>
              <a:ext cx="0" cy="553325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5ED8094-3FB3-0E5A-7DC4-5CA6D598CF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6912" y="918000"/>
              <a:ext cx="549183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984139C2-5390-2CE5-7B95-1EE532467669}"/>
                </a:ext>
              </a:extLst>
            </p:cNvPr>
            <p:cNvCxnSpPr>
              <a:cxnSpLocks/>
            </p:cNvCxnSpPr>
            <p:nvPr/>
          </p:nvCxnSpPr>
          <p:spPr>
            <a:xfrm>
              <a:off x="334529" y="918000"/>
              <a:ext cx="549183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C6A981F-5813-4E7E-E6C0-E635F97166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30171" y="553998"/>
            <a:ext cx="7181185" cy="40404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0E1DBDF-CAEA-F530-8E7E-15A3251AE15F}"/>
              </a:ext>
            </a:extLst>
          </p:cNvPr>
          <p:cNvSpPr txBox="1"/>
          <p:nvPr/>
        </p:nvSpPr>
        <p:spPr>
          <a:xfrm>
            <a:off x="9795645" y="6229443"/>
            <a:ext cx="21275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Photo credit: LIU </a:t>
            </a:r>
            <a:r>
              <a:rPr lang="en-GB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Yuexiang@IHEP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2812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27844-47F3-308A-E9B0-A088B8D44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C36AA82-7A14-7190-2AA4-5E972A60D9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19002" y="743022"/>
            <a:ext cx="4785274" cy="5452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6514BF-72C0-793A-6B6A-CE0BAFED43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b="23181"/>
          <a:stretch>
            <a:fillRect/>
          </a:stretch>
        </p:blipFill>
        <p:spPr>
          <a:xfrm>
            <a:off x="6810539" y="392421"/>
            <a:ext cx="3539263" cy="188855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11B4D0-1379-D6E3-BFB7-83FA08E61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C5C5AE-CA17-9913-1A1E-BD804556B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D7C2D-A798-ABBA-F8D6-4451025E6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63</a:t>
            </a:fld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A0E040-ADEC-F3E7-B880-5012BCF482A3}"/>
              </a:ext>
            </a:extLst>
          </p:cNvPr>
          <p:cNvSpPr txBox="1"/>
          <p:nvPr/>
        </p:nvSpPr>
        <p:spPr>
          <a:xfrm>
            <a:off x="6537960" y="119551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0CDBB9A-5FD3-2984-6FCC-7525DD641946}"/>
                  </a:ext>
                </a:extLst>
              </p:cNvPr>
              <p:cNvSpPr txBox="1"/>
              <p:nvPr/>
            </p:nvSpPr>
            <p:spPr>
              <a:xfrm>
                <a:off x="0" y="0"/>
                <a:ext cx="467301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0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Reactor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000" b="1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sz="3000" b="1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3000" b="1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e>
                        </m:acc>
                      </m:e>
                      <m:sub>
                        <m:r>
                          <a:rPr lang="en-GB" sz="3000" b="1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GB" sz="30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Rate at JUNO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0CDBB9A-5FD3-2984-6FCC-7525DD6419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4673011" cy="553998"/>
              </a:xfrm>
              <a:prstGeom prst="rect">
                <a:avLst/>
              </a:prstGeom>
              <a:blipFill>
                <a:blip r:embed="rId4"/>
                <a:stretch>
                  <a:fillRect l="-2999" t="-14286" r="-2086" b="-329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03947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01A83-51FF-077E-11F7-7DA184DEB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FB1F0E-AC7B-688C-B4A8-6F2939EE8D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b="22841"/>
          <a:stretch>
            <a:fillRect/>
          </a:stretch>
        </p:blipFill>
        <p:spPr>
          <a:xfrm>
            <a:off x="6810539" y="392422"/>
            <a:ext cx="3539263" cy="18968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6F51A3-0D0F-B6B5-D25E-12C4EAD80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427E5E-AB0A-A5E5-CEB5-BA42F766D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0B8C7-2045-C370-E3F7-F1814F6AE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64</a:t>
            </a:fld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696D15-A1CC-D64F-D6B3-00B12AB748C8}"/>
              </a:ext>
            </a:extLst>
          </p:cNvPr>
          <p:cNvSpPr txBox="1"/>
          <p:nvPr/>
        </p:nvSpPr>
        <p:spPr>
          <a:xfrm>
            <a:off x="6537960" y="119551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FF03ABD-0C00-1972-38EA-D5C9CDAC3EDC}"/>
                  </a:ext>
                </a:extLst>
              </p:cNvPr>
              <p:cNvSpPr txBox="1"/>
              <p:nvPr/>
            </p:nvSpPr>
            <p:spPr>
              <a:xfrm>
                <a:off x="0" y="0"/>
                <a:ext cx="467301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0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Reactor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000" b="1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sz="3000" b="1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3000" b="1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e>
                        </m:acc>
                      </m:e>
                      <m:sub>
                        <m:r>
                          <a:rPr lang="en-GB" sz="3000" b="1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GB" sz="30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Rate at JUNO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FF03ABD-0C00-1972-38EA-D5C9CDAC3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4673011" cy="553998"/>
              </a:xfrm>
              <a:prstGeom prst="rect">
                <a:avLst/>
              </a:prstGeom>
              <a:blipFill>
                <a:blip r:embed="rId4"/>
                <a:stretch>
                  <a:fillRect l="-2999" t="-14286" r="-2086" b="-329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112396E6-EB8D-8E03-72E4-98590ECCBDCD}"/>
              </a:ext>
            </a:extLst>
          </p:cNvPr>
          <p:cNvSpPr txBox="1"/>
          <p:nvPr/>
        </p:nvSpPr>
        <p:spPr>
          <a:xfrm>
            <a:off x="6331408" y="2289317"/>
            <a:ext cx="558997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Uncertainties on predicted non-oscillated signal rate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Proton counting in LS (geometric, chemical, etc.)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Flux constrained by released Daya Bay near detector 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BF9880-D5B1-A0B5-E739-96A781622911}"/>
              </a:ext>
            </a:extLst>
          </p:cNvPr>
          <p:cNvSpPr/>
          <p:nvPr/>
        </p:nvSpPr>
        <p:spPr>
          <a:xfrm>
            <a:off x="6846674" y="754239"/>
            <a:ext cx="3074621" cy="404701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812547-846B-16AA-AEC4-E41D47E7C3C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9002" y="743022"/>
            <a:ext cx="4785274" cy="545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6839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DD47A-E274-5C58-2E94-082E5BD08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F713D8B-4CB6-7971-EC2C-11770DCD716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b="23181"/>
          <a:stretch>
            <a:fillRect/>
          </a:stretch>
        </p:blipFill>
        <p:spPr>
          <a:xfrm>
            <a:off x="6810539" y="392421"/>
            <a:ext cx="3539263" cy="188855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0CD826-F01E-9E82-4DBE-40EA6604A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FE5BBA-BDF2-6B19-B473-F28977656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AE4C1C-0C96-7B6A-A1C1-5A36AD782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65</a:t>
            </a:fld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61A472-522C-AA34-1CF7-6EE3FA7D9CAC}"/>
              </a:ext>
            </a:extLst>
          </p:cNvPr>
          <p:cNvSpPr txBox="1"/>
          <p:nvPr/>
        </p:nvSpPr>
        <p:spPr>
          <a:xfrm>
            <a:off x="6537960" y="119551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ABE3816-975D-DC8B-CC05-65FD92753BEC}"/>
                  </a:ext>
                </a:extLst>
              </p:cNvPr>
              <p:cNvSpPr txBox="1"/>
              <p:nvPr/>
            </p:nvSpPr>
            <p:spPr>
              <a:xfrm>
                <a:off x="0" y="0"/>
                <a:ext cx="467301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0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Reactor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000" b="1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sz="3000" b="1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3000" b="1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e>
                        </m:acc>
                      </m:e>
                      <m:sub>
                        <m:r>
                          <a:rPr lang="en-GB" sz="3000" b="1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GB" sz="30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Rate at JUNO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ABE3816-975D-DC8B-CC05-65FD92753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4673011" cy="553998"/>
              </a:xfrm>
              <a:prstGeom prst="rect">
                <a:avLst/>
              </a:prstGeom>
              <a:blipFill>
                <a:blip r:embed="rId4"/>
                <a:stretch>
                  <a:fillRect l="-2999" t="-14286" r="-2086" b="-329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6E7902C-1D69-E280-00F2-CD02E767DB1D}"/>
              </a:ext>
            </a:extLst>
          </p:cNvPr>
          <p:cNvSpPr txBox="1"/>
          <p:nvPr/>
        </p:nvSpPr>
        <p:spPr>
          <a:xfrm>
            <a:off x="6331408" y="2289317"/>
            <a:ext cx="558997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Uncertainties on predicted non-oscillated signal rate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Proton counting in LS (geometric, chemical, etc.)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Flux constrained by released Daya Bay near detector data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Residual reactor specific systematics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B079F4-4152-3835-6D56-24C713FAE5BE}"/>
              </a:ext>
            </a:extLst>
          </p:cNvPr>
          <p:cNvSpPr/>
          <p:nvPr/>
        </p:nvSpPr>
        <p:spPr>
          <a:xfrm>
            <a:off x="6846673" y="1164346"/>
            <a:ext cx="3074621" cy="963917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04815B-CD38-50CE-7914-C368A631E4D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9002" y="743022"/>
            <a:ext cx="4785274" cy="545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416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B1F13-AFAC-190B-117C-5400F58CE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362D3C-E2FA-D19D-A575-1E3B4612CF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19002" y="743022"/>
            <a:ext cx="4785274" cy="545234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40B75C-1F94-BAB7-14E0-808719EEB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A0B978-C678-69F4-0BA7-860E666A4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B695E1-0690-D136-F4B5-285773203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66</a:t>
            </a:fld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7A390D-0077-652D-2D13-E634A409134C}"/>
              </a:ext>
            </a:extLst>
          </p:cNvPr>
          <p:cNvSpPr txBox="1"/>
          <p:nvPr/>
        </p:nvSpPr>
        <p:spPr>
          <a:xfrm>
            <a:off x="6537960" y="119551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  <a:p>
            <a:endParaRPr lang="en-GB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AF9AD1E-62AF-266F-2E8F-AF6DC1BCE1F7}"/>
              </a:ext>
            </a:extLst>
          </p:cNvPr>
          <p:cNvGrpSpPr/>
          <p:nvPr/>
        </p:nvGrpSpPr>
        <p:grpSpPr>
          <a:xfrm>
            <a:off x="576072" y="3323689"/>
            <a:ext cx="5655951" cy="1702533"/>
            <a:chOff x="576072" y="3323689"/>
            <a:chExt cx="5655951" cy="170253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448E868-1A35-0352-A21A-D7751488BDC1}"/>
                </a:ext>
              </a:extLst>
            </p:cNvPr>
            <p:cNvSpPr/>
            <p:nvPr/>
          </p:nvSpPr>
          <p:spPr>
            <a:xfrm>
              <a:off x="576072" y="3323689"/>
              <a:ext cx="4572000" cy="242473"/>
            </a:xfrm>
            <a:prstGeom prst="rect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D8EF40-FD06-E635-10A7-3B5033949D1E}"/>
                </a:ext>
              </a:extLst>
            </p:cNvPr>
            <p:cNvSpPr/>
            <p:nvPr/>
          </p:nvSpPr>
          <p:spPr>
            <a:xfrm>
              <a:off x="576072" y="4242200"/>
              <a:ext cx="4572000" cy="784022"/>
            </a:xfrm>
            <a:prstGeom prst="rect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3A3BD2-D4AE-0FDB-875B-4A4660C31320}"/>
                </a:ext>
              </a:extLst>
            </p:cNvPr>
            <p:cNvSpPr txBox="1"/>
            <p:nvPr/>
          </p:nvSpPr>
          <p:spPr>
            <a:xfrm>
              <a:off x="5148072" y="4480605"/>
              <a:ext cx="10839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accent6"/>
                  </a:solidFill>
                </a:rPr>
                <a:t>~ 6 per day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F087941-1503-DEA0-4AD1-49F025797838}"/>
              </a:ext>
            </a:extLst>
          </p:cNvPr>
          <p:cNvGrpSpPr/>
          <p:nvPr/>
        </p:nvGrpSpPr>
        <p:grpSpPr>
          <a:xfrm>
            <a:off x="576072" y="1124712"/>
            <a:ext cx="5755337" cy="438912"/>
            <a:chOff x="576072" y="1124712"/>
            <a:chExt cx="5755337" cy="43891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289C3BA-D265-68C0-3E8A-CAA041A4F2DE}"/>
                </a:ext>
              </a:extLst>
            </p:cNvPr>
            <p:cNvSpPr/>
            <p:nvPr/>
          </p:nvSpPr>
          <p:spPr>
            <a:xfrm>
              <a:off x="576072" y="1124712"/>
              <a:ext cx="4572000" cy="438912"/>
            </a:xfrm>
            <a:prstGeom prst="rect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10359CE-6A83-01F5-6CDD-519B0C8241C0}"/>
                </a:ext>
              </a:extLst>
            </p:cNvPr>
            <p:cNvSpPr txBox="1"/>
            <p:nvPr/>
          </p:nvSpPr>
          <p:spPr>
            <a:xfrm>
              <a:off x="5148072" y="1170764"/>
              <a:ext cx="11833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accent6"/>
                  </a:solidFill>
                </a:rPr>
                <a:t>~ 40 per day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9DA2A9E-600B-A1DF-1428-8E4E21FF99D7}"/>
                  </a:ext>
                </a:extLst>
              </p:cNvPr>
              <p:cNvSpPr txBox="1"/>
              <p:nvPr/>
            </p:nvSpPr>
            <p:spPr>
              <a:xfrm>
                <a:off x="0" y="0"/>
                <a:ext cx="467301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0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Reactor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000" b="1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sz="3000" b="1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3000" b="1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e>
                        </m:acc>
                      </m:e>
                      <m:sub>
                        <m:r>
                          <a:rPr lang="en-GB" sz="3000" b="1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GB" sz="30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Rate at JUNO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9DA2A9E-600B-A1DF-1428-8E4E21FF9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4673011" cy="553998"/>
              </a:xfrm>
              <a:prstGeom prst="rect">
                <a:avLst/>
              </a:prstGeom>
              <a:blipFill>
                <a:blip r:embed="rId4"/>
                <a:stretch>
                  <a:fillRect l="-2999" t="-14286" r="-2086" b="-329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B0897F6-57E1-0DF1-A18F-5DAFAF5762D3}"/>
              </a:ext>
            </a:extLst>
          </p:cNvPr>
          <p:cNvSpPr txBox="1"/>
          <p:nvPr/>
        </p:nvSpPr>
        <p:spPr>
          <a:xfrm>
            <a:off x="6331408" y="2289317"/>
            <a:ext cx="558997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Uncertainties on predicted non-oscillated signal rate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Proton counting in LS (geometric, chemical, etc.)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Flux constrained by released Daya Bay near detector data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Residual reactor specific systematics </a:t>
            </a:r>
          </a:p>
          <a:p>
            <a:pPr lvl="1"/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S/B ~ 5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Cosmogenic </a:t>
            </a:r>
            <a:r>
              <a:rPr lang="en-GB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Li/</a:t>
            </a:r>
            <a:r>
              <a:rPr lang="en-GB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He S/B ~ 8, vert good given shallow depth!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Geo-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anose="05050102010706020507" pitchFamily="18" charset="2"/>
              </a:rPr>
              <a:t>n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irreducible but itself interesting!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3708F8-9CB0-C7C5-E833-BCFAF705B87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rcRect b="23181"/>
          <a:stretch>
            <a:fillRect/>
          </a:stretch>
        </p:blipFill>
        <p:spPr>
          <a:xfrm>
            <a:off x="6810539" y="392421"/>
            <a:ext cx="3539263" cy="188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1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0EBDA-A2F6-C923-236F-B1E05E080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0B58BE-E69A-32BC-63B6-A8E8111050A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19002" y="743022"/>
            <a:ext cx="4785274" cy="545234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7FDBB2-A0D3-AEDC-5B93-DB824EB7B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834E92-DC12-0115-49CA-3D6BA5840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CFBDB-EB75-D80C-9508-417D434FD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67</a:t>
            </a:fld>
            <a:endParaRPr lang="en-GB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2DC6D6-EE94-1B78-D281-4EA2409E653A}"/>
              </a:ext>
            </a:extLst>
          </p:cNvPr>
          <p:cNvGrpSpPr/>
          <p:nvPr/>
        </p:nvGrpSpPr>
        <p:grpSpPr>
          <a:xfrm>
            <a:off x="576072" y="2852927"/>
            <a:ext cx="4572000" cy="908888"/>
            <a:chOff x="576072" y="2852927"/>
            <a:chExt cx="4572000" cy="90888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EB6E89F-5C8C-7B04-3A8F-424A8BEB81F4}"/>
                </a:ext>
              </a:extLst>
            </p:cNvPr>
            <p:cNvSpPr/>
            <p:nvPr/>
          </p:nvSpPr>
          <p:spPr>
            <a:xfrm>
              <a:off x="576072" y="2852927"/>
              <a:ext cx="4572000" cy="242473"/>
            </a:xfrm>
            <a:prstGeom prst="rect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34660E-FD46-8F14-3297-41EEE5DB753C}"/>
                </a:ext>
              </a:extLst>
            </p:cNvPr>
            <p:cNvSpPr/>
            <p:nvPr/>
          </p:nvSpPr>
          <p:spPr>
            <a:xfrm>
              <a:off x="576072" y="3519342"/>
              <a:ext cx="4572000" cy="242473"/>
            </a:xfrm>
            <a:prstGeom prst="rect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9368ADD-C448-C4F2-C836-D547FC4FBBCF}"/>
              </a:ext>
            </a:extLst>
          </p:cNvPr>
          <p:cNvSpPr txBox="1"/>
          <p:nvPr/>
        </p:nvSpPr>
        <p:spPr>
          <a:xfrm>
            <a:off x="6537960" y="119551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413AC3A-6C51-8B67-F213-8FC79DD6D192}"/>
                  </a:ext>
                </a:extLst>
              </p:cNvPr>
              <p:cNvSpPr txBox="1"/>
              <p:nvPr/>
            </p:nvSpPr>
            <p:spPr>
              <a:xfrm>
                <a:off x="0" y="0"/>
                <a:ext cx="467301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0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Reactor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000" b="1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sz="3000" b="1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3000" b="1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e>
                        </m:acc>
                      </m:e>
                      <m:sub>
                        <m:r>
                          <a:rPr lang="en-GB" sz="3000" b="1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GB" sz="30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Rate at JUNO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413AC3A-6C51-8B67-F213-8FC79DD6D1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4673011" cy="553998"/>
              </a:xfrm>
              <a:prstGeom prst="rect">
                <a:avLst/>
              </a:prstGeom>
              <a:blipFill>
                <a:blip r:embed="rId4"/>
                <a:stretch>
                  <a:fillRect l="-2999" t="-14286" r="-2086" b="-329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64F65810-DCD0-C804-717F-C83FC6C23170}"/>
              </a:ext>
            </a:extLst>
          </p:cNvPr>
          <p:cNvSpPr txBox="1"/>
          <p:nvPr/>
        </p:nvSpPr>
        <p:spPr>
          <a:xfrm>
            <a:off x="6331408" y="2289317"/>
            <a:ext cx="558997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Uncertainties on predicted non-oscillated signal rate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Proton counting in LS (geometric, chemical, etc.)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Flux constrained by released Daya Bay near detector data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Residual reactor specific systematics </a:t>
            </a:r>
          </a:p>
          <a:p>
            <a:pPr lvl="1"/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S/B ~ 5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Cosmogenic </a:t>
            </a:r>
            <a:r>
              <a:rPr lang="en-GB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Li/</a:t>
            </a:r>
            <a:r>
              <a:rPr lang="en-GB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He S/B ~ 8, vert good given shallow depth!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Geo-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anose="05050102010706020507" pitchFamily="18" charset="2"/>
              </a:rPr>
              <a:t>n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irreducible but itself interesting!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Efficiency ~ 70%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Dominated by fiducial volume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E46604-4FDE-7F7B-3537-19A04887D23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rcRect b="23181"/>
          <a:stretch>
            <a:fillRect/>
          </a:stretch>
        </p:blipFill>
        <p:spPr>
          <a:xfrm>
            <a:off x="6810539" y="392421"/>
            <a:ext cx="3539263" cy="188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625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0B054-31E7-DA5A-C34A-900FBEAF7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86896A-72F1-31F5-0170-7576D7039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19" y="1730263"/>
            <a:ext cx="4969245" cy="369185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EE0634-66EC-87B1-0B57-52CFE0539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E14801-E85B-BC2C-7FC7-F022E516F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73E1E2-A76A-1EAF-A9E9-867E58979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68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C3AA86-3C7C-3A0B-61F0-1B043806E646}"/>
              </a:ext>
            </a:extLst>
          </p:cNvPr>
          <p:cNvSpPr txBox="1"/>
          <p:nvPr/>
        </p:nvSpPr>
        <p:spPr>
          <a:xfrm>
            <a:off x="5916167" y="2438983"/>
            <a:ext cx="648139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Neutrino rate follows reactor operations in real time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Events are indeed from reactors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Backgrounds do not dominate the signal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Flux modelling is correct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Detector stability is good</a:t>
            </a:r>
          </a:p>
          <a:p>
            <a:pPr lvl="1"/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Reactor real-time monitoring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Sensitive to single core at 50 km (8 cores, 27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GW</a:t>
            </a:r>
            <a:r>
              <a:rPr lang="en-GB" baseline="-25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04D2D04-9309-D892-2736-5679B51FF05D}"/>
                  </a:ext>
                </a:extLst>
              </p:cNvPr>
              <p:cNvSpPr txBox="1"/>
              <p:nvPr/>
            </p:nvSpPr>
            <p:spPr>
              <a:xfrm>
                <a:off x="0" y="0"/>
                <a:ext cx="467301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0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Reactor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000" b="1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sz="3000" b="1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3000" b="1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e>
                        </m:acc>
                      </m:e>
                      <m:sub>
                        <m:r>
                          <a:rPr lang="en-GB" sz="3000" b="1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GB" sz="30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Rate at JUNO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04D2D04-9309-D892-2736-5679B51FF0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4673011" cy="553998"/>
              </a:xfrm>
              <a:prstGeom prst="rect">
                <a:avLst/>
              </a:prstGeom>
              <a:blipFill>
                <a:blip r:embed="rId3"/>
                <a:stretch>
                  <a:fillRect l="-2999" t="-14286" r="-2086" b="-329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C2E03977-BCAD-4191-EDA2-2DA6AF763EEE}"/>
              </a:ext>
            </a:extLst>
          </p:cNvPr>
          <p:cNvSpPr txBox="1"/>
          <p:nvPr/>
        </p:nvSpPr>
        <p:spPr>
          <a:xfrm>
            <a:off x="426720" y="5422116"/>
            <a:ext cx="30419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 Background subtracted</a:t>
            </a:r>
          </a:p>
        </p:txBody>
      </p:sp>
    </p:spTree>
    <p:extLst>
      <p:ext uri="{BB962C8B-B14F-4D97-AF65-F5344CB8AC3E}">
        <p14:creationId xmlns:p14="http://schemas.microsoft.com/office/powerpoint/2010/main" val="9124791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3F917-0507-827D-0A65-CDD482D3B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A127C-30B0-01D1-9938-68A52AD5C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157A0E-2711-FB09-974E-34FDACC8C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38207-9FE5-E7F3-003A-DF83B151E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69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71E9926-AAAB-8077-8D6B-34FC09DABFB6}"/>
                  </a:ext>
                </a:extLst>
              </p:cNvPr>
              <p:cNvSpPr txBox="1"/>
              <p:nvPr/>
            </p:nvSpPr>
            <p:spPr>
              <a:xfrm>
                <a:off x="0" y="0"/>
                <a:ext cx="7024615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0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Reactor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000" b="1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sz="3000" b="1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3000" b="1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e>
                        </m:acc>
                      </m:e>
                      <m:sub>
                        <m:r>
                          <a:rPr lang="en-GB" sz="3000" b="1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GB" sz="30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Energy Spectrum at JUNO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71E9926-AAAB-8077-8D6B-34FC09DAB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7024615" cy="553998"/>
              </a:xfrm>
              <a:prstGeom prst="rect">
                <a:avLst/>
              </a:prstGeom>
              <a:blipFill>
                <a:blip r:embed="rId2"/>
                <a:stretch>
                  <a:fillRect l="-1997" t="-14286" r="-1128" b="-329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A206294-7A8D-EB3D-EF6E-75EBB7A2DCE4}"/>
                  </a:ext>
                </a:extLst>
              </p:cNvPr>
              <p:cNvSpPr txBox="1"/>
              <p:nvPr/>
            </p:nvSpPr>
            <p:spPr>
              <a:xfrm>
                <a:off x="6821423" y="2681423"/>
                <a:ext cx="5267795" cy="23120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Dominant distortion driven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b="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b="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  <m:sup>
                        <m:r>
                          <a:rPr lang="en-GB" b="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Backgrounds under control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Consistent results from three independent analyses</a:t>
                </a:r>
              </a:p>
              <a:p>
                <a:pPr marL="742950" lvl="1" indent="-285750">
                  <a:buFont typeface="Wingdings" panose="05000000000000000000" pitchFamily="2" charset="2"/>
                  <a:buChar char="v"/>
                </a:pP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Own selections, reconstructions, background estimations, detector response characterisations, and fitting implementation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A206294-7A8D-EB3D-EF6E-75EBB7A2D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1423" y="2681423"/>
                <a:ext cx="5267795" cy="2312043"/>
              </a:xfrm>
              <a:prstGeom prst="rect">
                <a:avLst/>
              </a:prstGeom>
              <a:blipFill>
                <a:blip r:embed="rId3"/>
                <a:stretch>
                  <a:fillRect l="-694" t="-1319" b="-34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11FF097D-F5C5-C2B1-C82B-8221CB973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306" y="742672"/>
            <a:ext cx="5342187" cy="537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80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25C7BD-E3B6-D78E-C93A-D2504F95E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876253-5C1C-BAB0-E693-0542F306A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C72BF5-64B1-9C41-E990-20AB52443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7</a:t>
            </a:fld>
            <a:endParaRPr lang="en-GB"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404F5894-384F-7BD1-CC7E-675972856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187" y="5358780"/>
            <a:ext cx="2165350" cy="746125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94BF1ED6-768C-9B71-4B8A-EDDDBDE3A4A3}"/>
              </a:ext>
            </a:extLst>
          </p:cNvPr>
          <p:cNvGrpSpPr/>
          <p:nvPr/>
        </p:nvGrpSpPr>
        <p:grpSpPr>
          <a:xfrm>
            <a:off x="1345607" y="5238133"/>
            <a:ext cx="2113486" cy="976246"/>
            <a:chOff x="817716" y="5130424"/>
            <a:chExt cx="2113486" cy="976246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0A4896A5-2455-ED03-AC17-60272FBF6650}"/>
                </a:ext>
              </a:extLst>
            </p:cNvPr>
            <p:cNvSpPr/>
            <p:nvPr/>
          </p:nvSpPr>
          <p:spPr>
            <a:xfrm>
              <a:off x="1478456" y="6023717"/>
              <a:ext cx="82953" cy="829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18360">
              <a:solidFill>
                <a:schemeClr val="tx1"/>
              </a:solidFill>
              <a:prstDash val="solid"/>
            </a:ln>
          </p:spPr>
          <p:txBody>
            <a:bodyPr vert="horz" wrap="none" lIns="89811" tIns="48988" rIns="89811" bIns="48988" anchor="ctr" anchorCtr="0" compatLnSpc="0">
              <a:noAutofit/>
            </a:bodyPr>
            <a:lstStyle/>
            <a:p>
              <a:pPr hangingPunct="0"/>
              <a:endPara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831EF1D4-1116-BAC7-A671-61B299D78550}"/>
                </a:ext>
              </a:extLst>
            </p:cNvPr>
            <p:cNvSpPr/>
            <p:nvPr/>
          </p:nvSpPr>
          <p:spPr>
            <a:xfrm>
              <a:off x="1478782" y="5815927"/>
              <a:ext cx="82953" cy="829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18360">
              <a:solidFill>
                <a:schemeClr val="tx1"/>
              </a:solidFill>
              <a:prstDash val="solid"/>
            </a:ln>
          </p:spPr>
          <p:txBody>
            <a:bodyPr vert="horz" wrap="none" lIns="89811" tIns="48988" rIns="89811" bIns="48988" anchor="ctr" anchorCtr="0" compatLnSpc="0">
              <a:noAutofit/>
            </a:bodyPr>
            <a:lstStyle/>
            <a:p>
              <a:pPr hangingPunct="0"/>
              <a:endPara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F9272E5-1B13-F7A1-3F17-54BAD39AFDD3}"/>
                </a:ext>
              </a:extLst>
            </p:cNvPr>
            <p:cNvSpPr/>
            <p:nvPr/>
          </p:nvSpPr>
          <p:spPr>
            <a:xfrm>
              <a:off x="1404321" y="5130424"/>
              <a:ext cx="237754" cy="23775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18360">
              <a:solidFill>
                <a:schemeClr val="tx1"/>
              </a:solidFill>
              <a:prstDash val="solid"/>
            </a:ln>
          </p:spPr>
          <p:txBody>
            <a:bodyPr vert="horz" wrap="none" lIns="89811" tIns="48988" rIns="89811" bIns="48988" anchor="ctr" anchorCtr="0" compatLnSpc="0">
              <a:noAutofit/>
            </a:bodyPr>
            <a:lstStyle/>
            <a:p>
              <a:pPr hangingPunct="0"/>
              <a:endParaRPr lang="en-US" sz="1633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FB284AD-1B07-7126-9EBD-742B95C3674D}"/>
                </a:ext>
              </a:extLst>
            </p:cNvPr>
            <p:cNvCxnSpPr>
              <a:cxnSpLocks/>
            </p:cNvCxnSpPr>
            <p:nvPr/>
          </p:nvCxnSpPr>
          <p:spPr>
            <a:xfrm>
              <a:off x="1691389" y="6072984"/>
              <a:ext cx="468249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97F7930-1A59-3F4B-C334-330036F0417C}"/>
                </a:ext>
              </a:extLst>
            </p:cNvPr>
            <p:cNvCxnSpPr>
              <a:cxnSpLocks/>
            </p:cNvCxnSpPr>
            <p:nvPr/>
          </p:nvCxnSpPr>
          <p:spPr>
            <a:xfrm>
              <a:off x="1691389" y="5241115"/>
              <a:ext cx="468249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F5684EA-4BED-1E6E-E338-10C85521DEED}"/>
                </a:ext>
              </a:extLst>
            </p:cNvPr>
            <p:cNvCxnSpPr/>
            <p:nvPr/>
          </p:nvCxnSpPr>
          <p:spPr>
            <a:xfrm>
              <a:off x="1691389" y="5846749"/>
              <a:ext cx="468249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EAD40EDB-FCEA-2049-DE4B-56A3E7CA7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96227" y="5500580"/>
              <a:ext cx="434975" cy="260350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82F6DBA7-46E5-F2B2-A289-165D12868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9912"/>
            <a:stretch/>
          </p:blipFill>
          <p:spPr>
            <a:xfrm>
              <a:off x="817716" y="5262079"/>
              <a:ext cx="434975" cy="746125"/>
            </a:xfrm>
            <a:prstGeom prst="rect">
              <a:avLst/>
            </a:prstGeom>
          </p:spPr>
        </p:pic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E12609F-A9FE-F22F-7BCC-181C255BFEEB}"/>
                </a:ext>
              </a:extLst>
            </p:cNvPr>
            <p:cNvCxnSpPr>
              <a:cxnSpLocks/>
            </p:cNvCxnSpPr>
            <p:nvPr/>
          </p:nvCxnSpPr>
          <p:spPr>
            <a:xfrm>
              <a:off x="2251063" y="5223697"/>
              <a:ext cx="0" cy="605634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CD279C6A-574C-5D88-4366-0CB2DCFE3D4E}"/>
                </a:ext>
              </a:extLst>
            </p:cNvPr>
            <p:cNvCxnSpPr>
              <a:cxnSpLocks/>
            </p:cNvCxnSpPr>
            <p:nvPr/>
          </p:nvCxnSpPr>
          <p:spPr>
            <a:xfrm>
              <a:off x="2248272" y="5839985"/>
              <a:ext cx="0" cy="249267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C0D33DA-5725-A529-7316-0B6657C3FBFC}"/>
              </a:ext>
            </a:extLst>
          </p:cNvPr>
          <p:cNvGrpSpPr/>
          <p:nvPr/>
        </p:nvGrpSpPr>
        <p:grpSpPr>
          <a:xfrm>
            <a:off x="571825" y="715900"/>
            <a:ext cx="11182764" cy="4173199"/>
            <a:chOff x="571825" y="715900"/>
            <a:chExt cx="11182764" cy="417319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9A7CB73-2B44-D5F9-D695-9FF64A94090F}"/>
                </a:ext>
              </a:extLst>
            </p:cNvPr>
            <p:cNvGrpSpPr/>
            <p:nvPr/>
          </p:nvGrpSpPr>
          <p:grpSpPr>
            <a:xfrm>
              <a:off x="3626921" y="715900"/>
              <a:ext cx="4483857" cy="3206124"/>
              <a:chOff x="3222834" y="434731"/>
              <a:chExt cx="4483857" cy="3206124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E580ED80-3AC6-42F9-6C57-2C4A84E0C092}"/>
                  </a:ext>
                </a:extLst>
              </p:cNvPr>
              <p:cNvGrpSpPr/>
              <p:nvPr/>
            </p:nvGrpSpPr>
            <p:grpSpPr>
              <a:xfrm>
                <a:off x="3222834" y="434731"/>
                <a:ext cx="2152683" cy="3206124"/>
                <a:chOff x="9789611" y="222876"/>
                <a:chExt cx="2152683" cy="3206124"/>
              </a:xfrm>
            </p:grpSpPr>
            <p:pic>
              <p:nvPicPr>
                <p:cNvPr id="20" name="Picture 2">
                  <a:extLst>
                    <a:ext uri="{FF2B5EF4-FFF2-40B4-BE49-F238E27FC236}">
                      <a16:creationId xmlns:a16="http://schemas.microsoft.com/office/drawing/2014/main" id="{D1BDAE22-ACF1-36BD-B90E-07862C4EB83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89611" y="222876"/>
                  <a:ext cx="2152683" cy="32061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1B209B5F-BA76-7368-80E3-05C6C0004BBD}"/>
                    </a:ext>
                  </a:extLst>
                </p:cNvPr>
                <p:cNvSpPr/>
                <p:nvPr/>
              </p:nvSpPr>
              <p:spPr>
                <a:xfrm>
                  <a:off x="11056627" y="1790513"/>
                  <a:ext cx="244800" cy="2448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BDBA1AD2-733C-E46B-A359-2B6D4C7187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12250" y="2824619"/>
                <a:ext cx="2229782" cy="0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373219AB-6D89-3595-100B-80A64323FF9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12249" y="1859940"/>
                <a:ext cx="1306917" cy="964679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E2583B7-7132-5A64-C06F-F61FD8A6DD12}"/>
                  </a:ext>
                </a:extLst>
              </p:cNvPr>
              <p:cNvSpPr txBox="1"/>
              <p:nvPr/>
            </p:nvSpPr>
            <p:spPr>
              <a:xfrm>
                <a:off x="6541950" y="2770912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x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B65E3AA-ADDC-E548-4E4F-79C3090EA57B}"/>
                  </a:ext>
                </a:extLst>
              </p:cNvPr>
              <p:cNvSpPr txBox="1"/>
              <p:nvPr/>
            </p:nvSpPr>
            <p:spPr>
              <a:xfrm>
                <a:off x="5577100" y="1633036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y</a:t>
                </a: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53D622B3-D831-3C07-C0DE-1DE73EBA18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05422" y="2200057"/>
                <a:ext cx="1717675" cy="555625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88E828E-7CA4-FDA2-F9B6-B8BC6BB1A3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19166" y="1257538"/>
                <a:ext cx="1787525" cy="488950"/>
              </a:xfrm>
              <a:prstGeom prst="rect">
                <a:avLst/>
              </a:prstGeom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F267924-A248-CB89-A66A-06EA5B54E495}"/>
                </a:ext>
              </a:extLst>
            </p:cNvPr>
            <p:cNvGrpSpPr/>
            <p:nvPr/>
          </p:nvGrpSpPr>
          <p:grpSpPr>
            <a:xfrm>
              <a:off x="838200" y="1181458"/>
              <a:ext cx="2476025" cy="2396608"/>
              <a:chOff x="486229" y="901804"/>
              <a:chExt cx="2476025" cy="2396608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1D301785-DD17-3644-304B-C0402E140C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6229" y="2048448"/>
                <a:ext cx="627018" cy="0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A73B46A8-3142-7A77-74D4-2BA990A2CA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2792" y="1523532"/>
                <a:ext cx="627018" cy="0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5CEDABAE-C8CF-5478-3330-75A6CB15E2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2792" y="2573082"/>
                <a:ext cx="627018" cy="0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B1F9D987-381A-4CF9-39BD-DF9ACF9E8D58}"/>
                  </a:ext>
                </a:extLst>
              </p:cNvPr>
              <p:cNvCxnSpPr/>
              <p:nvPr/>
            </p:nvCxnSpPr>
            <p:spPr>
              <a:xfrm>
                <a:off x="1792515" y="1523532"/>
                <a:ext cx="0" cy="1049550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D374D29C-E378-64CF-506D-ADDAAB3F5B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13247" y="1523532"/>
                <a:ext cx="469545" cy="515776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B5A1C8CE-4012-382C-BDB4-D04E47F6CF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3247" y="2057307"/>
                <a:ext cx="469545" cy="524916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311434B-F40A-BE32-8376-0F15AEB69463}"/>
                  </a:ext>
                </a:extLst>
              </p:cNvPr>
              <p:cNvSpPr txBox="1"/>
              <p:nvPr/>
            </p:nvSpPr>
            <p:spPr>
              <a:xfrm>
                <a:off x="552796" y="1240562"/>
                <a:ext cx="50847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B</a:t>
                </a:r>
                <a:r>
                  <a:rPr lang="en-GB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=0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9A840E1A-37A0-D2D4-1057-8A3877455AD3}"/>
                      </a:ext>
                    </a:extLst>
                  </p:cNvPr>
                  <p:cNvSpPr txBox="1"/>
                  <p:nvPr/>
                </p:nvSpPr>
                <p:spPr>
                  <a:xfrm>
                    <a:off x="2423324" y="901804"/>
                    <a:ext cx="53893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400" i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t>B</a:t>
                    </a:r>
                    <a14:m>
                      <m:oMath xmlns:m="http://schemas.openxmlformats.org/officeDocument/2006/math">
                        <m:r>
                          <a:rPr lang="en-GB" sz="14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</m:oMath>
                    </a14:m>
                    <a:r>
                      <a:rPr lang="en-GB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t>0</a:t>
                    </a: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9A840E1A-37A0-D2D4-1057-8A3877455AD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23324" y="901804"/>
                    <a:ext cx="538930" cy="30777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4545" t="-4000" r="-2273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88A62A3-7AB5-815C-81BD-27896F8E7B2E}"/>
                  </a:ext>
                </a:extLst>
              </p:cNvPr>
              <p:cNvSpPr txBox="1"/>
              <p:nvPr/>
            </p:nvSpPr>
            <p:spPr>
              <a:xfrm>
                <a:off x="1839477" y="1894419"/>
                <a:ext cx="4154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ymbol" pitchFamily="2" charset="2"/>
                  </a:rPr>
                  <a:t>D</a:t>
                </a:r>
                <a:r>
                  <a:rPr lang="en-GB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</a:t>
                </a:r>
                <a:endParaRPr lang="en-GB" sz="1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89E030BC-0028-BD10-A1D5-D3441D5D53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10738" y="2373568"/>
                <a:ext cx="184150" cy="431800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604C5578-E88C-4063-1561-5312FA0EE0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02029" y="1329244"/>
                <a:ext cx="203200" cy="412750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A61EA39F-0BD0-D5F1-6D7B-4FC26BE293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2796" y="2945987"/>
                <a:ext cx="2260600" cy="352425"/>
              </a:xfrm>
              <a:prstGeom prst="rect">
                <a:avLst/>
              </a:prstGeom>
            </p:spPr>
          </p:pic>
          <p:sp>
            <p:nvSpPr>
              <p:cNvPr id="39" name="Down Arrow 38">
                <a:extLst>
                  <a:ext uri="{FF2B5EF4-FFF2-40B4-BE49-F238E27FC236}">
                    <a16:creationId xmlns:a16="http://schemas.microsoft.com/office/drawing/2014/main" id="{95446A39-CA02-D6D0-B364-C60C4B03B711}"/>
                  </a:ext>
                </a:extLst>
              </p:cNvPr>
              <p:cNvSpPr/>
              <p:nvPr/>
            </p:nvSpPr>
            <p:spPr>
              <a:xfrm rot="10800000">
                <a:off x="2623385" y="1233743"/>
                <a:ext cx="138810" cy="1647128"/>
              </a:xfrm>
              <a:prstGeom prst="downArrow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C13FDBE5-F791-5CDF-0AA9-F7DBD7841D6B}"/>
                </a:ext>
              </a:extLst>
            </p:cNvPr>
            <p:cNvGrpSpPr/>
            <p:nvPr/>
          </p:nvGrpSpPr>
          <p:grpSpPr>
            <a:xfrm>
              <a:off x="571825" y="3844696"/>
              <a:ext cx="3145322" cy="1044403"/>
              <a:chOff x="258278" y="4049084"/>
              <a:chExt cx="3145322" cy="1044403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37B888D0-81E9-1A98-F63D-80DA6756A0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38200" y="4436262"/>
                <a:ext cx="2565400" cy="657225"/>
              </a:xfrm>
              <a:prstGeom prst="rect">
                <a:avLst/>
              </a:prstGeom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EEBAB2F-F575-9DB2-B55F-E2041A172017}"/>
                  </a:ext>
                </a:extLst>
              </p:cNvPr>
              <p:cNvSpPr txBox="1"/>
              <p:nvPr/>
            </p:nvSpPr>
            <p:spPr>
              <a:xfrm>
                <a:off x="258278" y="4049084"/>
                <a:ext cx="13644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Energy gap</a:t>
                </a:r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26F53A25-B430-6DDF-03F0-77EFB2BBB785}"/>
                </a:ext>
              </a:extLst>
            </p:cNvPr>
            <p:cNvGrpSpPr/>
            <p:nvPr/>
          </p:nvGrpSpPr>
          <p:grpSpPr>
            <a:xfrm>
              <a:off x="4229254" y="3860091"/>
              <a:ext cx="3052653" cy="1029008"/>
              <a:chOff x="4229254" y="3724924"/>
              <a:chExt cx="3052653" cy="1029008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CB445A8E-E619-2BBB-C516-8058095BD8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08607" y="4074482"/>
                <a:ext cx="2273300" cy="679450"/>
              </a:xfrm>
              <a:prstGeom prst="rect">
                <a:avLst/>
              </a:prstGeom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58F7BB1-D546-E204-4757-999F640EACF2}"/>
                  </a:ext>
                </a:extLst>
              </p:cNvPr>
              <p:cNvSpPr txBox="1"/>
              <p:nvPr/>
            </p:nvSpPr>
            <p:spPr>
              <a:xfrm>
                <a:off x="4229254" y="3724924"/>
                <a:ext cx="8515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Mixing</a:t>
                </a: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3BF93C77-B246-2F4C-CE94-61B4E2882059}"/>
                </a:ext>
              </a:extLst>
            </p:cNvPr>
            <p:cNvGrpSpPr/>
            <p:nvPr/>
          </p:nvGrpSpPr>
          <p:grpSpPr>
            <a:xfrm>
              <a:off x="8603435" y="2748915"/>
              <a:ext cx="2752906" cy="1317933"/>
              <a:chOff x="8474855" y="3724924"/>
              <a:chExt cx="2752906" cy="1317933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991EAED4-77C1-B53E-176A-559330432B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306886" y="4074482"/>
                <a:ext cx="1920875" cy="968375"/>
              </a:xfrm>
              <a:prstGeom prst="rect">
                <a:avLst/>
              </a:prstGeom>
            </p:spPr>
          </p:pic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9E422D9-7776-BA33-8153-8D9AECAF21F5}"/>
                  </a:ext>
                </a:extLst>
              </p:cNvPr>
              <p:cNvSpPr txBox="1"/>
              <p:nvPr/>
            </p:nvSpPr>
            <p:spPr>
              <a:xfrm>
                <a:off x="8474855" y="3724924"/>
                <a:ext cx="23647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Oscillation probability</a:t>
                </a:r>
              </a:p>
            </p:txBody>
          </p:sp>
        </p:grp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4291EA7F-640C-2E0B-8BA9-C9841CC0B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639914" y="2098175"/>
              <a:ext cx="3114675" cy="466725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FFB1EE47-D22A-A159-D7F8-D91AE08987E0}"/>
                </a:ext>
              </a:extLst>
            </p:cNvPr>
            <p:cNvSpPr txBox="1"/>
            <p:nvPr/>
          </p:nvSpPr>
          <p:spPr>
            <a:xfrm>
              <a:off x="3547358" y="3572466"/>
              <a:ext cx="424487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>
                  <a:solidFill>
                    <a:schemeClr val="accent3"/>
                  </a:solidFill>
                </a:rPr>
                <a:t>Animated gif source: </a:t>
              </a:r>
              <a:r>
                <a:rPr lang="en-GB" sz="800" dirty="0">
                  <a:solidFill>
                    <a:schemeClr val="accent3"/>
                  </a:solidFill>
                  <a:hlinkClick r:id="rId1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https://teaching.shu.ac.uk/hwb/chemistry/tutorials/molspec/nmr1.htm</a:t>
              </a:r>
              <a:r>
                <a:rPr lang="en-GB" sz="800" dirty="0">
                  <a:solidFill>
                    <a:schemeClr val="accent3"/>
                  </a:solidFill>
                </a:rPr>
                <a:t> 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502D8985-4DB4-6F24-D890-EDA5673482BA}"/>
              </a:ext>
            </a:extLst>
          </p:cNvPr>
          <p:cNvGrpSpPr/>
          <p:nvPr/>
        </p:nvGrpSpPr>
        <p:grpSpPr>
          <a:xfrm>
            <a:off x="8889140" y="5092054"/>
            <a:ext cx="2724517" cy="1317724"/>
            <a:chOff x="8931446" y="4295169"/>
            <a:chExt cx="2724517" cy="1317724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BEBD7D8-4CA2-2F7E-38EC-BD6BAD54C0F8}"/>
                </a:ext>
              </a:extLst>
            </p:cNvPr>
            <p:cNvSpPr txBox="1"/>
            <p:nvPr/>
          </p:nvSpPr>
          <p:spPr>
            <a:xfrm>
              <a:off x="8931446" y="4812523"/>
              <a:ext cx="1522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Appearance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1DD0D8B-AECF-D914-504B-F41D4937D19B}"/>
                </a:ext>
              </a:extLst>
            </p:cNvPr>
            <p:cNvSpPr txBox="1"/>
            <p:nvPr/>
          </p:nvSpPr>
          <p:spPr>
            <a:xfrm>
              <a:off x="8931446" y="4339947"/>
              <a:ext cx="109074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Survival</a:t>
              </a:r>
              <a:r>
                <a: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1C707B7F-4EF0-EFB6-79AF-04EEF072D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0614563" y="4295169"/>
              <a:ext cx="1041400" cy="949325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2B25798-84EE-5198-B40C-3FD545C6117F}"/>
                </a:ext>
              </a:extLst>
            </p:cNvPr>
            <p:cNvSpPr txBox="1"/>
            <p:nvPr/>
          </p:nvSpPr>
          <p:spPr>
            <a:xfrm>
              <a:off x="8955818" y="5310518"/>
              <a:ext cx="1473963" cy="30237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6" tIns="40823" rIns="81646" bIns="40823" anchorCtr="0" compatLnSpc="0">
              <a:spAutoFit/>
            </a:bodyPr>
            <a:lstStyle/>
            <a:p>
              <a:pPr hangingPunct="0"/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Phase ~ 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pitchFamily="2" charset="2"/>
                  <a:cs typeface="Arial" panose="020B0604020202020204" pitchFamily="34" charset="0"/>
                </a:rPr>
                <a:t>D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sz="14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L/E</a:t>
              </a: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9649ACF-7C98-C016-1B51-70577FAC93F3}"/>
              </a:ext>
            </a:extLst>
          </p:cNvPr>
          <p:cNvCxnSpPr>
            <a:cxnSpLocks/>
          </p:cNvCxnSpPr>
          <p:nvPr/>
        </p:nvCxnSpPr>
        <p:spPr>
          <a:xfrm>
            <a:off x="-49162" y="4931963"/>
            <a:ext cx="12290323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63726AE-8FB7-DC6E-F294-92BD8AF0C80F}"/>
              </a:ext>
            </a:extLst>
          </p:cNvPr>
          <p:cNvSpPr txBox="1"/>
          <p:nvPr/>
        </p:nvSpPr>
        <p:spPr>
          <a:xfrm>
            <a:off x="2434447" y="134958"/>
            <a:ext cx="7326888" cy="69158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Mass gap (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2" charset="2"/>
              </a:rPr>
              <a:t>D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</a:t>
            </a:r>
            <a:r>
              <a:rPr lang="en-US" sz="20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 </a:t>
            </a:r>
            <a:r>
              <a:rPr lang="en-US" sz="2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mixing lead to neutrino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flavour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oscillations</a:t>
            </a:r>
          </a:p>
          <a:p>
            <a:pPr lvl="1" algn="ctr" hangingPunct="0"/>
            <a:r>
              <a:rPr lang="en-GB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Analogy: spin rotation in a magnetic field</a:t>
            </a:r>
          </a:p>
        </p:txBody>
      </p:sp>
    </p:spTree>
    <p:extLst>
      <p:ext uri="{BB962C8B-B14F-4D97-AF65-F5344CB8AC3E}">
        <p14:creationId xmlns:p14="http://schemas.microsoft.com/office/powerpoint/2010/main" val="252148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6B3C9-F355-6BAC-E0B5-AE61C3E92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041F97-4C65-4CA9-9F43-FC58B602D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92" y="571444"/>
            <a:ext cx="5182505" cy="505934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B8B389-7252-37F6-4BD8-43728963C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9BEEA-4592-B715-5D7C-E0416F29D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25308-8FB2-492F-13C6-7C6D48A96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70</a:t>
            </a:fld>
            <a:endParaRPr lang="en-GB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D589ECDD-EB65-C603-8F79-96C8118CB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466996"/>
            <a:ext cx="555380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Most precise single-experiment measurement of solar mixing parameters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1.6× improvement in precision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Significant improvement over previous reactor measurements 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With only 59.1 days of 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DE2CD2-2F01-249B-B8EB-D080641DF833}"/>
              </a:ext>
            </a:extLst>
          </p:cNvPr>
          <p:cNvSpPr txBox="1"/>
          <p:nvPr/>
        </p:nvSpPr>
        <p:spPr>
          <a:xfrm>
            <a:off x="0" y="0"/>
            <a:ext cx="98427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JUNO First Measurement of Solar Mixing Parameters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0A7E55-5A3C-DEBF-5DDC-C28AAB780F39}"/>
              </a:ext>
            </a:extLst>
          </p:cNvPr>
          <p:cNvSpPr txBox="1"/>
          <p:nvPr/>
        </p:nvSpPr>
        <p:spPr>
          <a:xfrm>
            <a:off x="370592" y="5630790"/>
            <a:ext cx="627215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SK+SNO (2024): SK, Phys. Rev. D 109, 092001 (2024)</a:t>
            </a:r>
          </a:p>
          <a:p>
            <a:r>
              <a:rPr lang="en-GB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KamLand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(2013): </a:t>
            </a:r>
            <a:r>
              <a:rPr lang="en-GB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KamLAND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Phys. Rev. D 88, 033001 (2013)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00"/>
                </a:highlight>
              </a:rPr>
              <a:t>  </a:t>
            </a:r>
          </a:p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SNO+ (2025): SNO+, Phys. Rev. Lett. 135, 121801 (2025)</a:t>
            </a:r>
          </a:p>
        </p:txBody>
      </p:sp>
    </p:spTree>
    <p:extLst>
      <p:ext uri="{BB962C8B-B14F-4D97-AF65-F5344CB8AC3E}">
        <p14:creationId xmlns:p14="http://schemas.microsoft.com/office/powerpoint/2010/main" val="10841455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79D66C-88BA-77E6-97F7-F9B6E00E12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4753" y="553998"/>
            <a:ext cx="6058629" cy="34436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4DE74F-C906-62A6-AF30-6C57EFD426C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9009" y="553999"/>
            <a:ext cx="5796710" cy="413626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F9B6F9-A521-FF6F-04E4-B43C58496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77090D-E053-99E5-9DC5-DD46D57BA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58FF63-69A5-E8B8-5C14-4E77B764B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71</a:t>
            </a:fld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1DB0E4-8D0F-A24C-9D91-6C2F93C99F6A}"/>
              </a:ext>
            </a:extLst>
          </p:cNvPr>
          <p:cNvSpPr txBox="1"/>
          <p:nvPr/>
        </p:nvSpPr>
        <p:spPr>
          <a:xfrm>
            <a:off x="106281" y="4011796"/>
            <a:ext cx="62721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SNO (2011): SNO, Phys. Rev. C 88, 025501 (2013)</a:t>
            </a:r>
          </a:p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SK (2024), SK+SNO (2024), all solar 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anose="05050102010706020507" pitchFamily="18" charset="2"/>
              </a:rPr>
              <a:t>n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(2024): SK, Phys. Rev. D 109, 092001 (2024)</a:t>
            </a:r>
          </a:p>
          <a:p>
            <a:r>
              <a:rPr lang="en-GB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KamLand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(2013): </a:t>
            </a:r>
            <a:r>
              <a:rPr lang="en-GB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KamLAND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Phys. Rev. D 88, 033001 (2013)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00"/>
                </a:highlight>
              </a:rPr>
              <a:t>  </a:t>
            </a:r>
          </a:p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SNO+ (2025): SNO+, Phys. Rev. Lett. 135, 121801 (2025)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941CC3-DAE2-6545-9239-D18A00354B0F}"/>
              </a:ext>
            </a:extLst>
          </p:cNvPr>
          <p:cNvSpPr txBox="1"/>
          <p:nvPr/>
        </p:nvSpPr>
        <p:spPr>
          <a:xfrm>
            <a:off x="2139229" y="5105320"/>
            <a:ext cx="8299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Transition to precision era of neutrino solar mixing parameter measurements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Reactors can be used to measure at the sub-percent level, w/ 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Much larger detector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Higher statistics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E29091-047C-A683-EB90-173A1A5934AB}"/>
              </a:ext>
            </a:extLst>
          </p:cNvPr>
          <p:cNvSpPr txBox="1"/>
          <p:nvPr/>
        </p:nvSpPr>
        <p:spPr>
          <a:xfrm>
            <a:off x="0" y="0"/>
            <a:ext cx="98427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JUNO First Measurement of Solar Mixing Parameters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C3DD5C-F1E8-C512-52F4-86A49A691EF7}"/>
              </a:ext>
            </a:extLst>
          </p:cNvPr>
          <p:cNvSpPr txBox="1"/>
          <p:nvPr/>
        </p:nvSpPr>
        <p:spPr>
          <a:xfrm>
            <a:off x="6638108" y="4685288"/>
            <a:ext cx="5098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accent6"/>
                </a:solidFill>
              </a:rPr>
              <a:t>Mild difference still between solar and reactor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57DFB28-4C1F-CA81-4F30-730F6D073B2B}"/>
              </a:ext>
            </a:extLst>
          </p:cNvPr>
          <p:cNvSpPr/>
          <p:nvPr/>
        </p:nvSpPr>
        <p:spPr>
          <a:xfrm>
            <a:off x="5576655" y="3108366"/>
            <a:ext cx="714796" cy="34795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1FE0405-FBB5-5DD0-38ED-8390466C14F4}"/>
              </a:ext>
            </a:extLst>
          </p:cNvPr>
          <p:cNvSpPr/>
          <p:nvPr/>
        </p:nvSpPr>
        <p:spPr>
          <a:xfrm>
            <a:off x="11525346" y="3702192"/>
            <a:ext cx="560373" cy="34795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97328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3810FEE-6D30-87A9-6AC5-85531E3E7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772" y="1348654"/>
            <a:ext cx="5258651" cy="32233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FE5CB9-64C3-B1D2-E314-B178BC288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37" y="1315402"/>
            <a:ext cx="5299357" cy="3346157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C9A3FF-CF53-2331-CF36-E5C721749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07D9FC-8D86-57FD-6B0C-124E8BC4C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AA8838-48FD-EEFB-E9A5-5AC01C327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72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EC3CC1-87EF-9C41-F887-142EFB3E6496}"/>
              </a:ext>
            </a:extLst>
          </p:cNvPr>
          <p:cNvSpPr txBox="1"/>
          <p:nvPr/>
        </p:nvSpPr>
        <p:spPr>
          <a:xfrm>
            <a:off x="0" y="0"/>
            <a:ext cx="58047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Beyond the First Measurement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FBA2DB-B0EB-DB97-2CAF-F65B5E8D73F3}"/>
              </a:ext>
            </a:extLst>
          </p:cNvPr>
          <p:cNvGrpSpPr/>
          <p:nvPr/>
        </p:nvGrpSpPr>
        <p:grpSpPr>
          <a:xfrm>
            <a:off x="6339006" y="1009969"/>
            <a:ext cx="5416629" cy="929497"/>
            <a:chOff x="537098" y="1462551"/>
            <a:chExt cx="5416629" cy="92949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D2D304F-834C-5B9D-229A-B42156D666EA}"/>
                </a:ext>
              </a:extLst>
            </p:cNvPr>
            <p:cNvSpPr txBox="1"/>
            <p:nvPr/>
          </p:nvSpPr>
          <p:spPr>
            <a:xfrm>
              <a:off x="1444609" y="2145827"/>
              <a:ext cx="2490760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[JUNO, </a:t>
              </a:r>
              <a:r>
                <a:rPr lang="en-GB" sz="1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Chin.Phys.C</a:t>
              </a:r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49, 033104 (2025)]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781EBA-F1BF-A8A3-5EC7-CACF246B0AB7}"/>
                </a:ext>
              </a:extLst>
            </p:cNvPr>
            <p:cNvSpPr txBox="1"/>
            <p:nvPr/>
          </p:nvSpPr>
          <p:spPr>
            <a:xfrm>
              <a:off x="537098" y="1462551"/>
              <a:ext cx="18517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NMO sensitivity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818AB9F-462E-2765-7637-A3D15EC7E205}"/>
                </a:ext>
              </a:extLst>
            </p:cNvPr>
            <p:cNvSpPr txBox="1"/>
            <p:nvPr/>
          </p:nvSpPr>
          <p:spPr>
            <a:xfrm>
              <a:off x="4193309" y="1868828"/>
              <a:ext cx="17604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Sensitivity dependence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A452F40-15A9-27C6-0C80-17592B079047}"/>
              </a:ext>
            </a:extLst>
          </p:cNvPr>
          <p:cNvSpPr txBox="1"/>
          <p:nvPr/>
        </p:nvSpPr>
        <p:spPr>
          <a:xfrm>
            <a:off x="6575453" y="4597661"/>
            <a:ext cx="1893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7.1 years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NO: 3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IO: 3.1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587483-81BD-E8AA-F9D2-B208C25E623B}"/>
              </a:ext>
            </a:extLst>
          </p:cNvPr>
          <p:cNvSpPr txBox="1"/>
          <p:nvPr/>
        </p:nvSpPr>
        <p:spPr>
          <a:xfrm>
            <a:off x="1173854" y="4051111"/>
            <a:ext cx="248458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[JUNO, </a:t>
            </a:r>
            <a:r>
              <a:rPr lang="en-GB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Chin.Phys.C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46, 123001 (2022)]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D5C279B-7C39-A3D5-1C52-C63058B1C716}"/>
                  </a:ext>
                </a:extLst>
              </p:cNvPr>
              <p:cNvSpPr txBox="1"/>
              <p:nvPr/>
            </p:nvSpPr>
            <p:spPr>
              <a:xfrm>
                <a:off x="553637" y="4887589"/>
                <a:ext cx="5928083" cy="374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Sub-percent measurements of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Sup>
                      <m:sSubSupPr>
                        <m:ctrlP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31</m:t>
                        </m:r>
                      </m:sub>
                      <m:sup>
                        <m: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Sup>
                      <m:sSubSupPr>
                        <m:ctrlPr>
                          <a:rPr lang="en-GB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GB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21</m:t>
                        </m:r>
                      </m:sub>
                      <m:sup>
                        <m:r>
                          <a:rPr lang="en-GB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e>
                      <m:sup>
                        <m:r>
                          <a:rPr lang="en-GB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GB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endPara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D5C279B-7C39-A3D5-1C52-C63058B1C7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637" y="4887589"/>
                <a:ext cx="5928083" cy="374461"/>
              </a:xfrm>
              <a:prstGeom prst="rect">
                <a:avLst/>
              </a:prstGeom>
              <a:blipFill>
                <a:blip r:embed="rId4"/>
                <a:stretch>
                  <a:fillRect l="-720" t="-8197" b="-262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9EA8906-DEE9-1F65-A65F-A880CA447313}"/>
              </a:ext>
            </a:extLst>
          </p:cNvPr>
          <p:cNvCxnSpPr/>
          <p:nvPr/>
        </p:nvCxnSpPr>
        <p:spPr>
          <a:xfrm flipV="1">
            <a:off x="7849274" y="1947558"/>
            <a:ext cx="0" cy="2111645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6099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C92660-6938-C803-B421-D819C0FA7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10" y="1412594"/>
            <a:ext cx="6494881" cy="312289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E90D7F-739B-9C71-AD6E-A6B655B16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F61FA6-81F1-3518-CACD-4862B84E8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3E66B2-4540-2B56-3947-6C4CA639A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73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8E0CDF-CC17-3629-6A35-40294406489A}"/>
              </a:ext>
            </a:extLst>
          </p:cNvPr>
          <p:cNvSpPr txBox="1"/>
          <p:nvPr/>
        </p:nvSpPr>
        <p:spPr>
          <a:xfrm>
            <a:off x="0" y="0"/>
            <a:ext cx="9163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Beyond the Oscillation Measurements: JUNO-</a:t>
            </a:r>
            <a:r>
              <a: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anose="05050102010706020507" pitchFamily="18" charset="2"/>
              </a:rPr>
              <a:t>bb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F27DD7-BC2A-6031-6EDC-FD762346F120}"/>
              </a:ext>
            </a:extLst>
          </p:cNvPr>
          <p:cNvSpPr txBox="1"/>
          <p:nvPr/>
        </p:nvSpPr>
        <p:spPr>
          <a:xfrm>
            <a:off x="1296411" y="5176437"/>
            <a:ext cx="45699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After JUNO oscillation measurements, search for 0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anose="05050102010706020507" pitchFamily="18" charset="2"/>
              </a:rPr>
              <a:t>nbb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will be the next focus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E61697-CBE2-8F79-EAA9-B693E972DBA8}"/>
              </a:ext>
            </a:extLst>
          </p:cNvPr>
          <p:cNvSpPr txBox="1"/>
          <p:nvPr/>
        </p:nvSpPr>
        <p:spPr>
          <a:xfrm>
            <a:off x="4138673" y="4535492"/>
            <a:ext cx="26744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[Cao </a:t>
            </a:r>
            <a:r>
              <a:rPr lang="en-GB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al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., </a:t>
            </a:r>
            <a:r>
              <a:rPr lang="en-GB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Chin.Phys.C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44, 031001 (2020)]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E071E5-22AF-0985-F943-5226E7F735FE}"/>
              </a:ext>
            </a:extLst>
          </p:cNvPr>
          <p:cNvSpPr txBox="1"/>
          <p:nvPr/>
        </p:nvSpPr>
        <p:spPr>
          <a:xfrm>
            <a:off x="6952081" y="5170897"/>
            <a:ext cx="475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Future upgrade: Insert a balloon filled with </a:t>
            </a:r>
            <a:r>
              <a:rPr lang="en-GB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136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Xe-loaded LS (or </a:t>
            </a:r>
            <a:r>
              <a:rPr lang="en-GB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130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Te) into JUNO CD 	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[Zhao </a:t>
            </a:r>
            <a:r>
              <a:rPr lang="en-GB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al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., </a:t>
            </a:r>
            <a:r>
              <a:rPr lang="en-GB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Chin.Phys.C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41, 053001 (2017)]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8D1A324-BFF6-778F-926C-E1FADEE6B15D}"/>
              </a:ext>
            </a:extLst>
          </p:cNvPr>
          <p:cNvGrpSpPr/>
          <p:nvPr/>
        </p:nvGrpSpPr>
        <p:grpSpPr>
          <a:xfrm>
            <a:off x="7632010" y="734727"/>
            <a:ext cx="3894420" cy="4441710"/>
            <a:chOff x="7632010" y="734727"/>
            <a:chExt cx="3894420" cy="4441710"/>
          </a:xfrm>
        </p:grpSpPr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927C9B2-4809-49F1-516B-4DDF84DB16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/>
            <a:stretch>
              <a:fillRect/>
            </a:stretch>
          </p:blipFill>
          <p:spPr bwMode="auto">
            <a:xfrm>
              <a:off x="7632010" y="734727"/>
              <a:ext cx="3808231" cy="4198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椭圆 2">
              <a:extLst>
                <a:ext uri="{FF2B5EF4-FFF2-40B4-BE49-F238E27FC236}">
                  <a16:creationId xmlns:a16="http://schemas.microsoft.com/office/drawing/2014/main" id="{C4962875-D8C9-6F18-782D-358BCA96F4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0556" y="3035976"/>
              <a:ext cx="514063" cy="4854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marL="812800" indent="-812800" eaLnBrk="0" hangingPunct="0"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609600" indent="-609600" defTabSz="685800" eaLnBrk="1" hangingPunct="1">
                <a:buNone/>
                <a:defRPr/>
              </a:pPr>
              <a:endParaRPr lang="zh-CN" altLang="en-US" sz="1500">
                <a:solidFill>
                  <a:srgbClr val="0000CC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ED8572A-D1F1-A2C3-06E6-F80407117BAF}"/>
                </a:ext>
              </a:extLst>
            </p:cNvPr>
            <p:cNvSpPr txBox="1"/>
            <p:nvPr/>
          </p:nvSpPr>
          <p:spPr>
            <a:xfrm>
              <a:off x="8390635" y="4930216"/>
              <a:ext cx="31357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Figure from Yifang Wang, FNAL seminar, April 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739322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852D4F-940C-76A1-A821-7B4ED1911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7CC391-DE3F-FBFC-2EE9-9F68620CC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8B0658-5ABD-BE15-F66B-4A9C28339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74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1EA19B-55BE-6CF1-26FF-EB936E916653}"/>
              </a:ext>
            </a:extLst>
          </p:cNvPr>
          <p:cNvSpPr txBox="1"/>
          <p:nvPr/>
        </p:nvSpPr>
        <p:spPr>
          <a:xfrm>
            <a:off x="0" y="0"/>
            <a:ext cx="53539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 Observatory for 30 Years</a:t>
            </a:r>
            <a:endParaRPr lang="en-GB" sz="3000" b="1" i="1" dirty="0">
              <a:solidFill>
                <a:schemeClr val="tx1">
                  <a:lumMod val="50000"/>
                  <a:lumOff val="50000"/>
                </a:schemeClr>
              </a:solidFill>
              <a:latin typeface="Symbol" panose="05050102010706020507" pitchFamily="18" charset="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C8C4A7-06B7-3682-9E48-BF23894AE66A}"/>
              </a:ext>
            </a:extLst>
          </p:cNvPr>
          <p:cNvSpPr txBox="1"/>
          <p:nvPr/>
        </p:nvSpPr>
        <p:spPr>
          <a:xfrm>
            <a:off x="9076189" y="6233383"/>
            <a:ext cx="29706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Cartoon from Barbara </a:t>
            </a:r>
            <a:r>
              <a:rPr lang="en-GB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Caccianiga@INFN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Milano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2503F35-600A-7AD6-853B-099CF2F2E4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41" t="20177" r="2539" b="16932"/>
          <a:stretch>
            <a:fillRect/>
          </a:stretch>
        </p:blipFill>
        <p:spPr>
          <a:xfrm>
            <a:off x="4764538" y="3355007"/>
            <a:ext cx="2657548" cy="27855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FBF5E14-249B-098C-380B-FB77D6A78F67}"/>
              </a:ext>
            </a:extLst>
          </p:cNvPr>
          <p:cNvSpPr txBox="1">
            <a:spLocks/>
          </p:cNvSpPr>
          <p:nvPr/>
        </p:nvSpPr>
        <p:spPr>
          <a:xfrm>
            <a:off x="5446684" y="6111621"/>
            <a:ext cx="24817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Image by CAS, published by China Daily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DEE31E5-F93A-C2CD-B1A8-009DBEE7C34A}"/>
              </a:ext>
            </a:extLst>
          </p:cNvPr>
          <p:cNvSpPr txBox="1"/>
          <p:nvPr/>
        </p:nvSpPr>
        <p:spPr>
          <a:xfrm>
            <a:off x="8998343" y="108719"/>
            <a:ext cx="30485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[JUNO, </a:t>
            </a:r>
            <a:r>
              <a:rPr lang="en-US" altLang="zh-CN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J.Phys.G</a:t>
            </a: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 43, 030401 (2016)] </a:t>
            </a:r>
          </a:p>
          <a:p>
            <a:pPr algn="r"/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[JUNO, </a:t>
            </a:r>
            <a:r>
              <a:rPr lang="en-US" altLang="zh-CN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Prog.Part.Nucl.Phys</a:t>
            </a: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123,103927 (2022)]</a:t>
            </a:r>
            <a:endParaRPr lang="zh-CN" alt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8F2479-2EF5-9FD1-8D25-336C29162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770" y="3812743"/>
            <a:ext cx="1849061" cy="2420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5E9E7E-5378-F04D-0EA7-B1606747A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7374" y="553998"/>
            <a:ext cx="1974808" cy="24692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2243D7-EF76-B4C9-F099-B858811796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778" y="585435"/>
            <a:ext cx="1963376" cy="24377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8A2336-6521-5D7E-E661-61E37689B5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6870" y="950466"/>
            <a:ext cx="1931940" cy="24206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2F53E8-9FA1-CAC4-88A8-2C98AEDAA9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2115" y="1011217"/>
            <a:ext cx="1877639" cy="24177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0F5F6AF-34D0-3B14-5A1D-F9EF621170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70306" y="3801311"/>
            <a:ext cx="1871924" cy="243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361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93E1AF-6BBE-04B0-563A-785F5F5A5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A26D2C-71FB-D1E9-7C15-719361E59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3E5150-F1AA-ACAC-AC78-95E516CA3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75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D81A70-44A4-1CB9-2511-C0DDADA49071}"/>
              </a:ext>
            </a:extLst>
          </p:cNvPr>
          <p:cNvSpPr txBox="1"/>
          <p:nvPr/>
        </p:nvSpPr>
        <p:spPr>
          <a:xfrm>
            <a:off x="0" y="0"/>
            <a:ext cx="48478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Mixing of Solar Neutrinos</a:t>
            </a:r>
            <a:endParaRPr lang="en-GB" sz="3000" b="1" i="1" dirty="0">
              <a:solidFill>
                <a:schemeClr val="tx1">
                  <a:lumMod val="50000"/>
                  <a:lumOff val="50000"/>
                </a:schemeClr>
              </a:solidFill>
              <a:latin typeface="Symbol" panose="05050102010706020507" pitchFamily="18" charset="2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FDE14CF-1B55-DF9B-1E94-79D6820B7C20}"/>
              </a:ext>
            </a:extLst>
          </p:cNvPr>
          <p:cNvSpPr>
            <a:spLocks noChangeAspect="1"/>
          </p:cNvSpPr>
          <p:nvPr/>
        </p:nvSpPr>
        <p:spPr>
          <a:xfrm>
            <a:off x="155420" y="1837637"/>
            <a:ext cx="4518713" cy="4518713"/>
          </a:xfrm>
          <a:prstGeom prst="ellipse">
            <a:avLst/>
          </a:prstGeom>
          <a:solidFill>
            <a:srgbClr val="FFAB7C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E628501-7A44-BA16-7B01-31C93FD64AF7}"/>
                  </a:ext>
                </a:extLst>
              </p:cNvPr>
              <p:cNvSpPr txBox="1"/>
              <p:nvPr/>
            </p:nvSpPr>
            <p:spPr>
              <a:xfrm>
                <a:off x="2277688" y="3819995"/>
                <a:ext cx="2741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E628501-7A44-BA16-7B01-31C93FD64A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7688" y="3819995"/>
                <a:ext cx="274178" cy="276999"/>
              </a:xfrm>
              <a:prstGeom prst="rect">
                <a:avLst/>
              </a:prstGeom>
              <a:blipFill>
                <a:blip r:embed="rId3"/>
                <a:stretch>
                  <a:fillRect l="-11111"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TextBox 78">
            <a:extLst>
              <a:ext uri="{FF2B5EF4-FFF2-40B4-BE49-F238E27FC236}">
                <a16:creationId xmlns:a16="http://schemas.microsoft.com/office/drawing/2014/main" id="{82FE2D00-D18F-F41C-2F2A-858D6DB0223C}"/>
              </a:ext>
            </a:extLst>
          </p:cNvPr>
          <p:cNvSpPr txBox="1"/>
          <p:nvPr/>
        </p:nvSpPr>
        <p:spPr>
          <a:xfrm>
            <a:off x="805931" y="3572199"/>
            <a:ext cx="1088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 production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B0B8D0D8-44B0-56BD-302B-850F5CD67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8754" y="252063"/>
            <a:ext cx="4262899" cy="288105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1964670-83D3-EB75-BB72-BEE5156ADE4E}"/>
              </a:ext>
            </a:extLst>
          </p:cNvPr>
          <p:cNvGrpSpPr/>
          <p:nvPr/>
        </p:nvGrpSpPr>
        <p:grpSpPr>
          <a:xfrm>
            <a:off x="2517611" y="2645452"/>
            <a:ext cx="1807201" cy="2215981"/>
            <a:chOff x="2517611" y="2645452"/>
            <a:chExt cx="1807201" cy="22159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D4DBAF24-666F-3091-A339-CF6CD14CE2E5}"/>
                    </a:ext>
                  </a:extLst>
                </p:cNvPr>
                <p:cNvSpPr txBox="1"/>
                <p:nvPr/>
              </p:nvSpPr>
              <p:spPr>
                <a:xfrm>
                  <a:off x="4040823" y="3104862"/>
                  <a:ext cx="283989" cy="175657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eqArr>
                                <m:eqArr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GB" i="1" smtClean="0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 smtClean="0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/>
                                <m:e/>
                                <m:e/>
                                <m:e/>
                                <m:e/>
                              </m:eqAr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GB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</m:m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D4DBAF24-666F-3091-A339-CF6CD14CE2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0823" y="3104862"/>
                  <a:ext cx="283989" cy="175657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99C69D5B-AA12-8D49-29FF-014D88842E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76160" y="3363865"/>
              <a:ext cx="1418045" cy="615804"/>
            </a:xfrm>
            <a:prstGeom prst="straightConnector1">
              <a:avLst/>
            </a:prstGeom>
            <a:ln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9A19B46D-F57F-C956-82E3-313031CB6B75}"/>
                </a:ext>
              </a:extLst>
            </p:cNvPr>
            <p:cNvCxnSpPr>
              <a:cxnSpLocks/>
            </p:cNvCxnSpPr>
            <p:nvPr/>
          </p:nvCxnSpPr>
          <p:spPr>
            <a:xfrm>
              <a:off x="2576160" y="3978310"/>
              <a:ext cx="1418045" cy="61560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1C244FDE-387F-550A-1E30-4AF5E314F0B4}"/>
                    </a:ext>
                  </a:extLst>
                </p:cNvPr>
                <p:cNvSpPr txBox="1"/>
                <p:nvPr/>
              </p:nvSpPr>
              <p:spPr>
                <a:xfrm rot="20172068">
                  <a:off x="2580327" y="3389593"/>
                  <a:ext cx="1321707" cy="23923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140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GB" sz="1400" i="1" dirty="0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400" i="1" dirty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GB" sz="1400" b="0" i="1" dirty="0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GB" sz="1400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m:rPr>
                                <m:sty m:val="p"/>
                              </m:rPr>
                              <a:rPr lang="en-GB" sz="1400" b="0" i="0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GB" sz="1400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GB" sz="140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GB" sz="1400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  <m:sSub>
                          <m:sSubPr>
                            <m:ctrlPr>
                              <a:rPr lang="en-GB" sz="1400" i="1" dirty="0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b="0" i="1" dirty="0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GB" sz="1400" i="1" dirty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400" i="1" dirty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GB" sz="1400" i="1" dirty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1C244FDE-387F-550A-1E30-4AF5E314F0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172068">
                  <a:off x="2580327" y="3389593"/>
                  <a:ext cx="1321707" cy="239233"/>
                </a:xfrm>
                <a:prstGeom prst="rect">
                  <a:avLst/>
                </a:prstGeom>
                <a:blipFill>
                  <a:blip r:embed="rId12"/>
                  <a:stretch>
                    <a:fillRect l="-93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D364FEC2-EB09-7CB6-CDA5-673514976EF8}"/>
                    </a:ext>
                  </a:extLst>
                </p:cNvPr>
                <p:cNvSpPr txBox="1"/>
                <p:nvPr/>
              </p:nvSpPr>
              <p:spPr>
                <a:xfrm rot="1440000">
                  <a:off x="2589489" y="4300379"/>
                  <a:ext cx="1297728" cy="23923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14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GB" sz="140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400" i="1" dirty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GB" sz="1400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GB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m:rPr>
                                <m:sty m:val="p"/>
                              </m:rPr>
                              <a:rPr lang="en-GB" sz="1400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GB" sz="14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GB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  <m:sSub>
                          <m:sSubPr>
                            <m:ctrlPr>
                              <a:rPr lang="en-GB" sz="140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GB" sz="1400" i="1" dirty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400" i="1" dirty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GB" sz="1400" i="1" dirty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D364FEC2-EB09-7CB6-CDA5-673514976E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440000">
                  <a:off x="2589489" y="4300379"/>
                  <a:ext cx="1297728" cy="239233"/>
                </a:xfrm>
                <a:prstGeom prst="rect">
                  <a:avLst/>
                </a:prstGeom>
                <a:blipFill>
                  <a:blip r:embed="rId13"/>
                  <a:stretch>
                    <a:fillRect l="-1896" b="-161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8D42B56C-6ACE-F0D0-AC71-AF73F9EBB0BC}"/>
                </a:ext>
              </a:extLst>
            </p:cNvPr>
            <p:cNvSpPr txBox="1"/>
            <p:nvPr/>
          </p:nvSpPr>
          <p:spPr>
            <a:xfrm>
              <a:off x="2517611" y="2645452"/>
              <a:ext cx="16303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>
                  <a:solidFill>
                    <a:srgbClr val="7030A0"/>
                  </a:solidFill>
                </a:rPr>
                <a:t>Low energy: </a:t>
              </a:r>
            </a:p>
            <a:p>
              <a:pPr algn="ctr"/>
              <a:r>
                <a:rPr lang="en-GB" sz="1200" dirty="0">
                  <a:solidFill>
                    <a:srgbClr val="7030A0"/>
                  </a:solidFill>
                </a:rPr>
                <a:t>Vacuum propagation </a:t>
              </a:r>
            </a:p>
          </p:txBody>
        </p:sp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03F90930-28D8-0E06-B6A8-6AE744C335DD}"/>
                </a:ext>
              </a:extLst>
            </p:cNvPr>
            <p:cNvSpPr/>
            <p:nvPr/>
          </p:nvSpPr>
          <p:spPr>
            <a:xfrm>
              <a:off x="2525625" y="3121421"/>
              <a:ext cx="1542243" cy="1716496"/>
            </a:xfrm>
            <a:prstGeom prst="roundRect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5" name="Oval 94">
            <a:extLst>
              <a:ext uri="{FF2B5EF4-FFF2-40B4-BE49-F238E27FC236}">
                <a16:creationId xmlns:a16="http://schemas.microsoft.com/office/drawing/2014/main" id="{1E0CB5B6-125B-0B69-D665-F027A889FA46}"/>
              </a:ext>
            </a:extLst>
          </p:cNvPr>
          <p:cNvSpPr/>
          <p:nvPr/>
        </p:nvSpPr>
        <p:spPr>
          <a:xfrm>
            <a:off x="6866313" y="537034"/>
            <a:ext cx="1080000" cy="1080000"/>
          </a:xfrm>
          <a:prstGeom prst="ellipse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696EF62E-268D-5D58-E735-A5EDAFC94840}"/>
                  </a:ext>
                </a:extLst>
              </p:cNvPr>
              <p:cNvSpPr txBox="1"/>
              <p:nvPr/>
            </p:nvSpPr>
            <p:spPr>
              <a:xfrm>
                <a:off x="317472" y="966153"/>
                <a:ext cx="446878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Insensitive to </a:t>
                </a: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ymbol" panose="05050102010706020507" pitchFamily="18" charset="2"/>
                  </a:rPr>
                  <a:t>m</a:t>
                </a: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- and </a:t>
                </a: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ymbol" panose="05050102010706020507" pitchFamily="18" charset="2"/>
                  </a:rPr>
                  <a:t>t</a:t>
                </a: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-flavours,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13</m:t>
                        </m:r>
                      </m:sub>
                    </m:sSub>
                    <m:r>
                      <a:rPr lang="en-GB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GB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en-GB" b="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~ two-flavour oscillation</a:t>
                </a:r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696EF62E-268D-5D58-E735-A5EDAFC948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472" y="966153"/>
                <a:ext cx="4468787" cy="646331"/>
              </a:xfrm>
              <a:prstGeom prst="rect">
                <a:avLst/>
              </a:prstGeom>
              <a:blipFill>
                <a:blip r:embed="rId14"/>
                <a:stretch>
                  <a:fillRect l="-819" t="-4673" b="-130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TextBox 96">
            <a:extLst>
              <a:ext uri="{FF2B5EF4-FFF2-40B4-BE49-F238E27FC236}">
                <a16:creationId xmlns:a16="http://schemas.microsoft.com/office/drawing/2014/main" id="{B3CF3601-F799-C7C6-FD31-0059814E2764}"/>
              </a:ext>
            </a:extLst>
          </p:cNvPr>
          <p:cNvSpPr txBox="1"/>
          <p:nvPr/>
        </p:nvSpPr>
        <p:spPr>
          <a:xfrm>
            <a:off x="7442881" y="99999"/>
            <a:ext cx="38305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[Xu, Wang, and Chen, </a:t>
            </a:r>
            <a:r>
              <a:rPr lang="en-GB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Prog.Part.Nucl.Phys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131, 104043 (2023)]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DF5416-5E00-4F4D-2CE7-1E52732D6564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4592" y="3841942"/>
            <a:ext cx="1716718" cy="46064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6D2A734-B372-F21D-840B-DFB5C04A8528}"/>
              </a:ext>
            </a:extLst>
          </p:cNvPr>
          <p:cNvGrpSpPr/>
          <p:nvPr/>
        </p:nvGrpSpPr>
        <p:grpSpPr>
          <a:xfrm>
            <a:off x="4318798" y="3234398"/>
            <a:ext cx="7682308" cy="2237858"/>
            <a:chOff x="4318798" y="3234398"/>
            <a:chExt cx="7682308" cy="223785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49F6B64-F005-4C31-3DF7-D6DE9697C3F8}"/>
                </a:ext>
              </a:extLst>
            </p:cNvPr>
            <p:cNvGrpSpPr/>
            <p:nvPr/>
          </p:nvGrpSpPr>
          <p:grpSpPr>
            <a:xfrm>
              <a:off x="4318798" y="3234398"/>
              <a:ext cx="7682308" cy="2237858"/>
              <a:chOff x="4318798" y="3234398"/>
              <a:chExt cx="7682308" cy="2237858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6026A620-5F40-0F10-121B-9131507ACC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434055" y="3274188"/>
                <a:ext cx="1515197" cy="151519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4117B0B9-207B-177D-0CD2-5A7E831261AD}"/>
                  </a:ext>
                </a:extLst>
              </p:cNvPr>
              <p:cNvGrpSpPr/>
              <p:nvPr/>
            </p:nvGrpSpPr>
            <p:grpSpPr>
              <a:xfrm>
                <a:off x="11353800" y="3438293"/>
                <a:ext cx="451387" cy="419741"/>
                <a:chOff x="412796" y="5157510"/>
                <a:chExt cx="867136" cy="806340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122648C6-EB3B-8D32-13D1-8961BC21BBE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48700" y="5173838"/>
                  <a:ext cx="790412" cy="77303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EABF1777-C3CB-4868-E0CF-A3BC0C7799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12796" y="5157510"/>
                  <a:ext cx="867136" cy="806340"/>
                </a:xfrm>
                <a:prstGeom prst="rect">
                  <a:avLst/>
                </a:prstGeom>
              </p:spPr>
            </p:pic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3942F1EA-9827-B1BA-E5A9-6CF2C742716A}"/>
                      </a:ext>
                    </a:extLst>
                  </p:cNvPr>
                  <p:cNvSpPr txBox="1"/>
                  <p:nvPr/>
                </p:nvSpPr>
                <p:spPr>
                  <a:xfrm>
                    <a:off x="10159877" y="3824243"/>
                    <a:ext cx="274178" cy="27699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3942F1EA-9827-B1BA-E5A9-6CF2C742716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59877" y="3824243"/>
                    <a:ext cx="274178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1111" b="-1087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63317381-9E08-2A37-7816-3D35DC5E40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22589" y="3234398"/>
                <a:ext cx="5735811" cy="724096"/>
              </a:xfrm>
              <a:prstGeom prst="straightConnector1">
                <a:avLst/>
              </a:prstGeom>
              <a:ln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46A378E5-D6A1-EC9E-CBD4-56B37DBE975D}"/>
                      </a:ext>
                    </a:extLst>
                  </p:cNvPr>
                  <p:cNvSpPr txBox="1"/>
                  <p:nvPr/>
                </p:nvSpPr>
                <p:spPr>
                  <a:xfrm rot="437372">
                    <a:off x="6759214" y="3327371"/>
                    <a:ext cx="1335686" cy="23923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GB" sz="140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GB" sz="1400" i="1" dirty="0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 dirty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GB" sz="1400" i="1" dirty="0" smtClean="0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400" i="1" dirty="0" smtClean="0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 sz="1400" b="0" i="1" dirty="0" smtClean="0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e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GB" sz="14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sty m:val="p"/>
                                </m:rPr>
                                <a:rPr lang="en-GB" sz="1400" b="0" i="0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GB" sz="14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GB" sz="140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14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400" i="1" dirty="0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dirty="0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sz="1400" b="0" i="1" dirty="0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accent5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46A378E5-D6A1-EC9E-CBD4-56B37DBE975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437372">
                    <a:off x="6759214" y="3327371"/>
                    <a:ext cx="1335686" cy="239233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2242" b="-149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646DCBD0-E804-E2D4-8FDC-E4A059508FF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18798" y="4021904"/>
                <a:ext cx="5734800" cy="72360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A08D2730-1A77-0E2A-45A7-D668F220E04A}"/>
                      </a:ext>
                    </a:extLst>
                  </p:cNvPr>
                  <p:cNvSpPr txBox="1"/>
                  <p:nvPr/>
                </p:nvSpPr>
                <p:spPr>
                  <a:xfrm rot="21180000">
                    <a:off x="6752277" y="4409093"/>
                    <a:ext cx="1311706" cy="23923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GB" sz="14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GB" sz="140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GB" sz="1400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400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 sz="1400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e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GB" sz="1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sty m:val="p"/>
                                </m:rPr>
                                <a:rPr lang="en-GB" sz="1400" b="0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GB" sz="1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GB" sz="14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1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40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sz="14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A08D2730-1A77-0E2A-45A7-D668F220E0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21180000">
                    <a:off x="6752277" y="4409093"/>
                    <a:ext cx="1311706" cy="239233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826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A9224985-F28D-E8DB-E297-96F4235A7E85}"/>
                  </a:ext>
                </a:extLst>
              </p:cNvPr>
              <p:cNvSpPr txBox="1"/>
              <p:nvPr/>
            </p:nvSpPr>
            <p:spPr>
              <a:xfrm>
                <a:off x="6773238" y="3852938"/>
                <a:ext cx="183736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Decoherence in vacuum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46AAB713-67AC-8E2D-95DD-5362F18BC264}"/>
                  </a:ext>
                </a:extLst>
              </p:cNvPr>
              <p:cNvSpPr txBox="1"/>
              <p:nvPr/>
            </p:nvSpPr>
            <p:spPr>
              <a:xfrm>
                <a:off x="5134113" y="3608329"/>
                <a:ext cx="8771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At surface</a:t>
                </a:r>
              </a:p>
            </p:txBody>
          </p:sp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7F0C254B-C20D-A05B-33E0-E4868B3D46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642810" y="4857808"/>
                <a:ext cx="4358296" cy="614448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81B44B6-F6E8-5EC5-1B67-5C5F81F91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736760" y="3829508"/>
              <a:ext cx="1671871" cy="473078"/>
            </a:xfrm>
            <a:prstGeom prst="rect">
              <a:avLst/>
            </a:prstGeom>
          </p:spPr>
        </p:pic>
      </p:grp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8CD6E9CF-76BE-8B66-7F53-B5BD6C305226}"/>
              </a:ext>
            </a:extLst>
          </p:cNvPr>
          <p:cNvSpPr/>
          <p:nvPr/>
        </p:nvSpPr>
        <p:spPr>
          <a:xfrm>
            <a:off x="7562601" y="4852800"/>
            <a:ext cx="4518713" cy="607249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03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9EF7A-6C5B-4C76-DA87-90DD97F67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B7BBBB2-DB82-B6EA-3238-590F2937E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8754" y="252063"/>
            <a:ext cx="4262899" cy="288105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822ED3-C27A-3502-0221-ADCEC7383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E84E22-0A4B-89A4-C2BB-CFB36AD76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FB6F0-2CD3-C232-B0FA-A3669376E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76</a:t>
            </a:fld>
            <a:endParaRPr lang="en-GB"/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C55AD86-DF22-4CFC-22BD-A4771B939BD6}"/>
              </a:ext>
            </a:extLst>
          </p:cNvPr>
          <p:cNvGrpSpPr/>
          <p:nvPr/>
        </p:nvGrpSpPr>
        <p:grpSpPr>
          <a:xfrm>
            <a:off x="155420" y="1837637"/>
            <a:ext cx="11793832" cy="4518713"/>
            <a:chOff x="155420" y="1153355"/>
            <a:chExt cx="11793832" cy="4518713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0A9011B-BB9A-3591-3415-654A89BC8F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5420" y="1153355"/>
              <a:ext cx="4518713" cy="4518713"/>
            </a:xfrm>
            <a:prstGeom prst="ellipse">
              <a:avLst/>
            </a:prstGeom>
            <a:solidFill>
              <a:srgbClr val="FFAB7C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D7A3857-B339-FC17-5411-E26D92F48BAF}"/>
                    </a:ext>
                  </a:extLst>
                </p:cNvPr>
                <p:cNvSpPr txBox="1"/>
                <p:nvPr/>
              </p:nvSpPr>
              <p:spPr>
                <a:xfrm>
                  <a:off x="2277688" y="3135713"/>
                  <a:ext cx="27417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D7A3857-B339-FC17-5411-E26D92F48B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7688" y="3135713"/>
                  <a:ext cx="274178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11111" b="-1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E83E80C4-7AEA-DFD1-8E8E-A027967C3FE5}"/>
                    </a:ext>
                  </a:extLst>
                </p:cNvPr>
                <p:cNvSpPr txBox="1"/>
                <p:nvPr/>
              </p:nvSpPr>
              <p:spPr>
                <a:xfrm>
                  <a:off x="4040823" y="2420580"/>
                  <a:ext cx="283989" cy="175657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eqArr>
                                <m:eqArr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GB" i="1" smtClean="0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 smtClean="0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/>
                                <m:e/>
                                <m:e/>
                                <m:e/>
                                <m:e/>
                              </m:eqAr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GB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</m:m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E83E80C4-7AEA-DFD1-8E8E-A027967C3F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0823" y="2420580"/>
                  <a:ext cx="283989" cy="175657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3DC7912-A6D3-3B5A-21C7-B75C98AC1D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34055" y="2589906"/>
              <a:ext cx="1515197" cy="151519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21B250A-491D-30D8-F7EA-DF14ECEB9230}"/>
                </a:ext>
              </a:extLst>
            </p:cNvPr>
            <p:cNvGrpSpPr/>
            <p:nvPr/>
          </p:nvGrpSpPr>
          <p:grpSpPr>
            <a:xfrm>
              <a:off x="11353800" y="2754011"/>
              <a:ext cx="451387" cy="419741"/>
              <a:chOff x="412796" y="5157510"/>
              <a:chExt cx="867136" cy="80634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56DEBA3-C34C-60AC-62E1-78995135A94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48700" y="5173838"/>
                <a:ext cx="790412" cy="77303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295F9BAA-3899-65D3-0F81-99E3EEB82E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2796" y="5157510"/>
                <a:ext cx="867136" cy="80634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2E694676-6669-2D19-3A82-0D6BAEE50B65}"/>
                    </a:ext>
                  </a:extLst>
                </p:cNvPr>
                <p:cNvSpPr txBox="1"/>
                <p:nvPr/>
              </p:nvSpPr>
              <p:spPr>
                <a:xfrm>
                  <a:off x="10159877" y="3139961"/>
                  <a:ext cx="274178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2E694676-6669-2D19-3A82-0D6BAEE50B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59877" y="3139961"/>
                  <a:ext cx="274178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11111" b="-1087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0ACDF4A9-C0BA-BCAA-FBA9-55EB242F7E05}"/>
                </a:ext>
              </a:extLst>
            </p:cNvPr>
            <p:cNvCxnSpPr>
              <a:cxnSpLocks/>
            </p:cNvCxnSpPr>
            <p:nvPr/>
          </p:nvCxnSpPr>
          <p:spPr>
            <a:xfrm>
              <a:off x="2576160" y="3294028"/>
              <a:ext cx="1418045" cy="61560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1A08D023-0F3D-92AA-86A2-71B5AEDF04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18798" y="3337622"/>
              <a:ext cx="5734800" cy="72360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FBDBB96E-B208-0E7C-EF68-D158E4EA2E7D}"/>
                    </a:ext>
                  </a:extLst>
                </p:cNvPr>
                <p:cNvSpPr txBox="1"/>
                <p:nvPr/>
              </p:nvSpPr>
              <p:spPr>
                <a:xfrm rot="21180000">
                  <a:off x="6752277" y="3724811"/>
                  <a:ext cx="1311706" cy="23923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14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GB" sz="140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400" i="1" dirty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GB" sz="14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4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GB" sz="14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e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en-GB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m:rPr>
                                <m:sty m:val="p"/>
                              </m:rPr>
                              <a:rPr lang="en-GB" sz="1400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GB" sz="14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GB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  <m:sSub>
                          <m:sSubPr>
                            <m:ctrlPr>
                              <a:rPr lang="en-GB" sz="140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GB" sz="14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FBDBB96E-B208-0E7C-EF68-D158E4EA2E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1180000">
                  <a:off x="6752277" y="3724811"/>
                  <a:ext cx="1311706" cy="239233"/>
                </a:xfrm>
                <a:prstGeom prst="rect">
                  <a:avLst/>
                </a:prstGeom>
                <a:blipFill>
                  <a:blip r:embed="rId8"/>
                  <a:stretch>
                    <a:fillRect l="-182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18B5E148-5EB8-A7B9-9C4B-CE731A5FDADE}"/>
                    </a:ext>
                  </a:extLst>
                </p:cNvPr>
                <p:cNvSpPr txBox="1"/>
                <p:nvPr/>
              </p:nvSpPr>
              <p:spPr>
                <a:xfrm rot="1440000">
                  <a:off x="2869020" y="3618214"/>
                  <a:ext cx="738664" cy="2350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40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GB" sz="140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GB" sz="1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GB" sz="140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GB" sz="1400" i="1" dirty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400" i="1" dirty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GB" sz="1400" i="1" dirty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18B5E148-5EB8-A7B9-9C4B-CE731A5FDA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440000">
                  <a:off x="2869020" y="3618214"/>
                  <a:ext cx="738664" cy="235001"/>
                </a:xfrm>
                <a:prstGeom prst="rect">
                  <a:avLst/>
                </a:prstGeom>
                <a:blipFill>
                  <a:blip r:embed="rId9"/>
                  <a:stretch>
                    <a:fillRect l="-3150" b="-348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F6E43CA-F925-EDA3-AA7B-460D645ACDB7}"/>
                </a:ext>
              </a:extLst>
            </p:cNvPr>
            <p:cNvSpPr txBox="1"/>
            <p:nvPr/>
          </p:nvSpPr>
          <p:spPr>
            <a:xfrm>
              <a:off x="6773238" y="3168656"/>
              <a:ext cx="18373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Decoherence in vacuum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31653DE1-9C46-09E5-6BA9-CB932C19714A}"/>
                </a:ext>
              </a:extLst>
            </p:cNvPr>
            <p:cNvSpPr txBox="1"/>
            <p:nvPr/>
          </p:nvSpPr>
          <p:spPr>
            <a:xfrm>
              <a:off x="2360297" y="1776788"/>
              <a:ext cx="17561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rgbClr val="7030A0"/>
                  </a:solidFill>
                </a:rPr>
                <a:t>High energy:</a:t>
              </a:r>
            </a:p>
            <a:p>
              <a:pPr algn="ctr"/>
              <a:r>
                <a:rPr lang="en-GB" sz="1200" dirty="0">
                  <a:solidFill>
                    <a:srgbClr val="7030A0"/>
                  </a:solidFill>
                </a:rPr>
                <a:t>Avoided level crossing* + adiabatic evolution 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4454E8A5-7957-5641-3D1C-4ACBA090D320}"/>
              </a:ext>
            </a:extLst>
          </p:cNvPr>
          <p:cNvSpPr txBox="1"/>
          <p:nvPr/>
        </p:nvSpPr>
        <p:spPr>
          <a:xfrm>
            <a:off x="7442881" y="99999"/>
            <a:ext cx="38305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[Xu, Wang, and Chen, </a:t>
            </a:r>
            <a:r>
              <a:rPr lang="en-GB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Prog.Part.Nucl.Phys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131, 104043 (2023)]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B3F5E3AC-D57F-89DE-F310-FF05F30B2551}"/>
              </a:ext>
            </a:extLst>
          </p:cNvPr>
          <p:cNvSpPr/>
          <p:nvPr/>
        </p:nvSpPr>
        <p:spPr>
          <a:xfrm>
            <a:off x="2525625" y="3121421"/>
            <a:ext cx="1542243" cy="1716496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14A26ADF-4EC9-623F-459A-23AF431C93E1}"/>
              </a:ext>
            </a:extLst>
          </p:cNvPr>
          <p:cNvSpPr/>
          <p:nvPr/>
        </p:nvSpPr>
        <p:spPr>
          <a:xfrm>
            <a:off x="10582279" y="1295177"/>
            <a:ext cx="1080000" cy="1080000"/>
          </a:xfrm>
          <a:prstGeom prst="ellipse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0E3681-8921-2B09-E6E0-C34920FBA90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638914" y="4854559"/>
            <a:ext cx="1943371" cy="63350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E18F941-4565-350E-7124-2942498AC22E}"/>
              </a:ext>
            </a:extLst>
          </p:cNvPr>
          <p:cNvSpPr/>
          <p:nvPr/>
        </p:nvSpPr>
        <p:spPr>
          <a:xfrm>
            <a:off x="7545600" y="4852795"/>
            <a:ext cx="2035263" cy="607249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F76CA82-F672-8E21-4AC3-4F6721E2F118}"/>
                  </a:ext>
                </a:extLst>
              </p:cNvPr>
              <p:cNvSpPr txBox="1"/>
              <p:nvPr/>
            </p:nvSpPr>
            <p:spPr>
              <a:xfrm>
                <a:off x="317472" y="966153"/>
                <a:ext cx="446878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Insensitive to </a:t>
                </a: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ymbol" panose="05050102010706020507" pitchFamily="18" charset="2"/>
                  </a:rPr>
                  <a:t>m</a:t>
                </a: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- and </a:t>
                </a: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ymbol" panose="05050102010706020507" pitchFamily="18" charset="2"/>
                  </a:rPr>
                  <a:t>t</a:t>
                </a: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-flavours,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13</m:t>
                        </m:r>
                      </m:sub>
                    </m:sSub>
                    <m:r>
                      <a:rPr lang="en-GB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GB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en-GB" b="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~ two-flavour oscillation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F76CA82-F672-8E21-4AC3-4F6721E2F1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472" y="966153"/>
                <a:ext cx="4468787" cy="646331"/>
              </a:xfrm>
              <a:prstGeom prst="rect">
                <a:avLst/>
              </a:prstGeom>
              <a:blipFill>
                <a:blip r:embed="rId12"/>
                <a:stretch>
                  <a:fillRect l="-819" t="-4673" b="-130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03D40DFF-70D8-0A02-BF02-F0E1BE7C4821}"/>
              </a:ext>
            </a:extLst>
          </p:cNvPr>
          <p:cNvSpPr txBox="1"/>
          <p:nvPr/>
        </p:nvSpPr>
        <p:spPr>
          <a:xfrm>
            <a:off x="317472" y="6110129"/>
            <a:ext cx="9861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*See Back-Up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AC35F3-A7FB-C347-018D-FCFD90AC8E72}"/>
              </a:ext>
            </a:extLst>
          </p:cNvPr>
          <p:cNvSpPr txBox="1"/>
          <p:nvPr/>
        </p:nvSpPr>
        <p:spPr>
          <a:xfrm>
            <a:off x="0" y="0"/>
            <a:ext cx="48478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Mixing of Solar Neutrinos</a:t>
            </a:r>
            <a:endParaRPr lang="en-GB" sz="3000" b="1" i="1" dirty="0">
              <a:solidFill>
                <a:schemeClr val="tx1">
                  <a:lumMod val="50000"/>
                  <a:lumOff val="50000"/>
                </a:schemeClr>
              </a:solidFill>
              <a:latin typeface="Symbol" panose="05050102010706020507" pitchFamily="18" charset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0519A9-9E43-DCA6-D5D4-A6A451F2053A}"/>
              </a:ext>
            </a:extLst>
          </p:cNvPr>
          <p:cNvSpPr txBox="1"/>
          <p:nvPr/>
        </p:nvSpPr>
        <p:spPr>
          <a:xfrm>
            <a:off x="805931" y="3572199"/>
            <a:ext cx="1088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 production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B9A552-F8B4-81FC-D903-43935614C495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4592" y="3841942"/>
            <a:ext cx="1716718" cy="4606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4AA14C-1832-37EA-0169-7F34404B034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36760" y="3829508"/>
            <a:ext cx="1671871" cy="4730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08EA0F2-5EF7-614E-1F33-E1FD306BE683}"/>
              </a:ext>
            </a:extLst>
          </p:cNvPr>
          <p:cNvSpPr txBox="1"/>
          <p:nvPr/>
        </p:nvSpPr>
        <p:spPr>
          <a:xfrm>
            <a:off x="5134113" y="3608329"/>
            <a:ext cx="877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At surface</a:t>
            </a:r>
          </a:p>
        </p:txBody>
      </p:sp>
    </p:spTree>
    <p:extLst>
      <p:ext uri="{BB962C8B-B14F-4D97-AF65-F5344CB8AC3E}">
        <p14:creationId xmlns:p14="http://schemas.microsoft.com/office/powerpoint/2010/main" val="373155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36200-C035-BD80-5406-C681EFB10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CAEC5F-A94B-D66D-569A-8F01DEADD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AF7C63-733E-B057-8DED-261EEA8B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B2F41E-028C-40AF-603C-6AF2E3F2E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77</a:t>
            </a:fld>
            <a:endParaRPr lang="en-GB"/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2BD42E9E-E8C4-79CF-B8A1-C05324121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414" y="1098298"/>
            <a:ext cx="4262899" cy="2881054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09E3BF5F-4478-F91E-9E2D-90ED7262CB8C}"/>
              </a:ext>
            </a:extLst>
          </p:cNvPr>
          <p:cNvSpPr txBox="1"/>
          <p:nvPr/>
        </p:nvSpPr>
        <p:spPr>
          <a:xfrm>
            <a:off x="4197541" y="946234"/>
            <a:ext cx="38305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[Xu, Wang, and Chen, </a:t>
            </a:r>
            <a:r>
              <a:rPr lang="en-GB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Prog.Part.Nucl.Phys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131, 104043 (2023)]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DA9E29A4-7198-A2E9-0D7B-956702C07DD0}"/>
              </a:ext>
            </a:extLst>
          </p:cNvPr>
          <p:cNvSpPr/>
          <p:nvPr/>
        </p:nvSpPr>
        <p:spPr>
          <a:xfrm>
            <a:off x="7336939" y="2141412"/>
            <a:ext cx="1080000" cy="1080000"/>
          </a:xfrm>
          <a:prstGeom prst="ellipse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2175979-EBD8-725F-8516-3C9BA5CD3FD4}"/>
              </a:ext>
            </a:extLst>
          </p:cNvPr>
          <p:cNvSpPr/>
          <p:nvPr/>
        </p:nvSpPr>
        <p:spPr>
          <a:xfrm>
            <a:off x="3620973" y="1383269"/>
            <a:ext cx="1080000" cy="1080000"/>
          </a:xfrm>
          <a:prstGeom prst="ellipse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49FC20C-90E8-CB87-7277-F886A5A256E9}"/>
              </a:ext>
            </a:extLst>
          </p:cNvPr>
          <p:cNvCxnSpPr>
            <a:cxnSpLocks/>
          </p:cNvCxnSpPr>
          <p:nvPr/>
        </p:nvCxnSpPr>
        <p:spPr>
          <a:xfrm>
            <a:off x="4078501" y="4275235"/>
            <a:ext cx="3867812" cy="0"/>
          </a:xfrm>
          <a:prstGeom prst="straightConnector1">
            <a:avLst/>
          </a:prstGeom>
          <a:ln w="254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6A2780-3057-A727-767C-57D0D9A952C6}"/>
                  </a:ext>
                </a:extLst>
              </p:cNvPr>
              <p:cNvSpPr txBox="1"/>
              <p:nvPr/>
            </p:nvSpPr>
            <p:spPr>
              <a:xfrm>
                <a:off x="2294368" y="4470861"/>
                <a:ext cx="7040990" cy="9307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— How high is high?</a:t>
                </a:r>
              </a:p>
              <a:p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— Relative to the only energy scale in this two-flavour mixing: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l-GR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GB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21</m:t>
                        </m:r>
                      </m:sub>
                      <m:sup>
                        <m:r>
                          <a:rPr lang="en-GB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Stretching between limits, aka “up-turn”, gives us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l-GR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21</m:t>
                        </m:r>
                      </m:sub>
                      <m:sup>
                        <m: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6A2780-3057-A727-767C-57D0D9A95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68" y="4470861"/>
                <a:ext cx="7040990" cy="930768"/>
              </a:xfrm>
              <a:prstGeom prst="rect">
                <a:avLst/>
              </a:prstGeom>
              <a:blipFill>
                <a:blip r:embed="rId3"/>
                <a:stretch>
                  <a:fillRect l="-693" t="-3268" b="-98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0856F91-AF51-F7D6-449E-ED3241410DF6}"/>
              </a:ext>
            </a:extLst>
          </p:cNvPr>
          <p:cNvCxnSpPr>
            <a:cxnSpLocks/>
          </p:cNvCxnSpPr>
          <p:nvPr/>
        </p:nvCxnSpPr>
        <p:spPr>
          <a:xfrm flipH="1" flipV="1">
            <a:off x="6331900" y="1944533"/>
            <a:ext cx="809920" cy="372283"/>
          </a:xfrm>
          <a:prstGeom prst="straightConnector1">
            <a:avLst/>
          </a:prstGeom>
          <a:ln w="508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9AECA6E-96F5-FF82-903A-945AB5E9AFE2}"/>
              </a:ext>
            </a:extLst>
          </p:cNvPr>
          <p:cNvSpPr txBox="1"/>
          <p:nvPr/>
        </p:nvSpPr>
        <p:spPr>
          <a:xfrm rot="1527167">
            <a:off x="6391905" y="1759867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  <a:highlight>
                  <a:srgbClr val="FCFFFE"/>
                </a:highlight>
              </a:rPr>
              <a:t>“up-turn”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437B6A-9026-B76B-66BE-2693EDC1DDBA}"/>
              </a:ext>
            </a:extLst>
          </p:cNvPr>
          <p:cNvSpPr txBox="1"/>
          <p:nvPr/>
        </p:nvSpPr>
        <p:spPr>
          <a:xfrm>
            <a:off x="1931183" y="1690330"/>
            <a:ext cx="1630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>
                <a:solidFill>
                  <a:srgbClr val="7030A0"/>
                </a:solidFill>
              </a:rPr>
              <a:t>Low energy: </a:t>
            </a:r>
          </a:p>
          <a:p>
            <a:pPr algn="ctr"/>
            <a:r>
              <a:rPr lang="en-GB" sz="1200" dirty="0">
                <a:solidFill>
                  <a:srgbClr val="7030A0"/>
                </a:solidFill>
              </a:rPr>
              <a:t>Vacuum propagation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8E2D8B-311D-18DA-5C6E-C607C6ED64FE}"/>
              </a:ext>
            </a:extLst>
          </p:cNvPr>
          <p:cNvSpPr txBox="1"/>
          <p:nvPr/>
        </p:nvSpPr>
        <p:spPr>
          <a:xfrm>
            <a:off x="8416939" y="2360591"/>
            <a:ext cx="1756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7030A0"/>
                </a:solidFill>
              </a:rPr>
              <a:t>High energy:</a:t>
            </a:r>
          </a:p>
          <a:p>
            <a:pPr algn="ctr"/>
            <a:r>
              <a:rPr lang="en-GB" sz="1200" dirty="0">
                <a:solidFill>
                  <a:srgbClr val="7030A0"/>
                </a:solidFill>
              </a:rPr>
              <a:t>Avoided level crossing + adiabatic evolution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7F146D-683D-DD87-DB5A-BEA2935C4BB9}"/>
              </a:ext>
            </a:extLst>
          </p:cNvPr>
          <p:cNvSpPr txBox="1"/>
          <p:nvPr/>
        </p:nvSpPr>
        <p:spPr>
          <a:xfrm>
            <a:off x="0" y="0"/>
            <a:ext cx="48478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Mixing of Solar Neutrinos</a:t>
            </a:r>
            <a:endParaRPr lang="en-GB" sz="3000" b="1" i="1" dirty="0">
              <a:solidFill>
                <a:schemeClr val="tx1">
                  <a:lumMod val="50000"/>
                  <a:lumOff val="50000"/>
                </a:schemeClr>
              </a:solidFill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9602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343D82-A728-0F8B-F35E-6BB82803D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D42AEA-0407-03F7-1752-A781F9102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974D5-CF61-1848-C2E4-B4AABFFE5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78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F7704C-F8C4-163B-529A-050125F3C06C}"/>
              </a:ext>
            </a:extLst>
          </p:cNvPr>
          <p:cNvSpPr txBox="1"/>
          <p:nvPr/>
        </p:nvSpPr>
        <p:spPr>
          <a:xfrm>
            <a:off x="0" y="0"/>
            <a:ext cx="467307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Solar Neutrinos at JUNO</a:t>
            </a:r>
            <a:endParaRPr lang="en-GB" sz="3000" b="1" i="1" dirty="0">
              <a:solidFill>
                <a:schemeClr val="tx1">
                  <a:lumMod val="50000"/>
                  <a:lumOff val="50000"/>
                </a:schemeClr>
              </a:solidFill>
              <a:latin typeface="Symbol" panose="05050102010706020507" pitchFamily="18" charset="2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766A122-E9A1-D0F1-4575-4A2AD325E53B}"/>
              </a:ext>
            </a:extLst>
          </p:cNvPr>
          <p:cNvGrpSpPr/>
          <p:nvPr/>
        </p:nvGrpSpPr>
        <p:grpSpPr>
          <a:xfrm>
            <a:off x="5865777" y="606653"/>
            <a:ext cx="5050309" cy="3449096"/>
            <a:chOff x="1275914" y="761623"/>
            <a:chExt cx="5050309" cy="34490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34AD3D6-C539-E33D-E206-E58DA7C3F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5914" y="931869"/>
              <a:ext cx="4951553" cy="327885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0002D76-BB0D-45E2-2663-E1EB09EBCEF8}"/>
                </a:ext>
              </a:extLst>
            </p:cNvPr>
            <p:cNvSpPr txBox="1"/>
            <p:nvPr/>
          </p:nvSpPr>
          <p:spPr>
            <a:xfrm>
              <a:off x="2495691" y="761623"/>
              <a:ext cx="3830532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[Xu, Wang, and Chen, </a:t>
              </a:r>
              <a:r>
                <a:rPr lang="en-GB" sz="1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Prog.Part.Nucl.Phys</a:t>
              </a:r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. 131, 104043 (2023)]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3664980-10CE-DA1A-7097-9FAAAC91E5D3}"/>
              </a:ext>
            </a:extLst>
          </p:cNvPr>
          <p:cNvGrpSpPr/>
          <p:nvPr/>
        </p:nvGrpSpPr>
        <p:grpSpPr>
          <a:xfrm>
            <a:off x="1275914" y="653788"/>
            <a:ext cx="4114800" cy="3401961"/>
            <a:chOff x="6801286" y="808758"/>
            <a:chExt cx="4114800" cy="340196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38B4186-C760-A79C-123E-BE72587F5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01286" y="935033"/>
              <a:ext cx="4114800" cy="327568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6885A6D-ABEF-474F-A0A9-0B27AF2D4043}"/>
                </a:ext>
              </a:extLst>
            </p:cNvPr>
            <p:cNvSpPr txBox="1"/>
            <p:nvPr/>
          </p:nvSpPr>
          <p:spPr>
            <a:xfrm>
              <a:off x="8436837" y="808758"/>
              <a:ext cx="2479249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[JUNO, </a:t>
              </a:r>
              <a:r>
                <a:rPr lang="en-GB" sz="1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Chin.Phys.C</a:t>
              </a:r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45, 023004 (2021)]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EF0A85D-3524-2BB9-2210-334848984A2A}"/>
                  </a:ext>
                </a:extLst>
              </p:cNvPr>
              <p:cNvSpPr txBox="1"/>
              <p:nvPr/>
            </p:nvSpPr>
            <p:spPr>
              <a:xfrm>
                <a:off x="708513" y="4292528"/>
                <a:ext cx="1129900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Up-turn-sensitive energy with </a:t>
                </a:r>
                <a:r>
                  <a:rPr lang="en-GB" baseline="30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8</a:t>
                </a: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B</a:t>
                </a:r>
              </a:p>
              <a:p>
                <a:pPr marL="742950" lvl="1" indent="-285750">
                  <a:buFont typeface="Wingdings" panose="05000000000000000000" pitchFamily="2" charset="2"/>
                  <a:buChar char="v"/>
                </a:pP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Reactor-solar consistency test of solar mixing/oscillations (matter effects, </a:t>
                </a: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ymbol" panose="05050102010706020507" pitchFamily="18" charset="2"/>
                  </a:rPr>
                  <a:t>n</a:t>
                </a: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vs.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ν</m:t>
                        </m:r>
                      </m:e>
                    </m:acc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new physics, etc.)</a:t>
                </a:r>
              </a:p>
              <a:p>
                <a:pPr marL="742950" lvl="1" indent="-285750">
                  <a:buFont typeface="Wingdings" panose="05000000000000000000" pitchFamily="2" charset="2"/>
                  <a:buChar char="v"/>
                </a:pP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Other neutrinos to probe the Sun </a:t>
                </a:r>
                <a:r>
                  <a:rPr lang="en-GB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[JUNO, JCAP 10, 022 (2023)] </a:t>
                </a:r>
              </a:p>
              <a:p>
                <a:endPara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EF0A85D-3524-2BB9-2210-334848984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513" y="4292528"/>
                <a:ext cx="11299003" cy="1200329"/>
              </a:xfrm>
              <a:prstGeom prst="rect">
                <a:avLst/>
              </a:prstGeom>
              <a:blipFill>
                <a:blip r:embed="rId4"/>
                <a:stretch>
                  <a:fillRect l="-324" t="-2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01431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7378B-5A07-3E3C-12B6-24AD5DE98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27A8F9-FF89-1419-7513-614850880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1FE396-DE4B-D978-969D-A28179910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E14690-5113-4173-C621-1A7F1FEF2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79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4DC23C-CD22-2997-78AD-9B93D91C8F6C}"/>
              </a:ext>
            </a:extLst>
          </p:cNvPr>
          <p:cNvSpPr txBox="1"/>
          <p:nvPr/>
        </p:nvSpPr>
        <p:spPr>
          <a:xfrm>
            <a:off x="0" y="0"/>
            <a:ext cx="467307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Solar Neutrinos at JUNO</a:t>
            </a:r>
            <a:endParaRPr lang="en-GB" sz="3000" b="1" i="1" dirty="0">
              <a:solidFill>
                <a:schemeClr val="tx1">
                  <a:lumMod val="50000"/>
                  <a:lumOff val="50000"/>
                </a:schemeClr>
              </a:solidFill>
              <a:latin typeface="Symbol" panose="05050102010706020507" pitchFamily="18" charset="2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195F535-8E1B-DD8E-AB71-912E0778A1BE}"/>
              </a:ext>
            </a:extLst>
          </p:cNvPr>
          <p:cNvGrpSpPr/>
          <p:nvPr/>
        </p:nvGrpSpPr>
        <p:grpSpPr>
          <a:xfrm>
            <a:off x="5865777" y="606653"/>
            <a:ext cx="5050309" cy="3449096"/>
            <a:chOff x="1275914" y="761623"/>
            <a:chExt cx="5050309" cy="34490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F4B1B27-BCD7-0D0A-9DDE-EC6797CE9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5914" y="931869"/>
              <a:ext cx="4951553" cy="327885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939939-BE1F-ED5D-E09D-DD5360BEEFAF}"/>
                </a:ext>
              </a:extLst>
            </p:cNvPr>
            <p:cNvSpPr txBox="1"/>
            <p:nvPr/>
          </p:nvSpPr>
          <p:spPr>
            <a:xfrm>
              <a:off x="2495691" y="761623"/>
              <a:ext cx="3830532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[Xu, Wang, and Chen, </a:t>
              </a:r>
              <a:r>
                <a:rPr lang="en-GB" sz="1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Prog.Part.Nucl.Phys</a:t>
              </a:r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. 131, 104043 (2023)]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6F8FF2E-E91A-BDD3-0244-994A6BD5605B}"/>
              </a:ext>
            </a:extLst>
          </p:cNvPr>
          <p:cNvGrpSpPr/>
          <p:nvPr/>
        </p:nvGrpSpPr>
        <p:grpSpPr>
          <a:xfrm>
            <a:off x="1275914" y="653788"/>
            <a:ext cx="4114800" cy="3401961"/>
            <a:chOff x="6801286" y="808758"/>
            <a:chExt cx="4114800" cy="340196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4B5806C-72CE-8BFF-BF6F-91C4F4D9B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01286" y="935033"/>
              <a:ext cx="4114800" cy="327568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C18DB02-55FB-8077-9F6E-D133B1B95878}"/>
                </a:ext>
              </a:extLst>
            </p:cNvPr>
            <p:cNvSpPr txBox="1"/>
            <p:nvPr/>
          </p:nvSpPr>
          <p:spPr>
            <a:xfrm>
              <a:off x="8436837" y="808758"/>
              <a:ext cx="2479249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[JUNO, </a:t>
              </a:r>
              <a:r>
                <a:rPr lang="en-GB" sz="1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Chin.Phys.C</a:t>
              </a:r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45, 023004 (2021)]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768F5FF-E407-6427-FD6A-B2DF3E1318A0}"/>
                  </a:ext>
                </a:extLst>
              </p:cNvPr>
              <p:cNvSpPr txBox="1"/>
              <p:nvPr/>
            </p:nvSpPr>
            <p:spPr>
              <a:xfrm>
                <a:off x="708513" y="4292528"/>
                <a:ext cx="11094466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Up-turn-sensitive energy with </a:t>
                </a:r>
                <a:r>
                  <a:rPr lang="en-GB" baseline="30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8</a:t>
                </a: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B</a:t>
                </a:r>
              </a:p>
              <a:p>
                <a:pPr marL="742950" lvl="1" indent="-285750">
                  <a:buFont typeface="Wingdings" panose="05000000000000000000" pitchFamily="2" charset="2"/>
                  <a:buChar char="v"/>
                </a:pP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Reactor-solar consistency test of solar mixing/oscillations (matter effects, </a:t>
                </a: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ymbol" panose="05050102010706020507" pitchFamily="18" charset="2"/>
                  </a:rPr>
                  <a:t>n</a:t>
                </a: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vs.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ν</m:t>
                        </m:r>
                      </m:e>
                    </m:acc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new physics, etc.)</a:t>
                </a:r>
              </a:p>
              <a:p>
                <a:pPr marL="742950" lvl="1" indent="-285750">
                  <a:buFont typeface="Wingdings" panose="05000000000000000000" pitchFamily="2" charset="2"/>
                  <a:buChar char="v"/>
                </a:pP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Other neutrinos to probe the Sun </a:t>
                </a:r>
                <a:r>
                  <a:rPr lang="en-GB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[JUNO, JCAP 10, 022 (2023)] 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Solar only </a:t>
                </a:r>
                <a14:m>
                  <m:oMath xmlns:m="http://schemas.openxmlformats.org/officeDocument/2006/math">
                    <m:r>
                      <a:rPr lang="en-GB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not </a:t>
                </a:r>
                <a14:m>
                  <m:oMath xmlns:m="http://schemas.openxmlformats.org/officeDocument/2006/math">
                    <m:r>
                      <a:rPr lang="en-GB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endPara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v"/>
                </a:pP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No reaction on hydrogen nor carbon: only ES on electron</a:t>
                </a:r>
              </a:p>
              <a:p>
                <a:pPr marL="742950" lvl="1" indent="-285750">
                  <a:buFont typeface="Wingdings" panose="05000000000000000000" pitchFamily="2" charset="2"/>
                  <a:buChar char="v"/>
                </a:pP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No IBD coincidence: demanding on background (internal, cosmogenic) control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768F5FF-E407-6427-FD6A-B2DF3E131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513" y="4292528"/>
                <a:ext cx="11094466" cy="1754326"/>
              </a:xfrm>
              <a:prstGeom prst="rect">
                <a:avLst/>
              </a:prstGeom>
              <a:blipFill>
                <a:blip r:embed="rId4"/>
                <a:stretch>
                  <a:fillRect l="-330" t="-1736" b="-45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D46AED-C633-E1F2-B97A-BEE9456B1DA0}"/>
              </a:ext>
            </a:extLst>
          </p:cNvPr>
          <p:cNvCxnSpPr/>
          <p:nvPr/>
        </p:nvCxnSpPr>
        <p:spPr>
          <a:xfrm>
            <a:off x="2786001" y="5245049"/>
            <a:ext cx="139136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F3250F09-BF4D-8556-FA84-CDCC5C67AA12}"/>
              </a:ext>
            </a:extLst>
          </p:cNvPr>
          <p:cNvSpPr/>
          <p:nvPr/>
        </p:nvSpPr>
        <p:spPr>
          <a:xfrm>
            <a:off x="9192126" y="1250600"/>
            <a:ext cx="1515979" cy="2403562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E6AB62B-3A6D-A517-F2DA-7EA2BB196E7D}"/>
              </a:ext>
            </a:extLst>
          </p:cNvPr>
          <p:cNvSpPr/>
          <p:nvPr/>
        </p:nvSpPr>
        <p:spPr>
          <a:xfrm>
            <a:off x="8153400" y="900009"/>
            <a:ext cx="1150685" cy="2716166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36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BE831-DE26-261A-34D6-4580F2A17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D97238-6455-DD5D-7CDE-47898AE56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92E9D9-659D-AB17-274D-66EF7F316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7ACAC3-11EA-A1EF-9D4F-602760225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8</a:t>
            </a:fld>
            <a:endParaRPr lang="en-GB"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1AFA77FD-416A-98CE-2E73-5A43F239C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187" y="5358780"/>
            <a:ext cx="2165350" cy="746125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60775237-A542-ACB0-746C-A2D1ED4BAE2B}"/>
              </a:ext>
            </a:extLst>
          </p:cNvPr>
          <p:cNvGrpSpPr/>
          <p:nvPr/>
        </p:nvGrpSpPr>
        <p:grpSpPr>
          <a:xfrm>
            <a:off x="1345607" y="5238133"/>
            <a:ext cx="2113486" cy="976246"/>
            <a:chOff x="817716" y="5130424"/>
            <a:chExt cx="2113486" cy="976246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57E6436-3C35-7B69-0ADC-455B9D3D533E}"/>
                </a:ext>
              </a:extLst>
            </p:cNvPr>
            <p:cNvSpPr/>
            <p:nvPr/>
          </p:nvSpPr>
          <p:spPr>
            <a:xfrm>
              <a:off x="1478456" y="6023717"/>
              <a:ext cx="82953" cy="829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18360">
              <a:solidFill>
                <a:schemeClr val="tx1"/>
              </a:solidFill>
              <a:prstDash val="solid"/>
            </a:ln>
          </p:spPr>
          <p:txBody>
            <a:bodyPr vert="horz" wrap="none" lIns="89811" tIns="48988" rIns="89811" bIns="48988" anchor="ctr" anchorCtr="0" compatLnSpc="0">
              <a:noAutofit/>
            </a:bodyPr>
            <a:lstStyle/>
            <a:p>
              <a:pPr hangingPunct="0"/>
              <a:endPara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06DB882A-6F0C-16D8-B6C9-809DE671EB18}"/>
                </a:ext>
              </a:extLst>
            </p:cNvPr>
            <p:cNvSpPr/>
            <p:nvPr/>
          </p:nvSpPr>
          <p:spPr>
            <a:xfrm>
              <a:off x="1478782" y="5815927"/>
              <a:ext cx="82953" cy="829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18360">
              <a:solidFill>
                <a:schemeClr val="tx1"/>
              </a:solidFill>
              <a:prstDash val="solid"/>
            </a:ln>
          </p:spPr>
          <p:txBody>
            <a:bodyPr vert="horz" wrap="none" lIns="89811" tIns="48988" rIns="89811" bIns="48988" anchor="ctr" anchorCtr="0" compatLnSpc="0">
              <a:noAutofit/>
            </a:bodyPr>
            <a:lstStyle/>
            <a:p>
              <a:pPr hangingPunct="0"/>
              <a:endPara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093DCE94-2EC4-F94E-AC9A-36D995C8B86E}"/>
                </a:ext>
              </a:extLst>
            </p:cNvPr>
            <p:cNvSpPr/>
            <p:nvPr/>
          </p:nvSpPr>
          <p:spPr>
            <a:xfrm>
              <a:off x="1404321" y="5130424"/>
              <a:ext cx="237754" cy="23775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18360">
              <a:solidFill>
                <a:schemeClr val="tx1"/>
              </a:solidFill>
              <a:prstDash val="solid"/>
            </a:ln>
          </p:spPr>
          <p:txBody>
            <a:bodyPr vert="horz" wrap="none" lIns="89811" tIns="48988" rIns="89811" bIns="48988" anchor="ctr" anchorCtr="0" compatLnSpc="0">
              <a:noAutofit/>
            </a:bodyPr>
            <a:lstStyle/>
            <a:p>
              <a:pPr hangingPunct="0"/>
              <a:endParaRPr lang="en-US" sz="1633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DA3325F-048F-0FDF-FA74-B9A0CBD533A2}"/>
                </a:ext>
              </a:extLst>
            </p:cNvPr>
            <p:cNvCxnSpPr>
              <a:cxnSpLocks/>
            </p:cNvCxnSpPr>
            <p:nvPr/>
          </p:nvCxnSpPr>
          <p:spPr>
            <a:xfrm>
              <a:off x="1691389" y="6072984"/>
              <a:ext cx="468249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94754C6-09F3-5514-7CED-2673FD9F1D8C}"/>
                </a:ext>
              </a:extLst>
            </p:cNvPr>
            <p:cNvCxnSpPr>
              <a:cxnSpLocks/>
            </p:cNvCxnSpPr>
            <p:nvPr/>
          </p:nvCxnSpPr>
          <p:spPr>
            <a:xfrm>
              <a:off x="1691389" y="5241115"/>
              <a:ext cx="468249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3A373611-A0CB-B03A-049D-CDF3A6C630D9}"/>
                </a:ext>
              </a:extLst>
            </p:cNvPr>
            <p:cNvCxnSpPr/>
            <p:nvPr/>
          </p:nvCxnSpPr>
          <p:spPr>
            <a:xfrm>
              <a:off x="1691389" y="5846749"/>
              <a:ext cx="468249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A35449FF-3AFF-EFB3-C89F-36F24C62C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96227" y="5500580"/>
              <a:ext cx="434975" cy="260350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F6D7B430-4941-DBD1-EDED-8A689A412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9912"/>
            <a:stretch/>
          </p:blipFill>
          <p:spPr>
            <a:xfrm>
              <a:off x="817716" y="5262079"/>
              <a:ext cx="434975" cy="746125"/>
            </a:xfrm>
            <a:prstGeom prst="rect">
              <a:avLst/>
            </a:prstGeom>
          </p:spPr>
        </p:pic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4A470817-AE11-044F-A357-A90F84AF5D5F}"/>
                </a:ext>
              </a:extLst>
            </p:cNvPr>
            <p:cNvCxnSpPr>
              <a:cxnSpLocks/>
            </p:cNvCxnSpPr>
            <p:nvPr/>
          </p:nvCxnSpPr>
          <p:spPr>
            <a:xfrm>
              <a:off x="2251063" y="5223697"/>
              <a:ext cx="0" cy="605634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A24102CB-E656-F405-0017-5E6C58AD2E72}"/>
                </a:ext>
              </a:extLst>
            </p:cNvPr>
            <p:cNvCxnSpPr>
              <a:cxnSpLocks/>
            </p:cNvCxnSpPr>
            <p:nvPr/>
          </p:nvCxnSpPr>
          <p:spPr>
            <a:xfrm>
              <a:off x="2248272" y="5839985"/>
              <a:ext cx="0" cy="249267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FB3732B-DAD8-3D50-893F-F46957DECD65}"/>
              </a:ext>
            </a:extLst>
          </p:cNvPr>
          <p:cNvGrpSpPr/>
          <p:nvPr/>
        </p:nvGrpSpPr>
        <p:grpSpPr>
          <a:xfrm>
            <a:off x="571825" y="715900"/>
            <a:ext cx="11182764" cy="4173199"/>
            <a:chOff x="571825" y="715900"/>
            <a:chExt cx="11182764" cy="417319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A89E83B-B8CA-80E5-9937-6EC863B779FD}"/>
                </a:ext>
              </a:extLst>
            </p:cNvPr>
            <p:cNvGrpSpPr/>
            <p:nvPr/>
          </p:nvGrpSpPr>
          <p:grpSpPr>
            <a:xfrm>
              <a:off x="3626921" y="715900"/>
              <a:ext cx="4483857" cy="3206124"/>
              <a:chOff x="3222834" y="434731"/>
              <a:chExt cx="4483857" cy="3206124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A5758E5B-B813-50F6-D558-B0A84630BBD8}"/>
                  </a:ext>
                </a:extLst>
              </p:cNvPr>
              <p:cNvGrpSpPr/>
              <p:nvPr/>
            </p:nvGrpSpPr>
            <p:grpSpPr>
              <a:xfrm>
                <a:off x="3222834" y="434731"/>
                <a:ext cx="2152683" cy="3206124"/>
                <a:chOff x="9789611" y="222876"/>
                <a:chExt cx="2152683" cy="3206124"/>
              </a:xfrm>
            </p:grpSpPr>
            <p:pic>
              <p:nvPicPr>
                <p:cNvPr id="20" name="Picture 2">
                  <a:extLst>
                    <a:ext uri="{FF2B5EF4-FFF2-40B4-BE49-F238E27FC236}">
                      <a16:creationId xmlns:a16="http://schemas.microsoft.com/office/drawing/2014/main" id="{2CFDA74C-AD17-915B-0A7B-B104E041374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89611" y="222876"/>
                  <a:ext cx="2152683" cy="32061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0C0C4BEA-4616-2CC1-41D6-1A468D6F73D0}"/>
                    </a:ext>
                  </a:extLst>
                </p:cNvPr>
                <p:cNvSpPr/>
                <p:nvPr/>
              </p:nvSpPr>
              <p:spPr>
                <a:xfrm>
                  <a:off x="11056627" y="1790513"/>
                  <a:ext cx="244800" cy="2448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E116BD00-40C0-146D-00C8-9DF08D2653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12250" y="2824619"/>
                <a:ext cx="2229782" cy="0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92B8D87B-0B0B-CF25-E39D-ECB86A78711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12249" y="1859940"/>
                <a:ext cx="1306917" cy="964679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728441C-F7CD-99B4-2CB1-0980F5C94062}"/>
                  </a:ext>
                </a:extLst>
              </p:cNvPr>
              <p:cNvSpPr txBox="1"/>
              <p:nvPr/>
            </p:nvSpPr>
            <p:spPr>
              <a:xfrm>
                <a:off x="6541950" y="2770912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x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5C0BDF0-A13F-1DAF-C0B2-147BA413765D}"/>
                  </a:ext>
                </a:extLst>
              </p:cNvPr>
              <p:cNvSpPr txBox="1"/>
              <p:nvPr/>
            </p:nvSpPr>
            <p:spPr>
              <a:xfrm>
                <a:off x="5577100" y="1633036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y</a:t>
                </a: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40D2FE0F-7C40-191C-34F1-79C15E70AA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05422" y="2200057"/>
                <a:ext cx="1717675" cy="555625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6FF32E61-FD76-0A58-17FC-7270902DA2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19166" y="1257538"/>
                <a:ext cx="1787525" cy="488950"/>
              </a:xfrm>
              <a:prstGeom prst="rect">
                <a:avLst/>
              </a:prstGeom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F04D8DE6-7F97-6D6C-25D7-106DA442C82C}"/>
                </a:ext>
              </a:extLst>
            </p:cNvPr>
            <p:cNvGrpSpPr/>
            <p:nvPr/>
          </p:nvGrpSpPr>
          <p:grpSpPr>
            <a:xfrm>
              <a:off x="838200" y="1181458"/>
              <a:ext cx="2476025" cy="2396608"/>
              <a:chOff x="486229" y="901804"/>
              <a:chExt cx="2476025" cy="2396608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12F63C99-5634-B8AC-4F46-C34DBEF6E4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6229" y="2048448"/>
                <a:ext cx="627018" cy="0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7047337D-DF2A-BC27-A8A1-A2C5DFD8E1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2792" y="1523532"/>
                <a:ext cx="627018" cy="0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AE587D2E-511F-A416-7341-78B25E3119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2792" y="2573082"/>
                <a:ext cx="627018" cy="0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C14F753A-1C54-3D85-CCFF-DD0D87368211}"/>
                  </a:ext>
                </a:extLst>
              </p:cNvPr>
              <p:cNvCxnSpPr/>
              <p:nvPr/>
            </p:nvCxnSpPr>
            <p:spPr>
              <a:xfrm>
                <a:off x="1792515" y="1523532"/>
                <a:ext cx="0" cy="1049550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C04C165E-65E5-D6FA-2C4B-79A3BF88B4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13247" y="1523532"/>
                <a:ext cx="469545" cy="515776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6E73E6E6-2BA4-88DB-EB65-C4E6D9411D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3247" y="2057307"/>
                <a:ext cx="469545" cy="524916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80D6987-F41B-EEB1-9B1A-7B3244ACBC76}"/>
                  </a:ext>
                </a:extLst>
              </p:cNvPr>
              <p:cNvSpPr txBox="1"/>
              <p:nvPr/>
            </p:nvSpPr>
            <p:spPr>
              <a:xfrm>
                <a:off x="552796" y="1240562"/>
                <a:ext cx="50847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B</a:t>
                </a:r>
                <a:r>
                  <a:rPr lang="en-GB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=0</a:t>
                </a: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F14158C4-0F45-B4E6-1C6E-7C2CD734110D}"/>
                      </a:ext>
                    </a:extLst>
                  </p:cNvPr>
                  <p:cNvSpPr txBox="1"/>
                  <p:nvPr/>
                </p:nvSpPr>
                <p:spPr>
                  <a:xfrm>
                    <a:off x="2423324" y="901804"/>
                    <a:ext cx="53893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400" i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t>B</a:t>
                    </a:r>
                    <a14:m>
                      <m:oMath xmlns:m="http://schemas.openxmlformats.org/officeDocument/2006/math">
                        <m:r>
                          <a:rPr lang="en-GB" sz="14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</m:oMath>
                    </a14:m>
                    <a:r>
                      <a:rPr lang="en-GB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t>0</a:t>
                    </a:r>
                  </a:p>
                </p:txBody>
              </p:sp>
            </mc:Choice>
            <mc:Fallback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F14158C4-0F45-B4E6-1C6E-7C2CD734110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23324" y="901804"/>
                    <a:ext cx="538930" cy="30777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3371" t="-4000" r="-1124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989FC3B-C243-347B-6197-A1C615350CD9}"/>
                  </a:ext>
                </a:extLst>
              </p:cNvPr>
              <p:cNvSpPr txBox="1"/>
              <p:nvPr/>
            </p:nvSpPr>
            <p:spPr>
              <a:xfrm>
                <a:off x="1839477" y="1894419"/>
                <a:ext cx="4154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ymbol" pitchFamily="2" charset="2"/>
                  </a:rPr>
                  <a:t>D</a:t>
                </a:r>
                <a:r>
                  <a:rPr lang="en-GB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</a:t>
                </a:r>
                <a:endParaRPr lang="en-GB" sz="1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CF731C66-3CDF-ECC3-9E6E-CAEDB542BE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10738" y="2373568"/>
                <a:ext cx="184150" cy="431800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C68065D-B1F1-0525-18D4-2F27B886B8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02029" y="1329244"/>
                <a:ext cx="203200" cy="412750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51968A42-2566-1A41-12E0-2CFCF47353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2796" y="2945987"/>
                <a:ext cx="2260600" cy="352425"/>
              </a:xfrm>
              <a:prstGeom prst="rect">
                <a:avLst/>
              </a:prstGeom>
            </p:spPr>
          </p:pic>
          <p:sp>
            <p:nvSpPr>
              <p:cNvPr id="39" name="Down Arrow 38">
                <a:extLst>
                  <a:ext uri="{FF2B5EF4-FFF2-40B4-BE49-F238E27FC236}">
                    <a16:creationId xmlns:a16="http://schemas.microsoft.com/office/drawing/2014/main" id="{3425F6E7-8228-ABE7-8AEA-D63091721B56}"/>
                  </a:ext>
                </a:extLst>
              </p:cNvPr>
              <p:cNvSpPr/>
              <p:nvPr/>
            </p:nvSpPr>
            <p:spPr>
              <a:xfrm rot="10800000">
                <a:off x="2623385" y="1233743"/>
                <a:ext cx="138810" cy="1647128"/>
              </a:xfrm>
              <a:prstGeom prst="downArrow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94501521-A761-DDB1-B7CD-D28FAD918621}"/>
                </a:ext>
              </a:extLst>
            </p:cNvPr>
            <p:cNvGrpSpPr/>
            <p:nvPr/>
          </p:nvGrpSpPr>
          <p:grpSpPr>
            <a:xfrm>
              <a:off x="571825" y="3844696"/>
              <a:ext cx="3145322" cy="1044403"/>
              <a:chOff x="258278" y="4049084"/>
              <a:chExt cx="3145322" cy="1044403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CC9825CD-35DB-8002-CEA4-D3316979A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38200" y="4436262"/>
                <a:ext cx="2565400" cy="657225"/>
              </a:xfrm>
              <a:prstGeom prst="rect">
                <a:avLst/>
              </a:prstGeom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FBC722A-402C-1C90-2F62-45DC2D42CC91}"/>
                  </a:ext>
                </a:extLst>
              </p:cNvPr>
              <p:cNvSpPr txBox="1"/>
              <p:nvPr/>
            </p:nvSpPr>
            <p:spPr>
              <a:xfrm>
                <a:off x="258278" y="4049084"/>
                <a:ext cx="13644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Energy gap</a:t>
                </a:r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4E5AC4DD-E486-C3BB-474F-F0B3DBC57389}"/>
                </a:ext>
              </a:extLst>
            </p:cNvPr>
            <p:cNvGrpSpPr/>
            <p:nvPr/>
          </p:nvGrpSpPr>
          <p:grpSpPr>
            <a:xfrm>
              <a:off x="4229254" y="3860091"/>
              <a:ext cx="3052653" cy="1029008"/>
              <a:chOff x="4229254" y="3724924"/>
              <a:chExt cx="3052653" cy="1029008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BD424814-408D-BF6A-7B97-ED8793B710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08607" y="4074482"/>
                <a:ext cx="2273300" cy="679450"/>
              </a:xfrm>
              <a:prstGeom prst="rect">
                <a:avLst/>
              </a:prstGeom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77B0AFF-F7F6-8154-7690-B1897273C7E3}"/>
                  </a:ext>
                </a:extLst>
              </p:cNvPr>
              <p:cNvSpPr txBox="1"/>
              <p:nvPr/>
            </p:nvSpPr>
            <p:spPr>
              <a:xfrm>
                <a:off x="4229254" y="3724924"/>
                <a:ext cx="8515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Mixing</a:t>
                </a: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CFB10227-C4E4-E49B-123F-6C9C3999A8E8}"/>
                </a:ext>
              </a:extLst>
            </p:cNvPr>
            <p:cNvGrpSpPr/>
            <p:nvPr/>
          </p:nvGrpSpPr>
          <p:grpSpPr>
            <a:xfrm>
              <a:off x="8603435" y="2748915"/>
              <a:ext cx="2752906" cy="1317933"/>
              <a:chOff x="8474855" y="3724924"/>
              <a:chExt cx="2752906" cy="1317933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8D554468-3D9B-8142-71C3-D61D224CAB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306886" y="4074482"/>
                <a:ext cx="1920875" cy="968375"/>
              </a:xfrm>
              <a:prstGeom prst="rect">
                <a:avLst/>
              </a:prstGeom>
            </p:spPr>
          </p:pic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8BBA318F-3213-47BA-C862-8DC64E966FBB}"/>
                  </a:ext>
                </a:extLst>
              </p:cNvPr>
              <p:cNvSpPr txBox="1"/>
              <p:nvPr/>
            </p:nvSpPr>
            <p:spPr>
              <a:xfrm>
                <a:off x="8474855" y="3724924"/>
                <a:ext cx="23647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Oscillation probability</a:t>
                </a:r>
              </a:p>
            </p:txBody>
          </p:sp>
        </p:grp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9B97CADF-884B-365D-2B3A-4F85EB56D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639914" y="2098175"/>
              <a:ext cx="3114675" cy="466725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32540BA-4F77-AEA4-7309-968A7361B1DE}"/>
                </a:ext>
              </a:extLst>
            </p:cNvPr>
            <p:cNvSpPr txBox="1"/>
            <p:nvPr/>
          </p:nvSpPr>
          <p:spPr>
            <a:xfrm>
              <a:off x="3547358" y="3572466"/>
              <a:ext cx="424487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>
                  <a:solidFill>
                    <a:schemeClr val="accent3"/>
                  </a:solidFill>
                </a:rPr>
                <a:t>Animated gif source: </a:t>
              </a:r>
              <a:r>
                <a:rPr lang="en-GB" sz="800" dirty="0">
                  <a:solidFill>
                    <a:schemeClr val="accent3"/>
                  </a:solidFill>
                  <a:hlinkClick r:id="rId1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https://teaching.shu.ac.uk/hwb/chemistry/tutorials/molspec/nmr1.htm</a:t>
              </a:r>
              <a:r>
                <a:rPr lang="en-GB" sz="800" dirty="0">
                  <a:solidFill>
                    <a:schemeClr val="accent3"/>
                  </a:solidFill>
                </a:rPr>
                <a:t> 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6DF0773A-2C37-1DDF-D836-1B6C31097989}"/>
              </a:ext>
            </a:extLst>
          </p:cNvPr>
          <p:cNvGrpSpPr/>
          <p:nvPr/>
        </p:nvGrpSpPr>
        <p:grpSpPr>
          <a:xfrm>
            <a:off x="8889140" y="5092054"/>
            <a:ext cx="2724517" cy="1317724"/>
            <a:chOff x="8931446" y="4295169"/>
            <a:chExt cx="2724517" cy="1317724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0B4CA24-C860-0A3D-8469-979EF064BA2D}"/>
                </a:ext>
              </a:extLst>
            </p:cNvPr>
            <p:cNvSpPr txBox="1"/>
            <p:nvPr/>
          </p:nvSpPr>
          <p:spPr>
            <a:xfrm>
              <a:off x="8931446" y="4812523"/>
              <a:ext cx="1522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Appearance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C0BD7F3F-AB78-BDB0-ECD0-F2DE80283C43}"/>
                </a:ext>
              </a:extLst>
            </p:cNvPr>
            <p:cNvSpPr txBox="1"/>
            <p:nvPr/>
          </p:nvSpPr>
          <p:spPr>
            <a:xfrm>
              <a:off x="8931446" y="4339947"/>
              <a:ext cx="109074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Survival</a:t>
              </a:r>
              <a:r>
                <a: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B5AFCDF1-0C67-DFE1-8861-DBB8930A9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0614563" y="4295169"/>
              <a:ext cx="1041400" cy="949325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958E3CA-C2A6-9EE2-E25B-1400082110A8}"/>
                </a:ext>
              </a:extLst>
            </p:cNvPr>
            <p:cNvSpPr txBox="1"/>
            <p:nvPr/>
          </p:nvSpPr>
          <p:spPr>
            <a:xfrm>
              <a:off x="8955818" y="5310518"/>
              <a:ext cx="1473963" cy="30237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6" tIns="40823" rIns="81646" bIns="40823" anchorCtr="0" compatLnSpc="0">
              <a:spAutoFit/>
            </a:bodyPr>
            <a:lstStyle/>
            <a:p>
              <a:pPr hangingPunct="0"/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Phase ~ 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pitchFamily="2" charset="2"/>
                  <a:cs typeface="Arial" panose="020B0604020202020204" pitchFamily="34" charset="0"/>
                </a:rPr>
                <a:t>D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sz="14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L/E</a:t>
              </a: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C70ED48-61F7-6634-CBE3-818AF2FE1F8C}"/>
              </a:ext>
            </a:extLst>
          </p:cNvPr>
          <p:cNvCxnSpPr>
            <a:cxnSpLocks/>
          </p:cNvCxnSpPr>
          <p:nvPr/>
        </p:nvCxnSpPr>
        <p:spPr>
          <a:xfrm>
            <a:off x="-49162" y="4931963"/>
            <a:ext cx="12290323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B847C26-A16D-C6B8-C321-F4853AC9A65F}"/>
              </a:ext>
            </a:extLst>
          </p:cNvPr>
          <p:cNvSpPr txBox="1"/>
          <p:nvPr/>
        </p:nvSpPr>
        <p:spPr>
          <a:xfrm>
            <a:off x="2434447" y="134958"/>
            <a:ext cx="7326888" cy="69158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Mass gap (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2" charset="2"/>
              </a:rPr>
              <a:t>D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</a:t>
            </a:r>
            <a:r>
              <a:rPr lang="en-US" sz="20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 </a:t>
            </a:r>
            <a:r>
              <a:rPr lang="en-US" sz="2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mixing lead to neutrino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flavour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oscillations</a:t>
            </a:r>
          </a:p>
          <a:p>
            <a:pPr lvl="1" algn="ctr" hangingPunct="0"/>
            <a:r>
              <a:rPr lang="en-GB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Analogy: spin rotation in a magnetic field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C6FD211-3D0E-DEB3-457D-F45D53300031}"/>
              </a:ext>
            </a:extLst>
          </p:cNvPr>
          <p:cNvSpPr>
            <a:spLocks/>
          </p:cNvSpPr>
          <p:nvPr/>
        </p:nvSpPr>
        <p:spPr>
          <a:xfrm>
            <a:off x="5710780" y="5336578"/>
            <a:ext cx="1080000" cy="784908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989240E-BA9E-7AF6-99DD-69750D6D6EEE}"/>
              </a:ext>
            </a:extLst>
          </p:cNvPr>
          <p:cNvSpPr>
            <a:spLocks/>
          </p:cNvSpPr>
          <p:nvPr/>
        </p:nvSpPr>
        <p:spPr>
          <a:xfrm>
            <a:off x="1859197" y="5123700"/>
            <a:ext cx="1041400" cy="123265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A9C758E-0275-7CC3-C12C-F4C26BF2547D}"/>
              </a:ext>
            </a:extLst>
          </p:cNvPr>
          <p:cNvSpPr>
            <a:spLocks/>
          </p:cNvSpPr>
          <p:nvPr/>
        </p:nvSpPr>
        <p:spPr>
          <a:xfrm>
            <a:off x="5078187" y="5274260"/>
            <a:ext cx="458850" cy="911969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A1EEB20-F133-4FA6-7DAC-2C506686973A}"/>
              </a:ext>
            </a:extLst>
          </p:cNvPr>
          <p:cNvSpPr txBox="1"/>
          <p:nvPr/>
        </p:nvSpPr>
        <p:spPr>
          <a:xfrm>
            <a:off x="3621898" y="5466154"/>
            <a:ext cx="1623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accent6"/>
                </a:solidFill>
              </a:rPr>
              <a:t>2- or 3-flavour oscillation?</a:t>
            </a:r>
          </a:p>
        </p:txBody>
      </p:sp>
    </p:spTree>
    <p:extLst>
      <p:ext uri="{BB962C8B-B14F-4D97-AF65-F5344CB8AC3E}">
        <p14:creationId xmlns:p14="http://schemas.microsoft.com/office/powerpoint/2010/main" val="106954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AE6DA-9372-D54B-A3B7-6BAEA1DE3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292DA5-5355-A29B-DD8E-0256EED75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56FDF-D1A7-4919-9027-897B93D9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4D4928-CE32-E31C-7816-A12A9EC39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80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28672D-D374-044F-46EE-F9934C4EC7B5}"/>
              </a:ext>
            </a:extLst>
          </p:cNvPr>
          <p:cNvSpPr txBox="1"/>
          <p:nvPr/>
        </p:nvSpPr>
        <p:spPr>
          <a:xfrm>
            <a:off x="0" y="0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Summary and Outlook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F25CD2E-F0FF-1F27-F8E0-0E43AA5BE53A}"/>
                  </a:ext>
                </a:extLst>
              </p:cNvPr>
              <p:cNvSpPr txBox="1"/>
              <p:nvPr/>
            </p:nvSpPr>
            <p:spPr>
              <a:xfrm>
                <a:off x="595932" y="821704"/>
                <a:ext cx="11000136" cy="5420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v"/>
                </a:pP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After 13 years of efforts, from idea to construction, JUNO detector is fully completed, despite numerous challenges (water in the excavation, covid…)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The Collaboration is very excited to have started the physics data taking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endPara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marL="342900" indent="-342900">
                  <a:buFont typeface="Wingdings" panose="05000000000000000000" pitchFamily="2" charset="2"/>
                  <a:buChar char="v"/>
                </a:pP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First JUNO physics result with 60 days of data: world-leading measurement of the solar mixing parameters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b="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e>
                      <m:sup>
                        <m:r>
                          <a:rPr lang="en-GB" b="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b="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b="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  <m:sup>
                        <m:r>
                          <a:rPr lang="en-GB" b="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). </a:t>
                </a:r>
              </a:p>
              <a:p>
                <a:pPr marL="342900" indent="-342900">
                  <a:buFont typeface="Wingdings" panose="05000000000000000000" pitchFamily="2" charset="2"/>
                  <a:buChar char="v"/>
                </a:pP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Demonstrates precision reactor neutrino measurements with a 20-kton liquid-scintillator detector at a 52.5 km baseline. </a:t>
                </a:r>
              </a:p>
              <a:p>
                <a:pPr marL="342900" indent="-342900">
                  <a:buFont typeface="Wingdings" panose="05000000000000000000" pitchFamily="2" charset="2"/>
                  <a:buChar char="v"/>
                </a:pPr>
                <a:endPara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marL="342900" indent="-342900">
                  <a:buFont typeface="Wingdings" panose="05000000000000000000" pitchFamily="2" charset="2"/>
                  <a:buChar char="v"/>
                </a:pP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Validates detector performance: calibration strategy, energy response, and background control required for precision oscillation measurements.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Key specifications have been mostly met.</a:t>
                </a:r>
              </a:p>
              <a:p>
                <a:pPr marL="342900" indent="-342900">
                  <a:buFont typeface="Wingdings" panose="05000000000000000000" pitchFamily="2" charset="2"/>
                  <a:buChar char="v"/>
                </a:pP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Establishes the foundation for the main JUNO goal: determining the neutrino mass ordering with 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Larger statistics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Further optimised detector performance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TAO: near detector at Taishan NPP site to provide reference spectrum</a:t>
                </a:r>
              </a:p>
              <a:p>
                <a:pPr marL="1257300" lvl="2" indent="-342900">
                  <a:buFont typeface="Wingdings" panose="05000000000000000000" pitchFamily="2" charset="2"/>
                  <a:buChar char="v"/>
                </a:pPr>
                <a:r>
                  <a: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-9.8 m (V, 5 </a:t>
                </a:r>
                <a:r>
                  <a:rPr lang="en-GB" sz="12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m.w.e</a:t>
                </a:r>
                <a:r>
                  <a: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.), ~30 m (H) </a:t>
                </a:r>
                <a:r>
                  <a:rPr lang="en-GB" altLang="zh-CN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from </a:t>
                </a:r>
                <a:r>
                  <a: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4.6 </a:t>
                </a:r>
                <a:r>
                  <a:rPr lang="en-GB" sz="12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GW</a:t>
                </a:r>
                <a:r>
                  <a:rPr lang="en-GB" sz="1200" baseline="-250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th</a:t>
                </a:r>
                <a:r>
                  <a: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2.8 t Gd-LS, &gt;95% photo-coverage, &gt;50% photon detection efficiency </a:t>
                </a:r>
                <a:r>
                  <a:rPr lang="en-GB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[JUNO, arXiv:2005.08745]</a:t>
                </a:r>
              </a:p>
              <a:p>
                <a:pPr marL="1257300" lvl="2" indent="-342900">
                  <a:buFont typeface="Wingdings" panose="05000000000000000000" pitchFamily="2" charset="2"/>
                  <a:buChar char="v"/>
                </a:pP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Started data taking on 2026/02/10!</a:t>
                </a:r>
              </a:p>
              <a:p>
                <a:pPr marL="342900" indent="-342900">
                  <a:buFont typeface="Wingdings" panose="05000000000000000000" pitchFamily="2" charset="2"/>
                  <a:buChar char="v"/>
                </a:pP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Enables a diverse neutrino programme in the next 30 years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F25CD2E-F0FF-1F27-F8E0-0E43AA5BE5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932" y="821704"/>
                <a:ext cx="11000136" cy="5420586"/>
              </a:xfrm>
              <a:prstGeom prst="rect">
                <a:avLst/>
              </a:prstGeom>
              <a:blipFill>
                <a:blip r:embed="rId2"/>
                <a:stretch>
                  <a:fillRect l="-388" t="-675" r="-6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7748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49120C2-35A7-73F4-41DC-13D952428D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635001"/>
            <a:ext cx="12192000" cy="812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3A7A6F-80E8-97B8-2834-34168EBB3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71A3F9-AF7F-651D-67CC-16FFCB55C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8F8B7-4735-3E3E-DFD1-2B6430C1A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81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86F90D-EE5C-E825-5D74-0B1D306658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420" b="2320"/>
          <a:stretch>
            <a:fillRect/>
          </a:stretch>
        </p:blipFill>
        <p:spPr>
          <a:xfrm>
            <a:off x="0" y="3519377"/>
            <a:ext cx="12192000" cy="22849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A4A725-6B21-8B4E-36ED-B46BD518F24C}"/>
              </a:ext>
            </a:extLst>
          </p:cNvPr>
          <p:cNvSpPr txBox="1"/>
          <p:nvPr/>
        </p:nvSpPr>
        <p:spPr>
          <a:xfrm>
            <a:off x="9795645" y="6229443"/>
            <a:ext cx="21275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Photo credit: LIU </a:t>
            </a:r>
            <a:r>
              <a:rPr lang="en-GB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Yuexiang@IHEP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18888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02AD3-5C94-BD1D-29C3-A84C25E90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86A3A-E50E-2A23-696C-C221F54BF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AA615-DBD1-3C8D-2F90-5F4EA3D96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CF7CF-B741-DDA7-D32B-9F8F100B9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765CF-6FFD-C07E-75E2-37E726827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pPr/>
              <a:t>82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764883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CB554-098E-0F21-9425-95BC29BC9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1F3B5D7-3CAE-2BC6-4CC5-ADC0DF6C2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705" y="1761741"/>
            <a:ext cx="4053840" cy="460248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AE3D1-B925-AA05-2D91-C7820A9DE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8FDD2-66F5-21B2-3A6A-88DBCD26C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F5EA1A-744E-A982-E93E-BE7EEE037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pPr/>
              <a:t>83</a:t>
            </a:fld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DEBC13-AFDE-123E-DF58-AF1245B5FFCF}"/>
              </a:ext>
            </a:extLst>
          </p:cNvPr>
          <p:cNvSpPr txBox="1"/>
          <p:nvPr/>
        </p:nvSpPr>
        <p:spPr>
          <a:xfrm>
            <a:off x="0" y="0"/>
            <a:ext cx="8023898" cy="524809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3000" b="1" i="1" dirty="0">
                <a:solidFill>
                  <a:srgbClr val="808080"/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More on Neutrino Mass: MSW Matter Effect</a:t>
            </a:r>
            <a:endParaRPr lang="en-US" sz="3000" i="1" dirty="0">
              <a:solidFill>
                <a:srgbClr val="808080"/>
              </a:solidFill>
              <a:latin typeface="Arial" panose="020B0604020202020204" pitchFamily="34" charset="0"/>
              <a:ea typeface="AR PL KaitiM GB" pitchFamily="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8B94DA-E55D-63A5-BC9F-C161C660EAB7}"/>
                  </a:ext>
                </a:extLst>
              </p:cNvPr>
              <p:cNvSpPr txBox="1"/>
              <p:nvPr/>
            </p:nvSpPr>
            <p:spPr>
              <a:xfrm>
                <a:off x="394952" y="4424234"/>
                <a:ext cx="3850640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i="1" dirty="0">
                    <a:solidFill>
                      <a:schemeClr val="accent1"/>
                    </a:solidFill>
                  </a:rPr>
                  <a:t>Homework: Write down the Feynman diagrams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GB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b="1" i="1" dirty="0">
                    <a:solidFill>
                      <a:schemeClr val="accent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𝝂</m:t>
                            </m:r>
                          </m:e>
                        </m:acc>
                      </m:e>
                      <m:sub>
                        <m:r>
                          <a:rPr lang="en-GB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b="1" i="1" dirty="0">
                    <a:solidFill>
                      <a:schemeClr val="accent1"/>
                    </a:solidFill>
                  </a:rPr>
                  <a:t> CC interactions with electrons.</a:t>
                </a:r>
                <a:endParaRPr lang="en-GB" b="1" i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8B94DA-E55D-63A5-BC9F-C161C660EA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952" y="4424234"/>
                <a:ext cx="3850640" cy="923330"/>
              </a:xfrm>
              <a:prstGeom prst="rect">
                <a:avLst/>
              </a:prstGeom>
              <a:blipFill>
                <a:blip r:embed="rId3"/>
                <a:stretch>
                  <a:fillRect l="-1645" t="-2740" b="-109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DD1DBEC7-39FC-5E08-C223-68E1A738603E}"/>
              </a:ext>
            </a:extLst>
          </p:cNvPr>
          <p:cNvGrpSpPr/>
          <p:nvPr/>
        </p:nvGrpSpPr>
        <p:grpSpPr>
          <a:xfrm>
            <a:off x="9334258" y="1972101"/>
            <a:ext cx="2335530" cy="2913798"/>
            <a:chOff x="9623720" y="314496"/>
            <a:chExt cx="2335530" cy="291379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06DDC1B-3ED1-F184-8093-7F96D6952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23720" y="440375"/>
              <a:ext cx="2253362" cy="278791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C074F94-5F70-86AB-4D96-0C08E7729468}"/>
                </a:ext>
              </a:extLst>
            </p:cNvPr>
            <p:cNvSpPr txBox="1"/>
            <p:nvPr/>
          </p:nvSpPr>
          <p:spPr>
            <a:xfrm>
              <a:off x="9623720" y="314496"/>
              <a:ext cx="2335530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Bethe, </a:t>
              </a:r>
              <a:r>
                <a:rPr lang="en-GB" sz="1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Phys.Rev.Lett</a:t>
              </a:r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. 56, 1305 (1986)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841634E-E29F-0C01-0879-46B3BD5B2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160" y="1420762"/>
            <a:ext cx="3891280" cy="1595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A2D593-C1B7-1AFC-FAC0-70451F797D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5705" y="618639"/>
            <a:ext cx="2473960" cy="104648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C6FBAF8-3848-94B1-0274-F6455CB039E4}"/>
              </a:ext>
            </a:extLst>
          </p:cNvPr>
          <p:cNvCxnSpPr/>
          <p:nvPr/>
        </p:nvCxnSpPr>
        <p:spPr>
          <a:xfrm flipV="1">
            <a:off x="9519557" y="2218322"/>
            <a:ext cx="1910443" cy="1594399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13C9DAF-ABB5-81BB-6174-88B41CFA3E7E}"/>
              </a:ext>
            </a:extLst>
          </p:cNvPr>
          <p:cNvCxnSpPr>
            <a:cxnSpLocks/>
          </p:cNvCxnSpPr>
          <p:nvPr/>
        </p:nvCxnSpPr>
        <p:spPr>
          <a:xfrm>
            <a:off x="9519557" y="3007718"/>
            <a:ext cx="2068063" cy="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62191AE-6C97-C6C6-496D-CA8C155DD524}"/>
              </a:ext>
            </a:extLst>
          </p:cNvPr>
          <p:cNvCxnSpPr>
            <a:cxnSpLocks/>
          </p:cNvCxnSpPr>
          <p:nvPr/>
        </p:nvCxnSpPr>
        <p:spPr>
          <a:xfrm>
            <a:off x="9519557" y="3812721"/>
            <a:ext cx="1249136" cy="1012372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A7DECB8-A026-9454-A9A6-0E2502BF5FDC}"/>
              </a:ext>
            </a:extLst>
          </p:cNvPr>
          <p:cNvSpPr/>
          <p:nvPr/>
        </p:nvSpPr>
        <p:spPr>
          <a:xfrm>
            <a:off x="4556748" y="515524"/>
            <a:ext cx="4301502" cy="5850112"/>
          </a:xfrm>
          <a:prstGeom prst="rect">
            <a:avLst/>
          </a:prstGeom>
          <a:solidFill>
            <a:schemeClr val="accent3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BCCD2A-A0E3-54B2-23AD-9566D94EAD33}"/>
              </a:ext>
            </a:extLst>
          </p:cNvPr>
          <p:cNvSpPr txBox="1"/>
          <p:nvPr/>
        </p:nvSpPr>
        <p:spPr>
          <a:xfrm>
            <a:off x="10840073" y="2584215"/>
            <a:ext cx="1329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solidFill>
                  <a:schemeClr val="accent2"/>
                </a:solidFill>
              </a:rPr>
              <a:t>Level crossing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EC1FBB-BFE1-FC0B-7B5D-6DBEAB633AEE}"/>
              </a:ext>
            </a:extLst>
          </p:cNvPr>
          <p:cNvSpPr txBox="1"/>
          <p:nvPr/>
        </p:nvSpPr>
        <p:spPr>
          <a:xfrm>
            <a:off x="264160" y="689035"/>
            <a:ext cx="3830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Before getting into atmospheric </a:t>
            </a:r>
            <a:r>
              <a:rPr lang="en-GB" i="1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2" charset="2"/>
              </a:rPr>
              <a:t>n</a:t>
            </a:r>
            <a:r>
              <a:rPr lang="en-GB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55145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 animBg="1"/>
      <p:bldP spid="25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D82A4-DEDB-89E7-632A-DC86970B7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B08B088-C71A-4FEF-B369-89481F06F213}"/>
              </a:ext>
            </a:extLst>
          </p:cNvPr>
          <p:cNvGrpSpPr/>
          <p:nvPr/>
        </p:nvGrpSpPr>
        <p:grpSpPr>
          <a:xfrm>
            <a:off x="4570921" y="618640"/>
            <a:ext cx="3476131" cy="4969660"/>
            <a:chOff x="4570921" y="618640"/>
            <a:chExt cx="3476131" cy="496966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DD57B9D-F63A-DD52-5669-DB4089198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0921" y="618640"/>
              <a:ext cx="3271520" cy="3266440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F337AA5-A8CC-7EC1-67D4-70C29B767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50132" y="3916980"/>
              <a:ext cx="3296920" cy="1671320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BD1AAEB-D23D-696E-20F3-3A6C777577B5}"/>
              </a:ext>
            </a:extLst>
          </p:cNvPr>
          <p:cNvGrpSpPr/>
          <p:nvPr/>
        </p:nvGrpSpPr>
        <p:grpSpPr>
          <a:xfrm>
            <a:off x="229673" y="515524"/>
            <a:ext cx="4301502" cy="5850112"/>
            <a:chOff x="4556748" y="515524"/>
            <a:chExt cx="4301502" cy="5850112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A926AA3-0A9B-B8F7-85F6-F4935858A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75705" y="1761741"/>
              <a:ext cx="4053840" cy="460248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6A84599-F0A9-5DDD-E17F-4C579E209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75705" y="618639"/>
              <a:ext cx="2473960" cy="1046480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A30500D-3BFD-DB1B-B241-46F8E5E0CDDA}"/>
                </a:ext>
              </a:extLst>
            </p:cNvPr>
            <p:cNvSpPr/>
            <p:nvPr/>
          </p:nvSpPr>
          <p:spPr>
            <a:xfrm>
              <a:off x="4556748" y="515524"/>
              <a:ext cx="4301502" cy="5850112"/>
            </a:xfrm>
            <a:prstGeom prst="rect">
              <a:avLst/>
            </a:prstGeom>
            <a:solidFill>
              <a:schemeClr val="accent3"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F9BFC-00E3-3567-8D5D-8EE3B1590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AAE4C-F04D-C1FB-6098-7142A209F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98511-6579-7A22-3C06-3F5CC55A5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pPr/>
              <a:t>84</a:t>
            </a:fld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76BC4D-EC23-D529-C468-C5A2F81E5EF3}"/>
              </a:ext>
            </a:extLst>
          </p:cNvPr>
          <p:cNvSpPr txBox="1"/>
          <p:nvPr/>
        </p:nvSpPr>
        <p:spPr>
          <a:xfrm>
            <a:off x="0" y="0"/>
            <a:ext cx="8023898" cy="524809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3000" b="1" i="1" dirty="0">
                <a:solidFill>
                  <a:srgbClr val="808080"/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More on Neutrino Mass: MSW Matter Effect</a:t>
            </a:r>
            <a:endParaRPr lang="en-US" sz="3000" i="1" dirty="0">
              <a:solidFill>
                <a:srgbClr val="808080"/>
              </a:solidFill>
              <a:latin typeface="Arial" panose="020B0604020202020204" pitchFamily="34" charset="0"/>
              <a:ea typeface="AR PL KaitiM GB" pitchFamily="2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07AA76-83D1-0CE5-389A-113E8778FC25}"/>
              </a:ext>
            </a:extLst>
          </p:cNvPr>
          <p:cNvGrpSpPr/>
          <p:nvPr/>
        </p:nvGrpSpPr>
        <p:grpSpPr>
          <a:xfrm>
            <a:off x="9334258" y="1972101"/>
            <a:ext cx="2335530" cy="2913798"/>
            <a:chOff x="9623720" y="314496"/>
            <a:chExt cx="2335530" cy="291379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DB4C17D-CC23-FE3E-016B-A9A61CD31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23720" y="440375"/>
              <a:ext cx="2253362" cy="278791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27F37CF-6882-54F4-643D-BEE18960595F}"/>
                </a:ext>
              </a:extLst>
            </p:cNvPr>
            <p:cNvSpPr txBox="1"/>
            <p:nvPr/>
          </p:nvSpPr>
          <p:spPr>
            <a:xfrm>
              <a:off x="9623720" y="314496"/>
              <a:ext cx="2335530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Bethe, </a:t>
              </a:r>
              <a:r>
                <a:rPr lang="en-GB" sz="1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Phys.Rev.Lett</a:t>
              </a:r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. 56, 1305 (1986)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6F4DD9E-53BE-D6C4-CC9F-C846597CCF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9372" y="336374"/>
            <a:ext cx="1844040" cy="1485475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9CE76B8-F36C-61CC-A849-B41BCF25FA75}"/>
              </a:ext>
            </a:extLst>
          </p:cNvPr>
          <p:cNvCxnSpPr>
            <a:cxnSpLocks/>
          </p:cNvCxnSpPr>
          <p:nvPr/>
        </p:nvCxnSpPr>
        <p:spPr>
          <a:xfrm>
            <a:off x="2967990" y="1129937"/>
            <a:ext cx="2722517" cy="16818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E83977E-3D81-6D22-6712-3AB86E19D72C}"/>
              </a:ext>
            </a:extLst>
          </p:cNvPr>
          <p:cNvCxnSpPr>
            <a:cxnSpLocks/>
          </p:cNvCxnSpPr>
          <p:nvPr/>
        </p:nvCxnSpPr>
        <p:spPr>
          <a:xfrm flipV="1">
            <a:off x="3270625" y="2392136"/>
            <a:ext cx="1725918" cy="12464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81C5748-2028-D0BF-E6AC-1C0FC0095DF2}"/>
              </a:ext>
            </a:extLst>
          </p:cNvPr>
          <p:cNvSpPr txBox="1"/>
          <p:nvPr/>
        </p:nvSpPr>
        <p:spPr>
          <a:xfrm>
            <a:off x="4751052" y="5620200"/>
            <a:ext cx="63831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>
                <a:solidFill>
                  <a:schemeClr val="accent3"/>
                </a:solidFill>
              </a:rPr>
              <a:t>Quiz: Is there oscillation when the mixing angle is </a:t>
            </a:r>
            <a:r>
              <a:rPr lang="en-US" sz="1800" b="1" i="1" dirty="0">
                <a:solidFill>
                  <a:schemeClr val="accent3"/>
                </a:solidFill>
                <a:latin typeface="Symbol" pitchFamily="2" charset="2"/>
              </a:rPr>
              <a:t>p</a:t>
            </a:r>
            <a:r>
              <a:rPr lang="en-US" sz="1800" b="1" i="1" dirty="0">
                <a:solidFill>
                  <a:schemeClr val="accent3"/>
                </a:solidFill>
              </a:rPr>
              <a:t>/2?</a:t>
            </a:r>
            <a:endParaRPr lang="en-GB" b="1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E62B442-CBFA-4158-E1AD-F7C21E079CB5}"/>
              </a:ext>
            </a:extLst>
          </p:cNvPr>
          <p:cNvCxnSpPr>
            <a:cxnSpLocks/>
          </p:cNvCxnSpPr>
          <p:nvPr/>
        </p:nvCxnSpPr>
        <p:spPr>
          <a:xfrm flipH="1">
            <a:off x="3270625" y="4979095"/>
            <a:ext cx="1725918" cy="1201269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B40E35BC-C1AA-223A-21FB-F9F868ED41CA}"/>
              </a:ext>
            </a:extLst>
          </p:cNvPr>
          <p:cNvSpPr/>
          <p:nvPr/>
        </p:nvSpPr>
        <p:spPr>
          <a:xfrm>
            <a:off x="9682844" y="3549334"/>
            <a:ext cx="274864" cy="246221"/>
          </a:xfrm>
          <a:prstGeom prst="rect">
            <a:avLst/>
          </a:prstGeom>
          <a:solidFill>
            <a:schemeClr val="accent2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BC213A3-6813-CC39-341B-29B2F32BBAA7}"/>
              </a:ext>
            </a:extLst>
          </p:cNvPr>
          <p:cNvSpPr/>
          <p:nvPr/>
        </p:nvSpPr>
        <p:spPr>
          <a:xfrm>
            <a:off x="11216368" y="2950619"/>
            <a:ext cx="274864" cy="246221"/>
          </a:xfrm>
          <a:prstGeom prst="rect">
            <a:avLst/>
          </a:prstGeom>
          <a:solidFill>
            <a:schemeClr val="accent2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D977979-994A-51A1-061F-1873D181702D}"/>
              </a:ext>
            </a:extLst>
          </p:cNvPr>
          <p:cNvSpPr/>
          <p:nvPr/>
        </p:nvSpPr>
        <p:spPr>
          <a:xfrm>
            <a:off x="9600676" y="2939741"/>
            <a:ext cx="274864" cy="246221"/>
          </a:xfrm>
          <a:prstGeom prst="rect">
            <a:avLst/>
          </a:prstGeom>
          <a:solidFill>
            <a:srgbClr val="00B0F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2817591-2B39-6544-7907-96C226C294BA}"/>
              </a:ext>
            </a:extLst>
          </p:cNvPr>
          <p:cNvSpPr/>
          <p:nvPr/>
        </p:nvSpPr>
        <p:spPr>
          <a:xfrm>
            <a:off x="11134200" y="2341026"/>
            <a:ext cx="274864" cy="246221"/>
          </a:xfrm>
          <a:prstGeom prst="rect">
            <a:avLst/>
          </a:prstGeom>
          <a:solidFill>
            <a:srgbClr val="00B0F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81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 animBg="1"/>
      <p:bldP spid="33" grpId="0" animBg="1"/>
      <p:bldP spid="35" grpId="0" animBg="1"/>
      <p:bldP spid="36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0434D7C-4860-2A1C-D0D7-C3A1B99C3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921" y="618640"/>
            <a:ext cx="3271520" cy="32664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3D7BD3-A778-0E5E-423D-5AC22627F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132" y="3916980"/>
            <a:ext cx="3296920" cy="167132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F0CF8-A79F-B192-6FF6-2D4420880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B6EBA-C2DD-13D4-965A-F2DB143D0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A82DB-C226-9067-71F4-53C84B855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pPr/>
              <a:t>85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3C6249-3EA6-9F22-2D6C-8C0DD7D10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3720" y="1665119"/>
            <a:ext cx="3616960" cy="31546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8F64B6-2A38-41BF-0543-9518C7A1D259}"/>
              </a:ext>
            </a:extLst>
          </p:cNvPr>
          <p:cNvSpPr txBox="1"/>
          <p:nvPr/>
        </p:nvSpPr>
        <p:spPr>
          <a:xfrm>
            <a:off x="0" y="0"/>
            <a:ext cx="8023898" cy="524809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3000" b="1" i="1" dirty="0">
                <a:solidFill>
                  <a:srgbClr val="808080"/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More on Neutrino Mass: MSW Matter Effect</a:t>
            </a:r>
            <a:endParaRPr lang="en-US" sz="3000" i="1" dirty="0">
              <a:solidFill>
                <a:srgbClr val="808080"/>
              </a:solidFill>
              <a:latin typeface="Arial" panose="020B0604020202020204" pitchFamily="34" charset="0"/>
              <a:ea typeface="AR PL KaitiM GB" pitchFamily="2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617EFF9-7B47-03B6-6EB2-076330E7AF8C}"/>
              </a:ext>
            </a:extLst>
          </p:cNvPr>
          <p:cNvGrpSpPr/>
          <p:nvPr/>
        </p:nvGrpSpPr>
        <p:grpSpPr>
          <a:xfrm>
            <a:off x="229673" y="515524"/>
            <a:ext cx="4301502" cy="5850112"/>
            <a:chOff x="4556748" y="515524"/>
            <a:chExt cx="4301502" cy="585011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CB54E2B-8925-EC6C-FCB5-159D891C7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75705" y="1761741"/>
              <a:ext cx="4053840" cy="460248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8CB31A5-76B4-86BB-741B-5F905BDE3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75705" y="618639"/>
              <a:ext cx="2473960" cy="104648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32FB864-8348-79A2-0638-C102C42160A1}"/>
                </a:ext>
              </a:extLst>
            </p:cNvPr>
            <p:cNvSpPr/>
            <p:nvPr/>
          </p:nvSpPr>
          <p:spPr>
            <a:xfrm>
              <a:off x="4556748" y="515524"/>
              <a:ext cx="4301502" cy="5850112"/>
            </a:xfrm>
            <a:prstGeom prst="rect">
              <a:avLst/>
            </a:prstGeom>
            <a:solidFill>
              <a:schemeClr val="accent3"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18EBD14-327B-A8F8-4F21-509C705C7606}"/>
              </a:ext>
            </a:extLst>
          </p:cNvPr>
          <p:cNvSpPr txBox="1"/>
          <p:nvPr/>
        </p:nvSpPr>
        <p:spPr>
          <a:xfrm>
            <a:off x="10258671" y="3326754"/>
            <a:ext cx="15456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e.g. </a:t>
            </a:r>
            <a:r>
              <a:rPr lang="en-GB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Giunti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&amp; Kim (2007)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6EFFB5-D60C-3307-FE16-8255286DE898}"/>
              </a:ext>
            </a:extLst>
          </p:cNvPr>
          <p:cNvSpPr txBox="1"/>
          <p:nvPr/>
        </p:nvSpPr>
        <p:spPr>
          <a:xfrm>
            <a:off x="9544050" y="4735286"/>
            <a:ext cx="2504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… will come back to this later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47867C3-D719-5B05-9ADD-020CFE30DA8F}"/>
              </a:ext>
            </a:extLst>
          </p:cNvPr>
          <p:cNvGrpSpPr/>
          <p:nvPr/>
        </p:nvGrpSpPr>
        <p:grpSpPr>
          <a:xfrm>
            <a:off x="1926771" y="2806091"/>
            <a:ext cx="10186804" cy="3520647"/>
            <a:chOff x="1926771" y="2806091"/>
            <a:chExt cx="10186804" cy="352064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1A03E9D-25B8-48D9-291B-F358FDFDE312}"/>
                </a:ext>
              </a:extLst>
            </p:cNvPr>
            <p:cNvSpPr txBox="1"/>
            <p:nvPr/>
          </p:nvSpPr>
          <p:spPr>
            <a:xfrm>
              <a:off x="8262935" y="5126409"/>
              <a:ext cx="385064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 i="1" dirty="0">
                  <a:solidFill>
                    <a:schemeClr val="accent1"/>
                  </a:solidFill>
                </a:rPr>
                <a:t>Homework: Recover the previous no-mixing and small gap cases with the general effective mass gap and mixing angle.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4B66FE1-1449-AE39-5256-78DCB154E5D7}"/>
                </a:ext>
              </a:extLst>
            </p:cNvPr>
            <p:cNvSpPr/>
            <p:nvPr/>
          </p:nvSpPr>
          <p:spPr>
            <a:xfrm>
              <a:off x="1926771" y="3286743"/>
              <a:ext cx="1396093" cy="278067"/>
            </a:xfrm>
            <a:prstGeom prst="rect">
              <a:avLst/>
            </a:prstGeom>
            <a:solidFill>
              <a:schemeClr val="accent1">
                <a:alpha val="41248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39D4804-8E2F-8B83-BCCF-216FA35641CD}"/>
                </a:ext>
              </a:extLst>
            </p:cNvPr>
            <p:cNvSpPr/>
            <p:nvPr/>
          </p:nvSpPr>
          <p:spPr>
            <a:xfrm>
              <a:off x="5174754" y="5185924"/>
              <a:ext cx="1658754" cy="218837"/>
            </a:xfrm>
            <a:prstGeom prst="rect">
              <a:avLst/>
            </a:prstGeom>
            <a:solidFill>
              <a:schemeClr val="accent1">
                <a:alpha val="41248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62954E9-2A42-DE2D-8FDE-3BF39CC8C209}"/>
                </a:ext>
              </a:extLst>
            </p:cNvPr>
            <p:cNvSpPr/>
            <p:nvPr/>
          </p:nvSpPr>
          <p:spPr>
            <a:xfrm>
              <a:off x="8293917" y="2806091"/>
              <a:ext cx="3480435" cy="994837"/>
            </a:xfrm>
            <a:prstGeom prst="rect">
              <a:avLst/>
            </a:prstGeom>
            <a:solidFill>
              <a:schemeClr val="accent1">
                <a:alpha val="41248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19F2D96-9D01-0C54-8766-A051E0100C84}"/>
              </a:ext>
            </a:extLst>
          </p:cNvPr>
          <p:cNvSpPr/>
          <p:nvPr/>
        </p:nvSpPr>
        <p:spPr>
          <a:xfrm>
            <a:off x="4570921" y="524809"/>
            <a:ext cx="3502087" cy="5850112"/>
          </a:xfrm>
          <a:prstGeom prst="rect">
            <a:avLst/>
          </a:prstGeom>
          <a:solidFill>
            <a:schemeClr val="accent3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69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85C0D1-2770-3701-D05A-19A747AA9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4A55B4-A034-DAB5-D950-0D7A83EB1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2E6723-764E-EEE5-1BB3-309253A7A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86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C2C5528-D196-FD9A-79BC-51BC30ACC940}"/>
              </a:ext>
            </a:extLst>
          </p:cNvPr>
          <p:cNvGrpSpPr/>
          <p:nvPr/>
        </p:nvGrpSpPr>
        <p:grpSpPr>
          <a:xfrm>
            <a:off x="638143" y="1144154"/>
            <a:ext cx="7152545" cy="4392097"/>
            <a:chOff x="4038600" y="687050"/>
            <a:chExt cx="7152545" cy="439209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D53B07E-721D-12F3-564D-A24B679A6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30782" y="687050"/>
              <a:ext cx="6135652" cy="334020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CFB94B-59F7-9A80-CEA9-E2FDB56D3B0D}"/>
                </a:ext>
              </a:extLst>
            </p:cNvPr>
            <p:cNvSpPr txBox="1"/>
            <p:nvPr/>
          </p:nvSpPr>
          <p:spPr>
            <a:xfrm>
              <a:off x="4038600" y="4125040"/>
              <a:ext cx="715254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Measured light yield along the z-axis</a:t>
              </a:r>
            </a:p>
            <a:p>
              <a:pPr algn="ctr"/>
              <a:endParaRPr lang="en-US" sz="1400" dirty="0"/>
            </a:p>
            <a:p>
              <a:pPr algn="ctr"/>
              <a:r>
                <a:rPr lang="en-US" sz="1400" dirty="0"/>
                <a:t>Better light yield than expected!</a:t>
              </a:r>
            </a:p>
            <a:p>
              <a:pPr algn="ctr"/>
              <a:r>
                <a:rPr lang="en-US" sz="1400" dirty="0"/>
                <a:t>~</a:t>
              </a:r>
              <a:r>
                <a:rPr lang="en-US" sz="1400" b="1" dirty="0"/>
                <a:t>1600</a:t>
              </a:r>
              <a:r>
                <a:rPr lang="en-US" sz="1400" dirty="0"/>
                <a:t> PE/MeV for </a:t>
              </a:r>
              <a:r>
                <a:rPr lang="en-US" sz="1400" baseline="30000" dirty="0"/>
                <a:t>68</a:t>
              </a:r>
              <a:r>
                <a:rPr lang="en-US" sz="1400" dirty="0"/>
                <a:t>Ge and ~</a:t>
              </a:r>
              <a:r>
                <a:rPr lang="en-US" sz="1400" b="1" dirty="0"/>
                <a:t>1780</a:t>
              </a:r>
              <a:r>
                <a:rPr lang="en-US" sz="1400" dirty="0"/>
                <a:t> PE/MeV for neutrons</a:t>
              </a:r>
              <a:endParaRPr lang="en-IE" sz="1400" dirty="0"/>
            </a:p>
          </p:txBody>
        </p:sp>
      </p:grpSp>
      <p:graphicFrame>
        <p:nvGraphicFramePr>
          <p:cNvPr id="15" name="表格 7">
            <a:extLst>
              <a:ext uri="{FF2B5EF4-FFF2-40B4-BE49-F238E27FC236}">
                <a16:creationId xmlns:a16="http://schemas.microsoft.com/office/drawing/2014/main" id="{E8FA1D2C-CB43-6004-E3B4-EF5E743325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1231779"/>
              </p:ext>
            </p:extLst>
          </p:nvPr>
        </p:nvGraphicFramePr>
        <p:xfrm>
          <a:off x="8044992" y="2402760"/>
          <a:ext cx="3308808" cy="146304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829559">
                  <a:extLst>
                    <a:ext uri="{9D8B030D-6E8A-4147-A177-3AD203B41FA5}">
                      <a16:colId xmlns:a16="http://schemas.microsoft.com/office/drawing/2014/main" val="836100973"/>
                    </a:ext>
                  </a:extLst>
                </a:gridCol>
                <a:gridCol w="2479249">
                  <a:extLst>
                    <a:ext uri="{9D8B030D-6E8A-4147-A177-3AD203B41FA5}">
                      <a16:colId xmlns:a16="http://schemas.microsoft.com/office/drawing/2014/main" val="514190829"/>
                    </a:ext>
                  </a:extLst>
                </a:gridCol>
              </a:tblGrid>
              <a:tr h="188464"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Borexino</a:t>
                      </a:r>
                      <a:endParaRPr lang="zh-CN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175236"/>
                  </a:ext>
                </a:extLst>
              </a:tr>
              <a:tr h="1884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aseline="3000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238</a:t>
                      </a:r>
                      <a:r>
                        <a:rPr lang="en-US" altLang="zh-CN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U</a:t>
                      </a:r>
                      <a:endParaRPr lang="zh-CN" altLang="zh-CN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(1.6±0.1)×10</a:t>
                      </a:r>
                      <a:r>
                        <a:rPr lang="en-US" altLang="zh-CN" baseline="30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−17 </a:t>
                      </a:r>
                      <a:r>
                        <a:rPr lang="en-US" altLang="zh-CN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g/g</a:t>
                      </a:r>
                      <a:endParaRPr lang="zh-CN" altLang="zh-CN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78297"/>
                  </a:ext>
                </a:extLst>
              </a:tr>
              <a:tr h="1884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aseline="3000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232</a:t>
                      </a:r>
                      <a:r>
                        <a:rPr lang="en-US" altLang="zh-CN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Th</a:t>
                      </a:r>
                      <a:endParaRPr lang="zh-CN" altLang="zh-CN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(6.8±1.5)×10</a:t>
                      </a:r>
                      <a:r>
                        <a:rPr lang="en-US" altLang="zh-CN" baseline="30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−18 </a:t>
                      </a:r>
                      <a:r>
                        <a:rPr lang="en-US" altLang="zh-CN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g/g</a:t>
                      </a:r>
                      <a:endParaRPr lang="zh-CN" altLang="zh-CN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3301548"/>
                  </a:ext>
                </a:extLst>
              </a:tr>
              <a:tr h="1884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aseline="3000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210</a:t>
                      </a:r>
                      <a:r>
                        <a:rPr lang="en-US" altLang="zh-CN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Po</a:t>
                      </a:r>
                      <a:endParaRPr lang="zh-CN" altLang="zh-CN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8×10</a:t>
                      </a:r>
                      <a:r>
                        <a:rPr lang="en-US" altLang="zh-CN" baseline="30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</a:t>
                      </a:r>
                      <a:r>
                        <a:rPr lang="en-US" altLang="zh-CN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</a:t>
                      </a:r>
                      <a:r>
                        <a:rPr lang="en-US" altLang="zh-CN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cpd</a:t>
                      </a:r>
                      <a:r>
                        <a:rPr lang="en-US" altLang="zh-CN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/kt</a:t>
                      </a:r>
                      <a:endParaRPr lang="zh-CN" altLang="zh-CN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4520514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A93C192F-F3B8-69A1-11C8-29F90B3676CE}"/>
              </a:ext>
            </a:extLst>
          </p:cNvPr>
          <p:cNvSpPr txBox="1"/>
          <p:nvPr/>
        </p:nvSpPr>
        <p:spPr>
          <a:xfrm>
            <a:off x="8718854" y="3918455"/>
            <a:ext cx="28099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GB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Borexino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GB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Phys.Rev.Lett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101, 091302 (2008)]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B23D4E-0973-C253-B4EF-456F68237AC6}"/>
              </a:ext>
            </a:extLst>
          </p:cNvPr>
          <p:cNvSpPr txBox="1"/>
          <p:nvPr/>
        </p:nvSpPr>
        <p:spPr>
          <a:xfrm>
            <a:off x="7669324" y="4582144"/>
            <a:ext cx="5620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Construction &amp; installation team size &gt; 1000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Installation ~ 400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Taishan: 2 EPRs (European Pressurised Reactor)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Yangjiang: 6 PWRs (pressurized water reactor)</a:t>
            </a:r>
          </a:p>
        </p:txBody>
      </p:sp>
    </p:spTree>
    <p:extLst>
      <p:ext uri="{BB962C8B-B14F-4D97-AF65-F5344CB8AC3E}">
        <p14:creationId xmlns:p14="http://schemas.microsoft.com/office/powerpoint/2010/main" val="213747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741DB9-43DE-8B8E-F0C1-DCA589F19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299E4C-6538-BE47-B600-2E3CA360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7EE633-82D5-7995-4A31-AC049866C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87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E3C5EA-1E07-48C7-103C-0EC903F12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53" y="835257"/>
            <a:ext cx="11609294" cy="518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03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>
            <a:extLst>
              <a:ext uri="{FF2B5EF4-FFF2-40B4-BE49-F238E27FC236}">
                <a16:creationId xmlns:a16="http://schemas.microsoft.com/office/drawing/2014/main" id="{E23AFC27-E833-F640-A85F-EE984330CFF6}"/>
              </a:ext>
            </a:extLst>
          </p:cNvPr>
          <p:cNvSpPr/>
          <p:nvPr/>
        </p:nvSpPr>
        <p:spPr>
          <a:xfrm>
            <a:off x="-1" y="-143832"/>
            <a:ext cx="6095999" cy="741624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0000"/>
          </a:solidFill>
          <a:ln>
            <a:noFill/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Times New Roman" pitchFamily="18"/>
              <a:ea typeface="AR PL KaitiM GB" pitchFamily="2"/>
              <a:cs typeface="Lohit Hindi" pitchFamily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9627DF-7B02-3745-A2B7-E479B83D9EAC}"/>
              </a:ext>
            </a:extLst>
          </p:cNvPr>
          <p:cNvSpPr txBox="1"/>
          <p:nvPr/>
        </p:nvSpPr>
        <p:spPr>
          <a:xfrm>
            <a:off x="4890617" y="3363146"/>
            <a:ext cx="487592" cy="743962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/>
          <a:lstStyle/>
          <a:p>
            <a:pPr hangingPunct="0"/>
            <a:r>
              <a:rPr lang="en-US" sz="2722" i="1">
                <a:latin typeface="Times New Roman" pitchFamily="18"/>
                <a:ea typeface="AR PL KaitiM GB" pitchFamily="2"/>
                <a:cs typeface="Lohit Hindi" pitchFamily="2"/>
              </a:rPr>
              <a:t>v</a:t>
            </a:r>
            <a:r>
              <a:rPr lang="en-US" sz="2722" i="1" baseline="-25000">
                <a:latin typeface="Symbol" pitchFamily="18"/>
                <a:ea typeface="AR PL KaitiM GB" pitchFamily="2"/>
                <a:cs typeface="Lohit Hindi" pitchFamily="2"/>
              </a:rPr>
              <a:t>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581186-5D3F-FA46-AF01-AB9437CDAC21}"/>
                  </a:ext>
                </a:extLst>
              </p:cNvPr>
              <p:cNvSpPr txBox="1"/>
              <p:nvPr/>
            </p:nvSpPr>
            <p:spPr>
              <a:xfrm>
                <a:off x="3523856" y="1140406"/>
                <a:ext cx="487592" cy="7439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81646" tIns="40823" rIns="81646" bIns="40823" anchorCtr="0" compatLnSpc="0"/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800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800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  <m:r>
                            <a:rPr lang="en-GB" sz="2800" b="0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b>
                      </m:sSub>
                    </m:oMath>
                  </m:oMathPara>
                </a14:m>
                <a:endParaRPr lang="en-US" sz="2722" baseline="-25000" dirty="0">
                  <a:solidFill>
                    <a:schemeClr val="bg1"/>
                  </a:solidFill>
                  <a:latin typeface="Symbol" pitchFamily="18"/>
                  <a:ea typeface="AR PL KaitiM GB" pitchFamily="2"/>
                  <a:cs typeface="Lohit Hindi" pitchFamily="2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581186-5D3F-FA46-AF01-AB9437CDAC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3856" y="1140406"/>
                <a:ext cx="487592" cy="7439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36080E5-1E42-5F4A-A00C-1A4676AEBE3A}"/>
                  </a:ext>
                </a:extLst>
              </p:cNvPr>
              <p:cNvSpPr txBox="1"/>
              <p:nvPr/>
            </p:nvSpPr>
            <p:spPr>
              <a:xfrm>
                <a:off x="4890943" y="3363473"/>
                <a:ext cx="487592" cy="7439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81646" tIns="40823" rIns="81646" bIns="40823" anchorCtr="0" compatLnSpc="0"/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800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800" b="0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</m:oMath>
                  </m:oMathPara>
                </a14:m>
                <a:endParaRPr lang="en-US" sz="2722" baseline="-25000" dirty="0">
                  <a:solidFill>
                    <a:schemeClr val="bg1"/>
                  </a:solidFill>
                  <a:latin typeface="Symbol" pitchFamily="18"/>
                  <a:ea typeface="AR PL KaitiM GB" pitchFamily="2"/>
                  <a:cs typeface="Lohit Hindi" pitchFamily="2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36080E5-1E42-5F4A-A00C-1A4676AEB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0943" y="3363473"/>
                <a:ext cx="487592" cy="7439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CC06BDE-D2FE-084A-82E2-45BE3F9620B1}"/>
                  </a:ext>
                </a:extLst>
              </p:cNvPr>
              <p:cNvSpPr txBox="1"/>
              <p:nvPr/>
            </p:nvSpPr>
            <p:spPr>
              <a:xfrm>
                <a:off x="3637835" y="1947725"/>
                <a:ext cx="1883691" cy="3484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81646" tIns="40823" rIns="81646" bIns="40823" anchorCtr="0" compatLnSpc="0">
                <a:spAutoFit/>
              </a:bodyPr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16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  <m:r>
                        <a:rPr lang="en-GB" sz="16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sz="16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600" i="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600" i="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lang="en-GB" sz="16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)+</m:t>
                      </m:r>
                      <m:r>
                        <m:rPr>
                          <m:sty m:val="p"/>
                        </m:rPr>
                        <a:rPr lang="en-GB" sz="1600" b="0" i="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  <m:r>
                        <a:rPr lang="en-GB" sz="16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sz="16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600" i="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600" i="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  <m:r>
                            <a:rPr lang="en-GB" sz="1600" i="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b>
                      </m:sSub>
                      <m:r>
                        <a:rPr lang="en-GB" sz="16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)=1</m:t>
                      </m:r>
                    </m:oMath>
                  </m:oMathPara>
                </a14:m>
                <a:endParaRPr lang="en-US" sz="1452" dirty="0">
                  <a:solidFill>
                    <a:schemeClr val="bg1"/>
                  </a:solidFill>
                  <a:latin typeface="Times New Roman" pitchFamily="18"/>
                  <a:ea typeface="AR PL KaitiM GB" pitchFamily="2"/>
                  <a:cs typeface="Lohit Hindi" pitchFamily="2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CC06BDE-D2FE-084A-82E2-45BE3F962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7835" y="1947725"/>
                <a:ext cx="1883691" cy="348478"/>
              </a:xfrm>
              <a:prstGeom prst="rect">
                <a:avLst/>
              </a:prstGeom>
              <a:blipFill>
                <a:blip r:embed="rId5"/>
                <a:stretch>
                  <a:fillRect b="-70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A2E494D7-653F-F042-A6AD-0862251C1B71}"/>
              </a:ext>
            </a:extLst>
          </p:cNvPr>
          <p:cNvSpPr txBox="1"/>
          <p:nvPr/>
        </p:nvSpPr>
        <p:spPr>
          <a:xfrm>
            <a:off x="804896" y="616483"/>
            <a:ext cx="2631459" cy="437541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2500" i="1" dirty="0">
                <a:solidFill>
                  <a:srgbClr val="FFFFFF"/>
                </a:solidFill>
                <a:latin typeface="Times New Roman" pitchFamily="18"/>
                <a:ea typeface="AR PL KaitiM GB" pitchFamily="2"/>
                <a:cs typeface="Lohit Hindi" pitchFamily="2"/>
              </a:rPr>
              <a:t>2-flavor oscillation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9207BA49-52C8-D34D-A7D2-96EDE9FE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 March 25, Didcot</a:t>
            </a:r>
            <a:endParaRPr lang="en-US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454C946A-27B6-3D40-94F0-23E418499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RAL PPD Seminar | LU Xianguo </a:t>
            </a:r>
            <a:r>
              <a:rPr lang="zh-CN" altLang="en-US"/>
              <a:t>卢显国</a:t>
            </a:r>
            <a:r>
              <a:rPr lang="en-US" altLang="zh-CN"/>
              <a:t>, </a:t>
            </a:r>
            <a:r>
              <a:rPr lang="en-US"/>
              <a:t>Warwick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0C36C43C-2021-3741-9536-B61DCEA63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629A-5E42-FB46-AF15-AD6817CBE8A9}" type="slidenum">
              <a:rPr lang="en-US" smtClean="0"/>
              <a:t>9</a:t>
            </a:fld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FBE208D-52AF-B042-BB27-538C389EB6BD}"/>
              </a:ext>
            </a:extLst>
          </p:cNvPr>
          <p:cNvCxnSpPr>
            <a:cxnSpLocks/>
          </p:cNvCxnSpPr>
          <p:nvPr/>
        </p:nvCxnSpPr>
        <p:spPr>
          <a:xfrm>
            <a:off x="3441600" y="2034000"/>
            <a:ext cx="1366142" cy="1338856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13D7058-3C4A-234B-AD50-DCD7AF8DB87D}"/>
              </a:ext>
            </a:extLst>
          </p:cNvPr>
          <p:cNvCxnSpPr>
            <a:cxnSpLocks/>
          </p:cNvCxnSpPr>
          <p:nvPr/>
        </p:nvCxnSpPr>
        <p:spPr>
          <a:xfrm>
            <a:off x="3435923" y="2038987"/>
            <a:ext cx="1366142" cy="1338856"/>
          </a:xfrm>
          <a:prstGeom prst="line">
            <a:avLst/>
          </a:prstGeom>
          <a:ln w="254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CF79414-7558-114E-97FF-92BC97560D20}"/>
              </a:ext>
            </a:extLst>
          </p:cNvPr>
          <p:cNvSpPr txBox="1"/>
          <p:nvPr/>
        </p:nvSpPr>
        <p:spPr>
          <a:xfrm>
            <a:off x="7767454" y="5197786"/>
            <a:ext cx="3448157" cy="652471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algn="r" hangingPunct="0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Oscillation as a function of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time</a:t>
            </a:r>
          </a:p>
          <a:p>
            <a:pPr algn="r" hangingPunct="0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line-in-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line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  <a:sym typeface="Wingdings" pitchFamily="2" charset="2"/>
              </a:rPr>
              <a:t>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same trivia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C432BEC-AB8E-4A4B-AAEC-48E7A6DE16EE}"/>
              </a:ext>
            </a:extLst>
          </p:cNvPr>
          <p:cNvCxnSpPr/>
          <p:nvPr/>
        </p:nvCxnSpPr>
        <p:spPr>
          <a:xfrm flipV="1">
            <a:off x="3441841" y="1469278"/>
            <a:ext cx="0" cy="1908565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45496D7-A19B-1E4B-893F-1C94F7A1137D}"/>
              </a:ext>
            </a:extLst>
          </p:cNvPr>
          <p:cNvCxnSpPr>
            <a:cxnSpLocks/>
          </p:cNvCxnSpPr>
          <p:nvPr/>
        </p:nvCxnSpPr>
        <p:spPr>
          <a:xfrm rot="5400000" flipV="1">
            <a:off x="4395016" y="2419176"/>
            <a:ext cx="0" cy="1908565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5DFDAA6-B5E1-CE4E-84CF-B1B9261E7228}"/>
              </a:ext>
            </a:extLst>
          </p:cNvPr>
          <p:cNvCxnSpPr>
            <a:cxnSpLocks/>
          </p:cNvCxnSpPr>
          <p:nvPr/>
        </p:nvCxnSpPr>
        <p:spPr>
          <a:xfrm flipV="1">
            <a:off x="3453199" y="2448712"/>
            <a:ext cx="400890" cy="913457"/>
          </a:xfrm>
          <a:prstGeom prst="straightConnector1">
            <a:avLst/>
          </a:prstGeom>
          <a:ln w="50800">
            <a:solidFill>
              <a:schemeClr val="accent4"/>
            </a:solidFill>
            <a:headEnd type="oval" w="sm" len="sm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B58B9077-155E-71C1-7AF4-302F07BC7764}"/>
              </a:ext>
            </a:extLst>
          </p:cNvPr>
          <p:cNvGrpSpPr/>
          <p:nvPr/>
        </p:nvGrpSpPr>
        <p:grpSpPr>
          <a:xfrm>
            <a:off x="8356845" y="1140732"/>
            <a:ext cx="2134659" cy="2966703"/>
            <a:chOff x="8356845" y="1140732"/>
            <a:chExt cx="2134659" cy="29667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DFFA49A-1855-3A41-BC01-8E350E07D15F}"/>
                    </a:ext>
                  </a:extLst>
                </p:cNvPr>
                <p:cNvSpPr txBox="1"/>
                <p:nvPr/>
              </p:nvSpPr>
              <p:spPr>
                <a:xfrm>
                  <a:off x="9788092" y="3363473"/>
                  <a:ext cx="487592" cy="74396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81646" tIns="40823" rIns="81646" bIns="40823" anchorCtr="0" compatLnSpc="0"/>
                <a:lstStyle/>
                <a:p>
                  <a:pPr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ν</m:t>
                                </m:r>
                              </m:e>
                            </m:acc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2800" b="0" i="0" smtClean="0">
                                <a:latin typeface="Cambria Math" panose="02040503050406030204" pitchFamily="18" charset="0"/>
                              </a:rPr>
                              <m:t>e</m:t>
                            </m:r>
                          </m:sub>
                        </m:sSub>
                      </m:oMath>
                    </m:oMathPara>
                  </a14:m>
                  <a:endParaRPr lang="en-US" sz="2722" baseline="-25000" dirty="0">
                    <a:latin typeface="Symbol" pitchFamily="18"/>
                    <a:ea typeface="AR PL KaitiM GB" pitchFamily="2"/>
                    <a:cs typeface="Lohit Hindi" pitchFamily="2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DFFA49A-1855-3A41-BC01-8E350E07D1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88092" y="3363473"/>
                  <a:ext cx="487592" cy="74396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5A0E58CC-6E91-AE49-90B2-160BC23CBD9B}"/>
                    </a:ext>
                  </a:extLst>
                </p:cNvPr>
                <p:cNvSpPr txBox="1"/>
                <p:nvPr/>
              </p:nvSpPr>
              <p:spPr>
                <a:xfrm>
                  <a:off x="8421332" y="1140732"/>
                  <a:ext cx="487592" cy="74396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81646" tIns="40823" rIns="81646" bIns="40823" anchorCtr="0" compatLnSpc="0"/>
                <a:lstStyle/>
                <a:p>
                  <a:pPr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ν</m:t>
                                </m:r>
                              </m:e>
                            </m:acc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μ</m:t>
                            </m:r>
                            <m:r>
                              <a:rPr lang="en-GB" sz="28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b>
                        </m:sSub>
                      </m:oMath>
                    </m:oMathPara>
                  </a14:m>
                  <a:endParaRPr lang="en-US" sz="2722" baseline="-25000" dirty="0">
                    <a:latin typeface="Symbol" pitchFamily="18"/>
                    <a:ea typeface="AR PL KaitiM GB" pitchFamily="2"/>
                    <a:cs typeface="Lohit Hindi" pitchFamily="2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5A0E58CC-6E91-AE49-90B2-160BC23CBD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1332" y="1140732"/>
                  <a:ext cx="487592" cy="74396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A481858-543E-804F-BB6E-DB366DD6C2DE}"/>
                    </a:ext>
                  </a:extLst>
                </p:cNvPr>
                <p:cNvSpPr txBox="1"/>
                <p:nvPr/>
              </p:nvSpPr>
              <p:spPr>
                <a:xfrm>
                  <a:off x="8607813" y="1947600"/>
                  <a:ext cx="1883691" cy="3484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81646" tIns="40823" rIns="81646" bIns="40823" anchorCtr="0" compatLnSpc="0">
                  <a:spAutoFit/>
                </a:bodyPr>
                <a:lstStyle/>
                <a:p>
                  <a:pPr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sz="16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</m:t>
                        </m:r>
                        <m:r>
                          <a:rPr lang="en-GB" sz="1600" b="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sz="160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ν</m:t>
                                </m:r>
                              </m:e>
                            </m:acc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1600" i="0">
                                <a:latin typeface="Cambria Math" panose="02040503050406030204" pitchFamily="18" charset="0"/>
                              </a:rPr>
                              <m:t>e</m:t>
                            </m:r>
                          </m:sub>
                        </m:sSub>
                        <m:r>
                          <a:rPr lang="en-GB" sz="1600" b="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)+</m:t>
                        </m:r>
                        <m:r>
                          <m:rPr>
                            <m:sty m:val="p"/>
                          </m:rPr>
                          <a:rPr lang="en-GB" sz="1600" b="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</m:t>
                        </m:r>
                        <m:r>
                          <a:rPr lang="en-GB" sz="1600" b="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sz="160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ν</m:t>
                                </m:r>
                              </m:e>
                            </m:acc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6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μ</m:t>
                            </m:r>
                            <m:r>
                              <a:rPr lang="en-GB" sz="16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b>
                        </m:sSub>
                        <m:r>
                          <a:rPr lang="en-GB" sz="1600" b="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)=1</m:t>
                        </m:r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  <a:latin typeface="Times New Roman" pitchFamily="18"/>
                    <a:ea typeface="AR PL KaitiM GB" pitchFamily="2"/>
                    <a:cs typeface="Lohit Hindi" pitchFamily="2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A481858-543E-804F-BB6E-DB366DD6C2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07813" y="1947600"/>
                  <a:ext cx="1883691" cy="348478"/>
                </a:xfrm>
                <a:prstGeom prst="rect">
                  <a:avLst/>
                </a:prstGeom>
                <a:blipFill>
                  <a:blip r:embed="rId8"/>
                  <a:stretch>
                    <a:fillRect b="-689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75321D5-A39D-A249-928B-2400762CD808}"/>
                </a:ext>
              </a:extLst>
            </p:cNvPr>
            <p:cNvCxnSpPr>
              <a:cxnSpLocks/>
            </p:cNvCxnSpPr>
            <p:nvPr/>
          </p:nvCxnSpPr>
          <p:spPr>
            <a:xfrm>
              <a:off x="8359200" y="2034000"/>
              <a:ext cx="1366142" cy="1338856"/>
            </a:xfrm>
            <a:prstGeom prst="line">
              <a:avLst/>
            </a:prstGeom>
            <a:ln w="25400">
              <a:solidFill>
                <a:schemeClr val="accent3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0FB904C-22E4-FC43-B6AF-F23B02342493}"/>
                </a:ext>
              </a:extLst>
            </p:cNvPr>
            <p:cNvCxnSpPr>
              <a:cxnSpLocks/>
            </p:cNvCxnSpPr>
            <p:nvPr/>
          </p:nvCxnSpPr>
          <p:spPr>
            <a:xfrm>
              <a:off x="8362688" y="2036866"/>
              <a:ext cx="1366142" cy="1338856"/>
            </a:xfrm>
            <a:prstGeom prst="line">
              <a:avLst/>
            </a:prstGeom>
            <a:ln w="25400">
              <a:solidFill>
                <a:schemeClr val="accent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A6539ECB-5699-D148-992B-C0F3DF3BDD82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9311128" y="2414020"/>
              <a:ext cx="0" cy="190856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7C8870CD-7AD6-E54F-8F67-D1429D1B014A}"/>
                </a:ext>
              </a:extLst>
            </p:cNvPr>
            <p:cNvCxnSpPr/>
            <p:nvPr/>
          </p:nvCxnSpPr>
          <p:spPr>
            <a:xfrm flipV="1">
              <a:off x="8358627" y="1463866"/>
              <a:ext cx="0" cy="190856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0B990166-BCAA-354A-9F2D-E1CFF48F23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70640" y="2448711"/>
              <a:ext cx="400890" cy="913457"/>
            </a:xfrm>
            <a:prstGeom prst="straightConnector1">
              <a:avLst/>
            </a:prstGeom>
            <a:ln w="50800">
              <a:solidFill>
                <a:schemeClr val="accent6"/>
              </a:solidFill>
              <a:headEnd type="oval" w="sm" len="sm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EE8806A-3B9B-8B4B-95DC-D53AA123BA93}"/>
              </a:ext>
            </a:extLst>
          </p:cNvPr>
          <p:cNvSpPr txBox="1"/>
          <p:nvPr/>
        </p:nvSpPr>
        <p:spPr>
          <a:xfrm>
            <a:off x="800100" y="0"/>
            <a:ext cx="166052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1" dirty="0">
                <a:solidFill>
                  <a:schemeClr val="bg1"/>
                </a:solidFill>
                <a:latin typeface="Symbol" pitchFamily="18"/>
                <a:ea typeface="AR PL KaitiM GB" pitchFamily="2"/>
                <a:cs typeface="Lohit Hindi" pitchFamily="2"/>
              </a:rPr>
              <a:t>q</a:t>
            </a:r>
            <a:r>
              <a:rPr lang="en-US" sz="3000" b="1" baseline="-25000" dirty="0">
                <a:solidFill>
                  <a:schemeClr val="bg1"/>
                </a:solidFill>
                <a:latin typeface="Times New Roman" pitchFamily="18"/>
                <a:ea typeface="AR PL KaitiM GB" pitchFamily="2"/>
                <a:cs typeface="Lohit Hindi" pitchFamily="2"/>
              </a:rPr>
              <a:t>13 </a:t>
            </a:r>
            <a:r>
              <a:rPr lang="en-US" sz="3000" b="1" dirty="0">
                <a:solidFill>
                  <a:schemeClr val="bg1"/>
                </a:solidFill>
                <a:latin typeface="Symbol" pitchFamily="18"/>
                <a:ea typeface="Symbol" pitchFamily="2"/>
                <a:cs typeface="Symbol" pitchFamily="2"/>
              </a:rPr>
              <a:t>= </a:t>
            </a:r>
            <a:r>
              <a:rPr lang="en-US" sz="3000" b="1" dirty="0">
                <a:solidFill>
                  <a:schemeClr val="bg1"/>
                </a:solidFill>
                <a:latin typeface="Times New Roman" pitchFamily="18"/>
                <a:ea typeface="AR PL KaitiM GB" pitchFamily="2"/>
                <a:cs typeface="Lohit Hindi" pitchFamily="2"/>
              </a:rPr>
              <a:t>0 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F58252-732B-C28B-AC1B-1596F69774E6}"/>
              </a:ext>
            </a:extLst>
          </p:cNvPr>
          <p:cNvSpPr/>
          <p:nvPr/>
        </p:nvSpPr>
        <p:spPr>
          <a:xfrm>
            <a:off x="647700" y="-371475"/>
            <a:ext cx="1990725" cy="987958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8210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308.048818897638,&quot;width&quot;:14365}"/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38.8192709539891,&quot;width&quot;:538.7242913305159}"/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38.8192709539891,&quot;width&quot;:538.7242913305159}"/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38.8192709539891,&quot;width&quot;:538.7242913305159}"/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38.8192709539891,&quot;width&quot;:538.7242913305159}"/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38.8192709539891,&quot;width&quot;:538.7242913305159}"/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083.513385826772,&quot;width&quot;:4069.81889763779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23949</TotalTime>
  <Words>5884</Words>
  <Application>Microsoft Office PowerPoint</Application>
  <PresentationFormat>Widescreen</PresentationFormat>
  <Paragraphs>1374</Paragraphs>
  <Slides>87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5" baseType="lpstr">
      <vt:lpstr>System Font Regular</vt:lpstr>
      <vt:lpstr>Arial</vt:lpstr>
      <vt:lpstr>Calibri</vt:lpstr>
      <vt:lpstr>Cambria Math</vt:lpstr>
      <vt:lpstr>Symbol</vt:lpstr>
      <vt:lpstr>Times New Roman</vt:lpstr>
      <vt:lpstr>Wingdings</vt:lpstr>
      <vt:lpstr>Office Theme</vt:lpstr>
      <vt:lpstr>The Jiangmen Underground Neutrino Observatory (JUNO): Status and First Physics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Xianguo Lu</dc:creator>
  <cp:lastModifiedBy>Lu, Xianguo</cp:lastModifiedBy>
  <cp:revision>4862</cp:revision>
  <cp:lastPrinted>2022-05-31T14:21:53Z</cp:lastPrinted>
  <dcterms:created xsi:type="dcterms:W3CDTF">2022-01-24T09:55:58Z</dcterms:created>
  <dcterms:modified xsi:type="dcterms:W3CDTF">2026-03-24T23:19:21Z</dcterms:modified>
</cp:coreProperties>
</file>