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1" r:id="rId4"/>
    <p:sldMasterId id="2147483700" r:id="rId5"/>
  </p:sldMasterIdLst>
  <p:notesMasterIdLst>
    <p:notesMasterId r:id="rId21"/>
  </p:notesMasterIdLst>
  <p:sldIdLst>
    <p:sldId id="257" r:id="rId6"/>
    <p:sldId id="334" r:id="rId7"/>
    <p:sldId id="283" r:id="rId8"/>
    <p:sldId id="332" r:id="rId9"/>
    <p:sldId id="284" r:id="rId10"/>
    <p:sldId id="333" r:id="rId11"/>
    <p:sldId id="285" r:id="rId12"/>
    <p:sldId id="335" r:id="rId13"/>
    <p:sldId id="331" r:id="rId14"/>
    <p:sldId id="326" r:id="rId15"/>
    <p:sldId id="328" r:id="rId16"/>
    <p:sldId id="327" r:id="rId17"/>
    <p:sldId id="336" r:id="rId18"/>
    <p:sldId id="260" r:id="rId19"/>
    <p:sldId id="273" r:id="rId2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23" userDrawn="1">
          <p15:clr>
            <a:srgbClr val="A4A3A4"/>
          </p15:clr>
        </p15:guide>
        <p15:guide id="2" pos="325" userDrawn="1">
          <p15:clr>
            <a:srgbClr val="A4A3A4"/>
          </p15:clr>
        </p15:guide>
        <p15:guide id="3" orient="horz" pos="3974" userDrawn="1">
          <p15:clr>
            <a:srgbClr val="A4A3A4"/>
          </p15:clr>
        </p15:guide>
        <p15:guide id="4" pos="7355" userDrawn="1">
          <p15:clr>
            <a:srgbClr val="A4A3A4"/>
          </p15:clr>
        </p15:guide>
        <p15:guide id="5" pos="3840" userDrawn="1">
          <p15:clr>
            <a:srgbClr val="A4A3A4"/>
          </p15:clr>
        </p15:guide>
        <p15:guide id="6" orient="horz" pos="867" userDrawn="1">
          <p15:clr>
            <a:srgbClr val="A4A3A4"/>
          </p15:clr>
        </p15:guide>
        <p15:guide id="7" orient="horz" pos="3634" userDrawn="1">
          <p15:clr>
            <a:srgbClr val="A4A3A4"/>
          </p15:clr>
        </p15:guide>
        <p15:guide id="8" pos="86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E5DF8"/>
    <a:srgbClr val="003088"/>
    <a:srgbClr val="F08900"/>
    <a:srgbClr val="FF6900"/>
    <a:srgbClr val="626262"/>
    <a:srgbClr val="FFFFFF"/>
    <a:srgbClr val="00BED5"/>
    <a:srgbClr val="C13D33"/>
    <a:srgbClr val="E94D36"/>
    <a:srgbClr val="BE2B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FE15C3-EE71-4907-8753-A111A0A3A793}" v="122" dt="2025-11-27T10:17:27.514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680" autoAdjust="0"/>
    <p:restoredTop sz="94384" autoAdjust="0"/>
  </p:normalViewPr>
  <p:slideViewPr>
    <p:cSldViewPr snapToGrid="0" snapToObjects="1">
      <p:cViewPr>
        <p:scale>
          <a:sx n="100" d="100"/>
          <a:sy n="100" d="100"/>
        </p:scale>
        <p:origin x="1410" y="180"/>
      </p:cViewPr>
      <p:guideLst>
        <p:guide orient="horz" pos="323"/>
        <p:guide pos="325"/>
        <p:guide orient="horz" pos="3974"/>
        <p:guide pos="7355"/>
        <p:guide pos="3840"/>
        <p:guide orient="horz" pos="867"/>
        <p:guide orient="horz" pos="3634"/>
        <p:guide pos="869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avies, Joshua (STFC,RAL,TECH)" userId="8821151f-ecb8-42d9-b993-dc7a1c7fe5a8" providerId="ADAL" clId="{1CF370D5-CB46-4D1A-874F-0D72DA04F061}"/>
    <pc:docChg chg="undo custSel addSld delSld modSld sldOrd">
      <pc:chgData name="Davies, Joshua (STFC,RAL,TECH)" userId="8821151f-ecb8-42d9-b993-dc7a1c7fe5a8" providerId="ADAL" clId="{1CF370D5-CB46-4D1A-874F-0D72DA04F061}" dt="2025-11-27T10:19:36.388" v="7588" actId="5793"/>
      <pc:docMkLst>
        <pc:docMk/>
      </pc:docMkLst>
      <pc:sldChg chg="modSp mod">
        <pc:chgData name="Davies, Joshua (STFC,RAL,TECH)" userId="8821151f-ecb8-42d9-b993-dc7a1c7fe5a8" providerId="ADAL" clId="{1CF370D5-CB46-4D1A-874F-0D72DA04F061}" dt="2025-11-24T14:32:35.306" v="21" actId="122"/>
        <pc:sldMkLst>
          <pc:docMk/>
          <pc:sldMk cId="3188145418" sldId="260"/>
        </pc:sldMkLst>
        <pc:spChg chg="mod">
          <ac:chgData name="Davies, Joshua (STFC,RAL,TECH)" userId="8821151f-ecb8-42d9-b993-dc7a1c7fe5a8" providerId="ADAL" clId="{1CF370D5-CB46-4D1A-874F-0D72DA04F061}" dt="2025-11-24T14:32:35.306" v="21" actId="122"/>
          <ac:spMkLst>
            <pc:docMk/>
            <pc:sldMk cId="3188145418" sldId="260"/>
            <ac:spMk id="8" creationId="{A1A39C34-E01A-FD49-8603-2E8AE6BB5606}"/>
          </ac:spMkLst>
        </pc:spChg>
      </pc:sldChg>
      <pc:sldChg chg="modSp mod ord">
        <pc:chgData name="Davies, Joshua (STFC,RAL,TECH)" userId="8821151f-ecb8-42d9-b993-dc7a1c7fe5a8" providerId="ADAL" clId="{1CF370D5-CB46-4D1A-874F-0D72DA04F061}" dt="2025-11-24T14:32:46.133" v="23" actId="1076"/>
        <pc:sldMkLst>
          <pc:docMk/>
          <pc:sldMk cId="282730942" sldId="273"/>
        </pc:sldMkLst>
        <pc:picChg chg="mod">
          <ac:chgData name="Davies, Joshua (STFC,RAL,TECH)" userId="8821151f-ecb8-42d9-b993-dc7a1c7fe5a8" providerId="ADAL" clId="{1CF370D5-CB46-4D1A-874F-0D72DA04F061}" dt="2025-11-24T14:32:46.133" v="23" actId="1076"/>
          <ac:picMkLst>
            <pc:docMk/>
            <pc:sldMk cId="282730942" sldId="273"/>
            <ac:picMk id="7" creationId="{E096A358-CF8A-9741-9C85-A77CCE375E7E}"/>
          </ac:picMkLst>
        </pc:picChg>
      </pc:sldChg>
      <pc:sldChg chg="addSp delSp modSp mod">
        <pc:chgData name="Davies, Joshua (STFC,RAL,TECH)" userId="8821151f-ecb8-42d9-b993-dc7a1c7fe5a8" providerId="ADAL" clId="{1CF370D5-CB46-4D1A-874F-0D72DA04F061}" dt="2025-11-26T14:30:38.784" v="4395" actId="1076"/>
        <pc:sldMkLst>
          <pc:docMk/>
          <pc:sldMk cId="3887147672" sldId="283"/>
        </pc:sldMkLst>
        <pc:spChg chg="mod">
          <ac:chgData name="Davies, Joshua (STFC,RAL,TECH)" userId="8821151f-ecb8-42d9-b993-dc7a1c7fe5a8" providerId="ADAL" clId="{1CF370D5-CB46-4D1A-874F-0D72DA04F061}" dt="2025-11-26T11:34:05.414" v="3102" actId="1076"/>
          <ac:spMkLst>
            <pc:docMk/>
            <pc:sldMk cId="3887147672" sldId="283"/>
            <ac:spMk id="6" creationId="{D7BE17AB-FEAE-1A42-84B8-5376345F5709}"/>
          </ac:spMkLst>
        </pc:spChg>
        <pc:spChg chg="mod">
          <ac:chgData name="Davies, Joshua (STFC,RAL,TECH)" userId="8821151f-ecb8-42d9-b993-dc7a1c7fe5a8" providerId="ADAL" clId="{1CF370D5-CB46-4D1A-874F-0D72DA04F061}" dt="2025-11-26T14:22:20.071" v="4255" actId="1076"/>
          <ac:spMkLst>
            <pc:docMk/>
            <pc:sldMk cId="3887147672" sldId="283"/>
            <ac:spMk id="7" creationId="{2422DBB9-7747-7041-8E78-C517CE8075C9}"/>
          </ac:spMkLst>
        </pc:spChg>
        <pc:picChg chg="add del mod">
          <ac:chgData name="Davies, Joshua (STFC,RAL,TECH)" userId="8821151f-ecb8-42d9-b993-dc7a1c7fe5a8" providerId="ADAL" clId="{1CF370D5-CB46-4D1A-874F-0D72DA04F061}" dt="2025-11-26T11:23:17.242" v="2808" actId="478"/>
          <ac:picMkLst>
            <pc:docMk/>
            <pc:sldMk cId="3887147672" sldId="283"/>
            <ac:picMk id="2" creationId="{F3C3FEA1-7D64-28CA-E19D-63175DF75CE2}"/>
          </ac:picMkLst>
        </pc:picChg>
        <pc:picChg chg="add mod">
          <ac:chgData name="Davies, Joshua (STFC,RAL,TECH)" userId="8821151f-ecb8-42d9-b993-dc7a1c7fe5a8" providerId="ADAL" clId="{1CF370D5-CB46-4D1A-874F-0D72DA04F061}" dt="2025-11-26T13:55:54.094" v="3618" actId="1076"/>
          <ac:picMkLst>
            <pc:docMk/>
            <pc:sldMk cId="3887147672" sldId="283"/>
            <ac:picMk id="3" creationId="{B587557B-B1FA-1AE2-C1FD-497C51F41747}"/>
          </ac:picMkLst>
        </pc:picChg>
        <pc:picChg chg="add mod">
          <ac:chgData name="Davies, Joshua (STFC,RAL,TECH)" userId="8821151f-ecb8-42d9-b993-dc7a1c7fe5a8" providerId="ADAL" clId="{1CF370D5-CB46-4D1A-874F-0D72DA04F061}" dt="2025-11-26T13:55:41.838" v="3613" actId="1076"/>
          <ac:picMkLst>
            <pc:docMk/>
            <pc:sldMk cId="3887147672" sldId="283"/>
            <ac:picMk id="4" creationId="{CB027386-1B44-5492-FAD6-59DF538F25DB}"/>
          </ac:picMkLst>
        </pc:picChg>
        <pc:picChg chg="add mod">
          <ac:chgData name="Davies, Joshua (STFC,RAL,TECH)" userId="8821151f-ecb8-42d9-b993-dc7a1c7fe5a8" providerId="ADAL" clId="{1CF370D5-CB46-4D1A-874F-0D72DA04F061}" dt="2025-11-26T13:55:59.603" v="3621" actId="1076"/>
          <ac:picMkLst>
            <pc:docMk/>
            <pc:sldMk cId="3887147672" sldId="283"/>
            <ac:picMk id="5" creationId="{737717A1-306E-6101-EBE3-6C20387E29F7}"/>
          </ac:picMkLst>
        </pc:picChg>
        <pc:picChg chg="add mod modCrop">
          <ac:chgData name="Davies, Joshua (STFC,RAL,TECH)" userId="8821151f-ecb8-42d9-b993-dc7a1c7fe5a8" providerId="ADAL" clId="{1CF370D5-CB46-4D1A-874F-0D72DA04F061}" dt="2025-11-26T14:01:15.031" v="3780" actId="1076"/>
          <ac:picMkLst>
            <pc:docMk/>
            <pc:sldMk cId="3887147672" sldId="283"/>
            <ac:picMk id="8" creationId="{A2BD435B-7FE3-9995-BB02-AD44189B810B}"/>
          </ac:picMkLst>
        </pc:picChg>
        <pc:picChg chg="add mod modCrop">
          <ac:chgData name="Davies, Joshua (STFC,RAL,TECH)" userId="8821151f-ecb8-42d9-b993-dc7a1c7fe5a8" providerId="ADAL" clId="{1CF370D5-CB46-4D1A-874F-0D72DA04F061}" dt="2025-11-26T14:01:04.935" v="3777" actId="1076"/>
          <ac:picMkLst>
            <pc:docMk/>
            <pc:sldMk cId="3887147672" sldId="283"/>
            <ac:picMk id="9" creationId="{D2DED960-6A8F-CED6-BC83-0D3D4E22B622}"/>
          </ac:picMkLst>
        </pc:picChg>
        <pc:picChg chg="add del mod modCrop">
          <ac:chgData name="Davies, Joshua (STFC,RAL,TECH)" userId="8821151f-ecb8-42d9-b993-dc7a1c7fe5a8" providerId="ADAL" clId="{1CF370D5-CB46-4D1A-874F-0D72DA04F061}" dt="2025-11-26T13:54:02.992" v="3596" actId="478"/>
          <ac:picMkLst>
            <pc:docMk/>
            <pc:sldMk cId="3887147672" sldId="283"/>
            <ac:picMk id="10" creationId="{26308E31-8EBB-C989-B169-8A866290CEFE}"/>
          </ac:picMkLst>
        </pc:picChg>
        <pc:picChg chg="add mod modCrop">
          <ac:chgData name="Davies, Joshua (STFC,RAL,TECH)" userId="8821151f-ecb8-42d9-b993-dc7a1c7fe5a8" providerId="ADAL" clId="{1CF370D5-CB46-4D1A-874F-0D72DA04F061}" dt="2025-11-26T14:01:24.868" v="3783" actId="1076"/>
          <ac:picMkLst>
            <pc:docMk/>
            <pc:sldMk cId="3887147672" sldId="283"/>
            <ac:picMk id="11" creationId="{40F8BB11-71C4-18EB-E172-25951A77D97A}"/>
          </ac:picMkLst>
        </pc:picChg>
        <pc:picChg chg="add mod">
          <ac:chgData name="Davies, Joshua (STFC,RAL,TECH)" userId="8821151f-ecb8-42d9-b993-dc7a1c7fe5a8" providerId="ADAL" clId="{1CF370D5-CB46-4D1A-874F-0D72DA04F061}" dt="2025-11-26T14:30:38.784" v="4395" actId="1076"/>
          <ac:picMkLst>
            <pc:docMk/>
            <pc:sldMk cId="3887147672" sldId="283"/>
            <ac:picMk id="12" creationId="{854A74F7-143A-2ADA-C194-A600567B3DCF}"/>
          </ac:picMkLst>
        </pc:picChg>
      </pc:sldChg>
      <pc:sldChg chg="addSp delSp modSp mod">
        <pc:chgData name="Davies, Joshua (STFC,RAL,TECH)" userId="8821151f-ecb8-42d9-b993-dc7a1c7fe5a8" providerId="ADAL" clId="{1CF370D5-CB46-4D1A-874F-0D72DA04F061}" dt="2025-11-26T15:40:17.124" v="5153" actId="1076"/>
        <pc:sldMkLst>
          <pc:docMk/>
          <pc:sldMk cId="2370963631" sldId="284"/>
        </pc:sldMkLst>
        <pc:spChg chg="mod">
          <ac:chgData name="Davies, Joshua (STFC,RAL,TECH)" userId="8821151f-ecb8-42d9-b993-dc7a1c7fe5a8" providerId="ADAL" clId="{1CF370D5-CB46-4D1A-874F-0D72DA04F061}" dt="2025-11-26T14:27:22.992" v="4321" actId="14100"/>
          <ac:spMkLst>
            <pc:docMk/>
            <pc:sldMk cId="2370963631" sldId="284"/>
            <ac:spMk id="6" creationId="{D7BE17AB-FEAE-1A42-84B8-5376345F5709}"/>
          </ac:spMkLst>
        </pc:spChg>
        <pc:spChg chg="mod">
          <ac:chgData name="Davies, Joshua (STFC,RAL,TECH)" userId="8821151f-ecb8-42d9-b993-dc7a1c7fe5a8" providerId="ADAL" clId="{1CF370D5-CB46-4D1A-874F-0D72DA04F061}" dt="2025-11-26T15:40:13.500" v="5151" actId="1076"/>
          <ac:spMkLst>
            <pc:docMk/>
            <pc:sldMk cId="2370963631" sldId="284"/>
            <ac:spMk id="7" creationId="{2422DBB9-7747-7041-8E78-C517CE8075C9}"/>
          </ac:spMkLst>
        </pc:spChg>
        <pc:picChg chg="add mod modCrop">
          <ac:chgData name="Davies, Joshua (STFC,RAL,TECH)" userId="8821151f-ecb8-42d9-b993-dc7a1c7fe5a8" providerId="ADAL" clId="{1CF370D5-CB46-4D1A-874F-0D72DA04F061}" dt="2025-11-26T11:36:18.945" v="3220" actId="1076"/>
          <ac:picMkLst>
            <pc:docMk/>
            <pc:sldMk cId="2370963631" sldId="284"/>
            <ac:picMk id="2" creationId="{8D9A5FA2-641E-41C7-0B34-3BD956A3FF67}"/>
          </ac:picMkLst>
        </pc:picChg>
        <pc:picChg chg="add del mod">
          <ac:chgData name="Davies, Joshua (STFC,RAL,TECH)" userId="8821151f-ecb8-42d9-b993-dc7a1c7fe5a8" providerId="ADAL" clId="{1CF370D5-CB46-4D1A-874F-0D72DA04F061}" dt="2025-11-26T11:43:10.892" v="3534" actId="478"/>
          <ac:picMkLst>
            <pc:docMk/>
            <pc:sldMk cId="2370963631" sldId="284"/>
            <ac:picMk id="4" creationId="{B3799237-E12B-C8AE-B23D-2991241F0D7A}"/>
          </ac:picMkLst>
        </pc:picChg>
        <pc:picChg chg="add del mod modCrop">
          <ac:chgData name="Davies, Joshua (STFC,RAL,TECH)" userId="8821151f-ecb8-42d9-b993-dc7a1c7fe5a8" providerId="ADAL" clId="{1CF370D5-CB46-4D1A-874F-0D72DA04F061}" dt="2025-11-26T14:24:18.917" v="4310" actId="478"/>
          <ac:picMkLst>
            <pc:docMk/>
            <pc:sldMk cId="2370963631" sldId="284"/>
            <ac:picMk id="9" creationId="{B2F15478-10B2-FE06-9702-253B2F7595B5}"/>
          </ac:picMkLst>
        </pc:picChg>
        <pc:picChg chg="add del mod">
          <ac:chgData name="Davies, Joshua (STFC,RAL,TECH)" userId="8821151f-ecb8-42d9-b993-dc7a1c7fe5a8" providerId="ADAL" clId="{1CF370D5-CB46-4D1A-874F-0D72DA04F061}" dt="2025-11-26T14:24:18.094" v="4309" actId="478"/>
          <ac:picMkLst>
            <pc:docMk/>
            <pc:sldMk cId="2370963631" sldId="284"/>
            <ac:picMk id="11" creationId="{5371AC74-4F61-859A-85EB-BDB775FA8183}"/>
          </ac:picMkLst>
        </pc:picChg>
        <pc:picChg chg="add mod modCrop">
          <ac:chgData name="Davies, Joshua (STFC,RAL,TECH)" userId="8821151f-ecb8-42d9-b993-dc7a1c7fe5a8" providerId="ADAL" clId="{1CF370D5-CB46-4D1A-874F-0D72DA04F061}" dt="2025-11-26T15:40:17.124" v="5153" actId="1076"/>
          <ac:picMkLst>
            <pc:docMk/>
            <pc:sldMk cId="2370963631" sldId="284"/>
            <ac:picMk id="12" creationId="{8F004A7D-3B4E-F8A8-AB26-D9BA72AB831E}"/>
          </ac:picMkLst>
        </pc:picChg>
        <pc:picChg chg="add mod">
          <ac:chgData name="Davies, Joshua (STFC,RAL,TECH)" userId="8821151f-ecb8-42d9-b993-dc7a1c7fe5a8" providerId="ADAL" clId="{1CF370D5-CB46-4D1A-874F-0D72DA04F061}" dt="2025-11-26T14:32:37.777" v="4455" actId="14100"/>
          <ac:picMkLst>
            <pc:docMk/>
            <pc:sldMk cId="2370963631" sldId="284"/>
            <ac:picMk id="14" creationId="{F4D73CC8-8413-B041-609A-8E0CE1D66DE0}"/>
          </ac:picMkLst>
        </pc:picChg>
      </pc:sldChg>
      <pc:sldChg chg="addSp delSp modSp mod">
        <pc:chgData name="Davies, Joshua (STFC,RAL,TECH)" userId="8821151f-ecb8-42d9-b993-dc7a1c7fe5a8" providerId="ADAL" clId="{1CF370D5-CB46-4D1A-874F-0D72DA04F061}" dt="2025-11-26T15:40:54.124" v="5160" actId="20577"/>
        <pc:sldMkLst>
          <pc:docMk/>
          <pc:sldMk cId="3989379419" sldId="285"/>
        </pc:sldMkLst>
        <pc:spChg chg="mod">
          <ac:chgData name="Davies, Joshua (STFC,RAL,TECH)" userId="8821151f-ecb8-42d9-b993-dc7a1c7fe5a8" providerId="ADAL" clId="{1CF370D5-CB46-4D1A-874F-0D72DA04F061}" dt="2025-11-26T15:40:54.124" v="5160" actId="20577"/>
          <ac:spMkLst>
            <pc:docMk/>
            <pc:sldMk cId="3989379419" sldId="285"/>
            <ac:spMk id="4" creationId="{E7E81CEF-9AFF-3ED9-761E-68B06CC77228}"/>
          </ac:spMkLst>
        </pc:spChg>
        <pc:spChg chg="mod">
          <ac:chgData name="Davies, Joshua (STFC,RAL,TECH)" userId="8821151f-ecb8-42d9-b993-dc7a1c7fe5a8" providerId="ADAL" clId="{1CF370D5-CB46-4D1A-874F-0D72DA04F061}" dt="2025-11-26T15:32:04.966" v="5076" actId="1076"/>
          <ac:spMkLst>
            <pc:docMk/>
            <pc:sldMk cId="3989379419" sldId="285"/>
            <ac:spMk id="6" creationId="{D7BE17AB-FEAE-1A42-84B8-5376345F5709}"/>
          </ac:spMkLst>
        </pc:spChg>
        <pc:picChg chg="add del mod">
          <ac:chgData name="Davies, Joshua (STFC,RAL,TECH)" userId="8821151f-ecb8-42d9-b993-dc7a1c7fe5a8" providerId="ADAL" clId="{1CF370D5-CB46-4D1A-874F-0D72DA04F061}" dt="2025-11-26T15:12:50.110" v="4749" actId="21"/>
          <ac:picMkLst>
            <pc:docMk/>
            <pc:sldMk cId="3989379419" sldId="285"/>
            <ac:picMk id="5" creationId="{2847130A-5FCD-8FEC-13F7-B07968242C1A}"/>
          </ac:picMkLst>
        </pc:picChg>
        <pc:picChg chg="add del mod">
          <ac:chgData name="Davies, Joshua (STFC,RAL,TECH)" userId="8821151f-ecb8-42d9-b993-dc7a1c7fe5a8" providerId="ADAL" clId="{1CF370D5-CB46-4D1A-874F-0D72DA04F061}" dt="2025-11-26T15:12:24.281" v="4741" actId="21"/>
          <ac:picMkLst>
            <pc:docMk/>
            <pc:sldMk cId="3989379419" sldId="285"/>
            <ac:picMk id="7" creationId="{935021D6-503A-021A-130E-ABE538C825E8}"/>
          </ac:picMkLst>
        </pc:picChg>
        <pc:picChg chg="add mod">
          <ac:chgData name="Davies, Joshua (STFC,RAL,TECH)" userId="8821151f-ecb8-42d9-b993-dc7a1c7fe5a8" providerId="ADAL" clId="{1CF370D5-CB46-4D1A-874F-0D72DA04F061}" dt="2025-11-26T15:33:16.447" v="5107" actId="1076"/>
          <ac:picMkLst>
            <pc:docMk/>
            <pc:sldMk cId="3989379419" sldId="285"/>
            <ac:picMk id="2052" creationId="{4BA333AF-30B4-7DA6-D93C-8B030B2DBDBF}"/>
          </ac:picMkLst>
        </pc:picChg>
      </pc:sldChg>
      <pc:sldChg chg="del">
        <pc:chgData name="Davies, Joshua (STFC,RAL,TECH)" userId="8821151f-ecb8-42d9-b993-dc7a1c7fe5a8" providerId="ADAL" clId="{1CF370D5-CB46-4D1A-874F-0D72DA04F061}" dt="2025-11-25T16:14:21.128" v="1585" actId="47"/>
        <pc:sldMkLst>
          <pc:docMk/>
          <pc:sldMk cId="1228586075" sldId="286"/>
        </pc:sldMkLst>
      </pc:sldChg>
      <pc:sldChg chg="del">
        <pc:chgData name="Davies, Joshua (STFC,RAL,TECH)" userId="8821151f-ecb8-42d9-b993-dc7a1c7fe5a8" providerId="ADAL" clId="{1CF370D5-CB46-4D1A-874F-0D72DA04F061}" dt="2025-11-25T16:14:19.849" v="1584" actId="47"/>
        <pc:sldMkLst>
          <pc:docMk/>
          <pc:sldMk cId="2172540259" sldId="287"/>
        </pc:sldMkLst>
      </pc:sldChg>
      <pc:sldChg chg="del">
        <pc:chgData name="Davies, Joshua (STFC,RAL,TECH)" userId="8821151f-ecb8-42d9-b993-dc7a1c7fe5a8" providerId="ADAL" clId="{1CF370D5-CB46-4D1A-874F-0D72DA04F061}" dt="2025-11-25T16:14:19.107" v="1583" actId="47"/>
        <pc:sldMkLst>
          <pc:docMk/>
          <pc:sldMk cId="1415291807" sldId="288"/>
        </pc:sldMkLst>
      </pc:sldChg>
      <pc:sldChg chg="del">
        <pc:chgData name="Davies, Joshua (STFC,RAL,TECH)" userId="8821151f-ecb8-42d9-b993-dc7a1c7fe5a8" providerId="ADAL" clId="{1CF370D5-CB46-4D1A-874F-0D72DA04F061}" dt="2025-11-25T16:14:18.404" v="1582" actId="47"/>
        <pc:sldMkLst>
          <pc:docMk/>
          <pc:sldMk cId="1497166253" sldId="289"/>
        </pc:sldMkLst>
      </pc:sldChg>
      <pc:sldChg chg="del">
        <pc:chgData name="Davies, Joshua (STFC,RAL,TECH)" userId="8821151f-ecb8-42d9-b993-dc7a1c7fe5a8" providerId="ADAL" clId="{1CF370D5-CB46-4D1A-874F-0D72DA04F061}" dt="2025-11-25T16:14:17.528" v="1581" actId="47"/>
        <pc:sldMkLst>
          <pc:docMk/>
          <pc:sldMk cId="1592642973" sldId="290"/>
        </pc:sldMkLst>
      </pc:sldChg>
      <pc:sldChg chg="del">
        <pc:chgData name="Davies, Joshua (STFC,RAL,TECH)" userId="8821151f-ecb8-42d9-b993-dc7a1c7fe5a8" providerId="ADAL" clId="{1CF370D5-CB46-4D1A-874F-0D72DA04F061}" dt="2025-11-25T16:14:16.819" v="1580" actId="47"/>
        <pc:sldMkLst>
          <pc:docMk/>
          <pc:sldMk cId="4036667636" sldId="291"/>
        </pc:sldMkLst>
      </pc:sldChg>
      <pc:sldChg chg="del">
        <pc:chgData name="Davies, Joshua (STFC,RAL,TECH)" userId="8821151f-ecb8-42d9-b993-dc7a1c7fe5a8" providerId="ADAL" clId="{1CF370D5-CB46-4D1A-874F-0D72DA04F061}" dt="2025-11-25T16:14:16.375" v="1579" actId="47"/>
        <pc:sldMkLst>
          <pc:docMk/>
          <pc:sldMk cId="209528489" sldId="292"/>
        </pc:sldMkLst>
      </pc:sldChg>
      <pc:sldChg chg="del">
        <pc:chgData name="Davies, Joshua (STFC,RAL,TECH)" userId="8821151f-ecb8-42d9-b993-dc7a1c7fe5a8" providerId="ADAL" clId="{1CF370D5-CB46-4D1A-874F-0D72DA04F061}" dt="2025-11-25T16:14:16.217" v="1578" actId="47"/>
        <pc:sldMkLst>
          <pc:docMk/>
          <pc:sldMk cId="1894046096" sldId="293"/>
        </pc:sldMkLst>
      </pc:sldChg>
      <pc:sldChg chg="del">
        <pc:chgData name="Davies, Joshua (STFC,RAL,TECH)" userId="8821151f-ecb8-42d9-b993-dc7a1c7fe5a8" providerId="ADAL" clId="{1CF370D5-CB46-4D1A-874F-0D72DA04F061}" dt="2025-11-25T16:14:15.980" v="1577" actId="47"/>
        <pc:sldMkLst>
          <pc:docMk/>
          <pc:sldMk cId="198185686" sldId="294"/>
        </pc:sldMkLst>
      </pc:sldChg>
      <pc:sldChg chg="del">
        <pc:chgData name="Davies, Joshua (STFC,RAL,TECH)" userId="8821151f-ecb8-42d9-b993-dc7a1c7fe5a8" providerId="ADAL" clId="{1CF370D5-CB46-4D1A-874F-0D72DA04F061}" dt="2025-11-25T16:14:15.703" v="1576" actId="47"/>
        <pc:sldMkLst>
          <pc:docMk/>
          <pc:sldMk cId="3287853491" sldId="295"/>
        </pc:sldMkLst>
      </pc:sldChg>
      <pc:sldChg chg="del">
        <pc:chgData name="Davies, Joshua (STFC,RAL,TECH)" userId="8821151f-ecb8-42d9-b993-dc7a1c7fe5a8" providerId="ADAL" clId="{1CF370D5-CB46-4D1A-874F-0D72DA04F061}" dt="2025-11-25T16:14:15.400" v="1575" actId="47"/>
        <pc:sldMkLst>
          <pc:docMk/>
          <pc:sldMk cId="1108460432" sldId="298"/>
        </pc:sldMkLst>
      </pc:sldChg>
      <pc:sldChg chg="del">
        <pc:chgData name="Davies, Joshua (STFC,RAL,TECH)" userId="8821151f-ecb8-42d9-b993-dc7a1c7fe5a8" providerId="ADAL" clId="{1CF370D5-CB46-4D1A-874F-0D72DA04F061}" dt="2025-11-25T16:14:15.093" v="1574" actId="47"/>
        <pc:sldMkLst>
          <pc:docMk/>
          <pc:sldMk cId="2185014140" sldId="299"/>
        </pc:sldMkLst>
      </pc:sldChg>
      <pc:sldChg chg="del">
        <pc:chgData name="Davies, Joshua (STFC,RAL,TECH)" userId="8821151f-ecb8-42d9-b993-dc7a1c7fe5a8" providerId="ADAL" clId="{1CF370D5-CB46-4D1A-874F-0D72DA04F061}" dt="2025-11-25T16:14:14.904" v="1573" actId="47"/>
        <pc:sldMkLst>
          <pc:docMk/>
          <pc:sldMk cId="1434021667" sldId="300"/>
        </pc:sldMkLst>
      </pc:sldChg>
      <pc:sldChg chg="del">
        <pc:chgData name="Davies, Joshua (STFC,RAL,TECH)" userId="8821151f-ecb8-42d9-b993-dc7a1c7fe5a8" providerId="ADAL" clId="{1CF370D5-CB46-4D1A-874F-0D72DA04F061}" dt="2025-11-25T16:14:14.724" v="1572" actId="47"/>
        <pc:sldMkLst>
          <pc:docMk/>
          <pc:sldMk cId="3255813761" sldId="301"/>
        </pc:sldMkLst>
      </pc:sldChg>
      <pc:sldChg chg="del">
        <pc:chgData name="Davies, Joshua (STFC,RAL,TECH)" userId="8821151f-ecb8-42d9-b993-dc7a1c7fe5a8" providerId="ADAL" clId="{1CF370D5-CB46-4D1A-874F-0D72DA04F061}" dt="2025-11-25T16:14:08.745" v="1557" actId="47"/>
        <pc:sldMkLst>
          <pc:docMk/>
          <pc:sldMk cId="3525160249" sldId="302"/>
        </pc:sldMkLst>
      </pc:sldChg>
      <pc:sldChg chg="del">
        <pc:chgData name="Davies, Joshua (STFC,RAL,TECH)" userId="8821151f-ecb8-42d9-b993-dc7a1c7fe5a8" providerId="ADAL" clId="{1CF370D5-CB46-4D1A-874F-0D72DA04F061}" dt="2025-11-25T16:14:09.076" v="1559" actId="47"/>
        <pc:sldMkLst>
          <pc:docMk/>
          <pc:sldMk cId="1188290174" sldId="303"/>
        </pc:sldMkLst>
      </pc:sldChg>
      <pc:sldChg chg="del">
        <pc:chgData name="Davies, Joshua (STFC,RAL,TECH)" userId="8821151f-ecb8-42d9-b993-dc7a1c7fe5a8" providerId="ADAL" clId="{1CF370D5-CB46-4D1A-874F-0D72DA04F061}" dt="2025-11-25T16:14:08.900" v="1558" actId="47"/>
        <pc:sldMkLst>
          <pc:docMk/>
          <pc:sldMk cId="2147010574" sldId="304"/>
        </pc:sldMkLst>
      </pc:sldChg>
      <pc:sldChg chg="del">
        <pc:chgData name="Davies, Joshua (STFC,RAL,TECH)" userId="8821151f-ecb8-42d9-b993-dc7a1c7fe5a8" providerId="ADAL" clId="{1CF370D5-CB46-4D1A-874F-0D72DA04F061}" dt="2025-11-25T16:14:08.553" v="1556" actId="47"/>
        <pc:sldMkLst>
          <pc:docMk/>
          <pc:sldMk cId="2669467081" sldId="305"/>
        </pc:sldMkLst>
      </pc:sldChg>
      <pc:sldChg chg="del">
        <pc:chgData name="Davies, Joshua (STFC,RAL,TECH)" userId="8821151f-ecb8-42d9-b993-dc7a1c7fe5a8" providerId="ADAL" clId="{1CF370D5-CB46-4D1A-874F-0D72DA04F061}" dt="2025-11-25T16:14:08.122" v="1555" actId="47"/>
        <pc:sldMkLst>
          <pc:docMk/>
          <pc:sldMk cId="2111922749" sldId="306"/>
        </pc:sldMkLst>
      </pc:sldChg>
      <pc:sldChg chg="del">
        <pc:chgData name="Davies, Joshua (STFC,RAL,TECH)" userId="8821151f-ecb8-42d9-b993-dc7a1c7fe5a8" providerId="ADAL" clId="{1CF370D5-CB46-4D1A-874F-0D72DA04F061}" dt="2025-11-25T16:14:07.391" v="1554" actId="47"/>
        <pc:sldMkLst>
          <pc:docMk/>
          <pc:sldMk cId="3701872471" sldId="307"/>
        </pc:sldMkLst>
      </pc:sldChg>
      <pc:sldChg chg="del">
        <pc:chgData name="Davies, Joshua (STFC,RAL,TECH)" userId="8821151f-ecb8-42d9-b993-dc7a1c7fe5a8" providerId="ADAL" clId="{1CF370D5-CB46-4D1A-874F-0D72DA04F061}" dt="2025-11-25T16:14:13.621" v="1570" actId="47"/>
        <pc:sldMkLst>
          <pc:docMk/>
          <pc:sldMk cId="1501080696" sldId="313"/>
        </pc:sldMkLst>
      </pc:sldChg>
      <pc:sldChg chg="del">
        <pc:chgData name="Davies, Joshua (STFC,RAL,TECH)" userId="8821151f-ecb8-42d9-b993-dc7a1c7fe5a8" providerId="ADAL" clId="{1CF370D5-CB46-4D1A-874F-0D72DA04F061}" dt="2025-11-25T16:14:13.379" v="1569" actId="47"/>
        <pc:sldMkLst>
          <pc:docMk/>
          <pc:sldMk cId="2006871887" sldId="314"/>
        </pc:sldMkLst>
      </pc:sldChg>
      <pc:sldChg chg="del">
        <pc:chgData name="Davies, Joshua (STFC,RAL,TECH)" userId="8821151f-ecb8-42d9-b993-dc7a1c7fe5a8" providerId="ADAL" clId="{1CF370D5-CB46-4D1A-874F-0D72DA04F061}" dt="2025-11-25T16:14:12.857" v="1568" actId="47"/>
        <pc:sldMkLst>
          <pc:docMk/>
          <pc:sldMk cId="2963792245" sldId="315"/>
        </pc:sldMkLst>
      </pc:sldChg>
      <pc:sldChg chg="del">
        <pc:chgData name="Davies, Joshua (STFC,RAL,TECH)" userId="8821151f-ecb8-42d9-b993-dc7a1c7fe5a8" providerId="ADAL" clId="{1CF370D5-CB46-4D1A-874F-0D72DA04F061}" dt="2025-11-25T16:14:12.691" v="1567" actId="47"/>
        <pc:sldMkLst>
          <pc:docMk/>
          <pc:sldMk cId="1824977284" sldId="316"/>
        </pc:sldMkLst>
      </pc:sldChg>
      <pc:sldChg chg="del">
        <pc:chgData name="Davies, Joshua (STFC,RAL,TECH)" userId="8821151f-ecb8-42d9-b993-dc7a1c7fe5a8" providerId="ADAL" clId="{1CF370D5-CB46-4D1A-874F-0D72DA04F061}" dt="2025-11-25T16:14:12.529" v="1566" actId="47"/>
        <pc:sldMkLst>
          <pc:docMk/>
          <pc:sldMk cId="33027762" sldId="317"/>
        </pc:sldMkLst>
      </pc:sldChg>
      <pc:sldChg chg="del">
        <pc:chgData name="Davies, Joshua (STFC,RAL,TECH)" userId="8821151f-ecb8-42d9-b993-dc7a1c7fe5a8" providerId="ADAL" clId="{1CF370D5-CB46-4D1A-874F-0D72DA04F061}" dt="2025-11-25T16:14:12.362" v="1565" actId="47"/>
        <pc:sldMkLst>
          <pc:docMk/>
          <pc:sldMk cId="186576859" sldId="318"/>
        </pc:sldMkLst>
      </pc:sldChg>
      <pc:sldChg chg="del">
        <pc:chgData name="Davies, Joshua (STFC,RAL,TECH)" userId="8821151f-ecb8-42d9-b993-dc7a1c7fe5a8" providerId="ADAL" clId="{1CF370D5-CB46-4D1A-874F-0D72DA04F061}" dt="2025-11-25T16:14:12.074" v="1564" actId="47"/>
        <pc:sldMkLst>
          <pc:docMk/>
          <pc:sldMk cId="567775247" sldId="319"/>
        </pc:sldMkLst>
      </pc:sldChg>
      <pc:sldChg chg="del">
        <pc:chgData name="Davies, Joshua (STFC,RAL,TECH)" userId="8821151f-ecb8-42d9-b993-dc7a1c7fe5a8" providerId="ADAL" clId="{1CF370D5-CB46-4D1A-874F-0D72DA04F061}" dt="2025-11-25T16:14:11.020" v="1562" actId="47"/>
        <pc:sldMkLst>
          <pc:docMk/>
          <pc:sldMk cId="2143833393" sldId="321"/>
        </pc:sldMkLst>
      </pc:sldChg>
      <pc:sldChg chg="del">
        <pc:chgData name="Davies, Joshua (STFC,RAL,TECH)" userId="8821151f-ecb8-42d9-b993-dc7a1c7fe5a8" providerId="ADAL" clId="{1CF370D5-CB46-4D1A-874F-0D72DA04F061}" dt="2025-11-25T16:14:09.876" v="1561" actId="47"/>
        <pc:sldMkLst>
          <pc:docMk/>
          <pc:sldMk cId="2172566791" sldId="322"/>
        </pc:sldMkLst>
      </pc:sldChg>
      <pc:sldChg chg="del">
        <pc:chgData name="Davies, Joshua (STFC,RAL,TECH)" userId="8821151f-ecb8-42d9-b993-dc7a1c7fe5a8" providerId="ADAL" clId="{1CF370D5-CB46-4D1A-874F-0D72DA04F061}" dt="2025-11-25T16:14:09.222" v="1560" actId="47"/>
        <pc:sldMkLst>
          <pc:docMk/>
          <pc:sldMk cId="288255592" sldId="323"/>
        </pc:sldMkLst>
      </pc:sldChg>
      <pc:sldChg chg="del">
        <pc:chgData name="Davies, Joshua (STFC,RAL,TECH)" userId="8821151f-ecb8-42d9-b993-dc7a1c7fe5a8" providerId="ADAL" clId="{1CF370D5-CB46-4D1A-874F-0D72DA04F061}" dt="2025-11-25T16:14:14.242" v="1571" actId="47"/>
        <pc:sldMkLst>
          <pc:docMk/>
          <pc:sldMk cId="3411107451" sldId="324"/>
        </pc:sldMkLst>
      </pc:sldChg>
      <pc:sldChg chg="del">
        <pc:chgData name="Davies, Joshua (STFC,RAL,TECH)" userId="8821151f-ecb8-42d9-b993-dc7a1c7fe5a8" providerId="ADAL" clId="{1CF370D5-CB46-4D1A-874F-0D72DA04F061}" dt="2025-11-25T16:14:11.392" v="1563" actId="47"/>
        <pc:sldMkLst>
          <pc:docMk/>
          <pc:sldMk cId="196243295" sldId="325"/>
        </pc:sldMkLst>
      </pc:sldChg>
      <pc:sldChg chg="addSp delSp modSp add mod ord">
        <pc:chgData name="Davies, Joshua (STFC,RAL,TECH)" userId="8821151f-ecb8-42d9-b993-dc7a1c7fe5a8" providerId="ADAL" clId="{1CF370D5-CB46-4D1A-874F-0D72DA04F061}" dt="2025-11-27T10:19:36.388" v="7588" actId="5793"/>
        <pc:sldMkLst>
          <pc:docMk/>
          <pc:sldMk cId="3491596565" sldId="326"/>
        </pc:sldMkLst>
        <pc:spChg chg="mod">
          <ac:chgData name="Davies, Joshua (STFC,RAL,TECH)" userId="8821151f-ecb8-42d9-b993-dc7a1c7fe5a8" providerId="ADAL" clId="{1CF370D5-CB46-4D1A-874F-0D72DA04F061}" dt="2025-11-25T15:22:44.024" v="1332" actId="20577"/>
          <ac:spMkLst>
            <pc:docMk/>
            <pc:sldMk cId="3491596565" sldId="326"/>
            <ac:spMk id="6" creationId="{A86A1C3F-0CEC-1266-81C5-2766F68F4036}"/>
          </ac:spMkLst>
        </pc:spChg>
        <pc:spChg chg="add mod">
          <ac:chgData name="Davies, Joshua (STFC,RAL,TECH)" userId="8821151f-ecb8-42d9-b993-dc7a1c7fe5a8" providerId="ADAL" clId="{1CF370D5-CB46-4D1A-874F-0D72DA04F061}" dt="2025-11-27T10:19:36.388" v="7588" actId="5793"/>
          <ac:spMkLst>
            <pc:docMk/>
            <pc:sldMk cId="3491596565" sldId="326"/>
            <ac:spMk id="8" creationId="{DD850293-F19C-6B7B-F212-E9868A69BE47}"/>
          </ac:spMkLst>
        </pc:spChg>
        <pc:picChg chg="add del mod">
          <ac:chgData name="Davies, Joshua (STFC,RAL,TECH)" userId="8821151f-ecb8-42d9-b993-dc7a1c7fe5a8" providerId="ADAL" clId="{1CF370D5-CB46-4D1A-874F-0D72DA04F061}" dt="2025-11-26T10:20:22.424" v="2526" actId="21"/>
          <ac:picMkLst>
            <pc:docMk/>
            <pc:sldMk cId="3491596565" sldId="326"/>
            <ac:picMk id="10" creationId="{4EFDA6E0-59C1-5D3C-9FAB-649E11C6727D}"/>
          </ac:picMkLst>
        </pc:picChg>
        <pc:picChg chg="add del mod">
          <ac:chgData name="Davies, Joshua (STFC,RAL,TECH)" userId="8821151f-ecb8-42d9-b993-dc7a1c7fe5a8" providerId="ADAL" clId="{1CF370D5-CB46-4D1A-874F-0D72DA04F061}" dt="2025-11-26T10:29:50.932" v="2614" actId="21"/>
          <ac:picMkLst>
            <pc:docMk/>
            <pc:sldMk cId="3491596565" sldId="326"/>
            <ac:picMk id="12" creationId="{F7F5377E-3C05-D1C8-3038-1C693F643DA6}"/>
          </ac:picMkLst>
        </pc:picChg>
        <pc:picChg chg="add mod">
          <ac:chgData name="Davies, Joshua (STFC,RAL,TECH)" userId="8821151f-ecb8-42d9-b993-dc7a1c7fe5a8" providerId="ADAL" clId="{1CF370D5-CB46-4D1A-874F-0D72DA04F061}" dt="2025-11-27T09:25:18.318" v="6357" actId="1076"/>
          <ac:picMkLst>
            <pc:docMk/>
            <pc:sldMk cId="3491596565" sldId="326"/>
            <ac:picMk id="14" creationId="{0EC36769-7255-A030-9262-722AE27716DF}"/>
          </ac:picMkLst>
        </pc:picChg>
        <pc:picChg chg="add mod">
          <ac:chgData name="Davies, Joshua (STFC,RAL,TECH)" userId="8821151f-ecb8-42d9-b993-dc7a1c7fe5a8" providerId="ADAL" clId="{1CF370D5-CB46-4D1A-874F-0D72DA04F061}" dt="2025-11-27T09:24:59.702" v="6347" actId="1076"/>
          <ac:picMkLst>
            <pc:docMk/>
            <pc:sldMk cId="3491596565" sldId="326"/>
            <ac:picMk id="16" creationId="{C18B4D9F-8645-925D-F9E3-6E4E76E49C84}"/>
          </ac:picMkLst>
        </pc:picChg>
        <pc:picChg chg="add del mod">
          <ac:chgData name="Davies, Joshua (STFC,RAL,TECH)" userId="8821151f-ecb8-42d9-b993-dc7a1c7fe5a8" providerId="ADAL" clId="{1CF370D5-CB46-4D1A-874F-0D72DA04F061}" dt="2025-11-27T09:24:27.365" v="6337" actId="21"/>
          <ac:picMkLst>
            <pc:docMk/>
            <pc:sldMk cId="3491596565" sldId="326"/>
            <ac:picMk id="17" creationId="{B945692F-B375-4F11-2E05-6BB07A4B2354}"/>
          </ac:picMkLst>
        </pc:picChg>
        <pc:picChg chg="add mod">
          <ac:chgData name="Davies, Joshua (STFC,RAL,TECH)" userId="8821151f-ecb8-42d9-b993-dc7a1c7fe5a8" providerId="ADAL" clId="{1CF370D5-CB46-4D1A-874F-0D72DA04F061}" dt="2025-11-27T09:25:15.490" v="6356" actId="1076"/>
          <ac:picMkLst>
            <pc:docMk/>
            <pc:sldMk cId="3491596565" sldId="326"/>
            <ac:picMk id="19" creationId="{DF07CD0B-FF99-354E-95F7-7FC901D8954F}"/>
          </ac:picMkLst>
        </pc:picChg>
        <pc:picChg chg="add del mod">
          <ac:chgData name="Davies, Joshua (STFC,RAL,TECH)" userId="8821151f-ecb8-42d9-b993-dc7a1c7fe5a8" providerId="ADAL" clId="{1CF370D5-CB46-4D1A-874F-0D72DA04F061}" dt="2025-11-27T09:25:05.050" v="6349" actId="478"/>
          <ac:picMkLst>
            <pc:docMk/>
            <pc:sldMk cId="3491596565" sldId="326"/>
            <ac:picMk id="2050" creationId="{A8A66491-E04A-622E-4168-B679D03C35E5}"/>
          </ac:picMkLst>
        </pc:picChg>
      </pc:sldChg>
      <pc:sldChg chg="addSp delSp modSp add mod">
        <pc:chgData name="Davies, Joshua (STFC,RAL,TECH)" userId="8821151f-ecb8-42d9-b993-dc7a1c7fe5a8" providerId="ADAL" clId="{1CF370D5-CB46-4D1A-874F-0D72DA04F061}" dt="2025-11-27T10:14:36.058" v="7336" actId="1076"/>
        <pc:sldMkLst>
          <pc:docMk/>
          <pc:sldMk cId="1010315827" sldId="327"/>
        </pc:sldMkLst>
        <pc:spChg chg="mod">
          <ac:chgData name="Davies, Joshua (STFC,RAL,TECH)" userId="8821151f-ecb8-42d9-b993-dc7a1c7fe5a8" providerId="ADAL" clId="{1CF370D5-CB46-4D1A-874F-0D72DA04F061}" dt="2025-11-25T13:34:57.674" v="759" actId="20577"/>
          <ac:spMkLst>
            <pc:docMk/>
            <pc:sldMk cId="1010315827" sldId="327"/>
            <ac:spMk id="6" creationId="{57068FE2-328D-B4D3-3C29-5257E3510BDC}"/>
          </ac:spMkLst>
        </pc:spChg>
        <pc:spChg chg="add del mod">
          <ac:chgData name="Davies, Joshua (STFC,RAL,TECH)" userId="8821151f-ecb8-42d9-b993-dc7a1c7fe5a8" providerId="ADAL" clId="{1CF370D5-CB46-4D1A-874F-0D72DA04F061}" dt="2025-11-27T10:13:47.928" v="7327" actId="20577"/>
          <ac:spMkLst>
            <pc:docMk/>
            <pc:sldMk cId="1010315827" sldId="327"/>
            <ac:spMk id="11" creationId="{10F304F0-411A-00BA-61D8-7E272B725EC3}"/>
          </ac:spMkLst>
        </pc:spChg>
        <pc:spChg chg="add mod">
          <ac:chgData name="Davies, Joshua (STFC,RAL,TECH)" userId="8821151f-ecb8-42d9-b993-dc7a1c7fe5a8" providerId="ADAL" clId="{1CF370D5-CB46-4D1A-874F-0D72DA04F061}" dt="2025-11-27T10:08:26.089" v="7068" actId="1076"/>
          <ac:spMkLst>
            <pc:docMk/>
            <pc:sldMk cId="1010315827" sldId="327"/>
            <ac:spMk id="16" creationId="{DF72C75A-4092-BF6C-9EA9-894121260707}"/>
          </ac:spMkLst>
        </pc:spChg>
        <pc:picChg chg="add del mod">
          <ac:chgData name="Davies, Joshua (STFC,RAL,TECH)" userId="8821151f-ecb8-42d9-b993-dc7a1c7fe5a8" providerId="ADAL" clId="{1CF370D5-CB46-4D1A-874F-0D72DA04F061}" dt="2025-11-27T09:42:37.711" v="6934" actId="478"/>
          <ac:picMkLst>
            <pc:docMk/>
            <pc:sldMk cId="1010315827" sldId="327"/>
            <ac:picMk id="4" creationId="{BFF05808-BD0A-1368-031E-49167508F80E}"/>
          </ac:picMkLst>
        </pc:picChg>
        <pc:picChg chg="add del mod">
          <ac:chgData name="Davies, Joshua (STFC,RAL,TECH)" userId="8821151f-ecb8-42d9-b993-dc7a1c7fe5a8" providerId="ADAL" clId="{1CF370D5-CB46-4D1A-874F-0D72DA04F061}" dt="2025-11-27T09:42:37.458" v="6933" actId="478"/>
          <ac:picMkLst>
            <pc:docMk/>
            <pc:sldMk cId="1010315827" sldId="327"/>
            <ac:picMk id="8" creationId="{3C89228B-3786-C748-4B5D-CC89D304AAEF}"/>
          </ac:picMkLst>
        </pc:picChg>
        <pc:picChg chg="add del mod">
          <ac:chgData name="Davies, Joshua (STFC,RAL,TECH)" userId="8821151f-ecb8-42d9-b993-dc7a1c7fe5a8" providerId="ADAL" clId="{1CF370D5-CB46-4D1A-874F-0D72DA04F061}" dt="2025-11-27T09:42:38.208" v="6935" actId="478"/>
          <ac:picMkLst>
            <pc:docMk/>
            <pc:sldMk cId="1010315827" sldId="327"/>
            <ac:picMk id="10" creationId="{94120569-D0A9-6090-DDA6-A02175CE5DC2}"/>
          </ac:picMkLst>
        </pc:picChg>
        <pc:picChg chg="add mod">
          <ac:chgData name="Davies, Joshua (STFC,RAL,TECH)" userId="8821151f-ecb8-42d9-b993-dc7a1c7fe5a8" providerId="ADAL" clId="{1CF370D5-CB46-4D1A-874F-0D72DA04F061}" dt="2025-11-27T10:08:58.238" v="7074" actId="1076"/>
          <ac:picMkLst>
            <pc:docMk/>
            <pc:sldMk cId="1010315827" sldId="327"/>
            <ac:picMk id="13" creationId="{2688AADD-86D4-333A-E5AD-254AE31C31AA}"/>
          </ac:picMkLst>
        </pc:picChg>
        <pc:picChg chg="add mod">
          <ac:chgData name="Davies, Joshua (STFC,RAL,TECH)" userId="8821151f-ecb8-42d9-b993-dc7a1c7fe5a8" providerId="ADAL" clId="{1CF370D5-CB46-4D1A-874F-0D72DA04F061}" dt="2025-11-27T10:08:30.980" v="7070" actId="1076"/>
          <ac:picMkLst>
            <pc:docMk/>
            <pc:sldMk cId="1010315827" sldId="327"/>
            <ac:picMk id="14" creationId="{6B643A57-5951-5CEA-E8FF-19034533004E}"/>
          </ac:picMkLst>
        </pc:picChg>
        <pc:picChg chg="add mod">
          <ac:chgData name="Davies, Joshua (STFC,RAL,TECH)" userId="8821151f-ecb8-42d9-b993-dc7a1c7fe5a8" providerId="ADAL" clId="{1CF370D5-CB46-4D1A-874F-0D72DA04F061}" dt="2025-11-27T10:08:26.089" v="7068" actId="1076"/>
          <ac:picMkLst>
            <pc:docMk/>
            <pc:sldMk cId="1010315827" sldId="327"/>
            <ac:picMk id="15" creationId="{84FC92C0-006B-6F99-D4C8-AF620981188E}"/>
          </ac:picMkLst>
        </pc:picChg>
        <pc:picChg chg="add mod modCrop">
          <ac:chgData name="Davies, Joshua (STFC,RAL,TECH)" userId="8821151f-ecb8-42d9-b993-dc7a1c7fe5a8" providerId="ADAL" clId="{1CF370D5-CB46-4D1A-874F-0D72DA04F061}" dt="2025-11-27T10:14:26.172" v="7331" actId="1076"/>
          <ac:picMkLst>
            <pc:docMk/>
            <pc:sldMk cId="1010315827" sldId="327"/>
            <ac:picMk id="17" creationId="{C1689CF6-2B58-734A-B1DD-57241B36B822}"/>
          </ac:picMkLst>
        </pc:picChg>
        <pc:picChg chg="add mod modCrop">
          <ac:chgData name="Davies, Joshua (STFC,RAL,TECH)" userId="8821151f-ecb8-42d9-b993-dc7a1c7fe5a8" providerId="ADAL" clId="{1CF370D5-CB46-4D1A-874F-0D72DA04F061}" dt="2025-11-27T10:14:36.058" v="7336" actId="1076"/>
          <ac:picMkLst>
            <pc:docMk/>
            <pc:sldMk cId="1010315827" sldId="327"/>
            <ac:picMk id="18" creationId="{E2182D5E-25CF-9FF7-1AE8-EA2C6651F16A}"/>
          </ac:picMkLst>
        </pc:picChg>
        <pc:picChg chg="add mod">
          <ac:chgData name="Davies, Joshua (STFC,RAL,TECH)" userId="8821151f-ecb8-42d9-b993-dc7a1c7fe5a8" providerId="ADAL" clId="{1CF370D5-CB46-4D1A-874F-0D72DA04F061}" dt="2025-11-27T10:14:23.442" v="7330" actId="1076"/>
          <ac:picMkLst>
            <pc:docMk/>
            <pc:sldMk cId="1010315827" sldId="327"/>
            <ac:picMk id="19" creationId="{DBBFC8D4-1ABA-8F86-9EC3-62BF517AD49A}"/>
          </ac:picMkLst>
        </pc:picChg>
        <pc:picChg chg="add mod">
          <ac:chgData name="Davies, Joshua (STFC,RAL,TECH)" userId="8821151f-ecb8-42d9-b993-dc7a1c7fe5a8" providerId="ADAL" clId="{1CF370D5-CB46-4D1A-874F-0D72DA04F061}" dt="2025-11-27T10:14:30.259" v="7332" actId="1076"/>
          <ac:picMkLst>
            <pc:docMk/>
            <pc:sldMk cId="1010315827" sldId="327"/>
            <ac:picMk id="20" creationId="{25394303-AB0E-B5EF-13E5-A2C96002040B}"/>
          </ac:picMkLst>
        </pc:picChg>
        <pc:picChg chg="add mod modCrop">
          <ac:chgData name="Davies, Joshua (STFC,RAL,TECH)" userId="8821151f-ecb8-42d9-b993-dc7a1c7fe5a8" providerId="ADAL" clId="{1CF370D5-CB46-4D1A-874F-0D72DA04F061}" dt="2025-11-27T10:14:34.689" v="7335" actId="1076"/>
          <ac:picMkLst>
            <pc:docMk/>
            <pc:sldMk cId="1010315827" sldId="327"/>
            <ac:picMk id="21" creationId="{C8B79D3B-6D4D-5A7D-35E8-2297CE493E70}"/>
          </ac:picMkLst>
        </pc:picChg>
      </pc:sldChg>
      <pc:sldChg chg="new del">
        <pc:chgData name="Davies, Joshua (STFC,RAL,TECH)" userId="8821151f-ecb8-42d9-b993-dc7a1c7fe5a8" providerId="ADAL" clId="{1CF370D5-CB46-4D1A-874F-0D72DA04F061}" dt="2025-11-25T13:33:31.517" v="748" actId="680"/>
        <pc:sldMkLst>
          <pc:docMk/>
          <pc:sldMk cId="2151792514" sldId="328"/>
        </pc:sldMkLst>
      </pc:sldChg>
      <pc:sldChg chg="addSp delSp modSp add mod ord">
        <pc:chgData name="Davies, Joshua (STFC,RAL,TECH)" userId="8821151f-ecb8-42d9-b993-dc7a1c7fe5a8" providerId="ADAL" clId="{1CF370D5-CB46-4D1A-874F-0D72DA04F061}" dt="2025-11-27T09:38:33.698" v="6826" actId="1076"/>
        <pc:sldMkLst>
          <pc:docMk/>
          <pc:sldMk cId="4089975481" sldId="328"/>
        </pc:sldMkLst>
        <pc:spChg chg="add mod">
          <ac:chgData name="Davies, Joshua (STFC,RAL,TECH)" userId="8821151f-ecb8-42d9-b993-dc7a1c7fe5a8" providerId="ADAL" clId="{1CF370D5-CB46-4D1A-874F-0D72DA04F061}" dt="2025-11-27T09:34:40.716" v="6760" actId="20577"/>
          <ac:spMkLst>
            <pc:docMk/>
            <pc:sldMk cId="4089975481" sldId="328"/>
            <ac:spMk id="2" creationId="{30D994A7-2167-2EB5-2B04-760871A0EE10}"/>
          </ac:spMkLst>
        </pc:spChg>
        <pc:spChg chg="add mod">
          <ac:chgData name="Davies, Joshua (STFC,RAL,TECH)" userId="8821151f-ecb8-42d9-b993-dc7a1c7fe5a8" providerId="ADAL" clId="{1CF370D5-CB46-4D1A-874F-0D72DA04F061}" dt="2025-11-27T09:38:29.909" v="6825" actId="20577"/>
          <ac:spMkLst>
            <pc:docMk/>
            <pc:sldMk cId="4089975481" sldId="328"/>
            <ac:spMk id="5" creationId="{1419F809-5BC2-97DE-8631-10C82DB73E26}"/>
          </ac:spMkLst>
        </pc:spChg>
        <pc:spChg chg="add del mod">
          <ac:chgData name="Davies, Joshua (STFC,RAL,TECH)" userId="8821151f-ecb8-42d9-b993-dc7a1c7fe5a8" providerId="ADAL" clId="{1CF370D5-CB46-4D1A-874F-0D72DA04F061}" dt="2025-11-27T09:26:09.147" v="6369" actId="20577"/>
          <ac:spMkLst>
            <pc:docMk/>
            <pc:sldMk cId="4089975481" sldId="328"/>
            <ac:spMk id="6" creationId="{33182773-0E0C-F222-FAC1-DB6B6512BDD0}"/>
          </ac:spMkLst>
        </pc:spChg>
        <pc:picChg chg="add mod">
          <ac:chgData name="Davies, Joshua (STFC,RAL,TECH)" userId="8821151f-ecb8-42d9-b993-dc7a1c7fe5a8" providerId="ADAL" clId="{1CF370D5-CB46-4D1A-874F-0D72DA04F061}" dt="2025-11-27T09:38:33.698" v="6826" actId="1076"/>
          <ac:picMkLst>
            <pc:docMk/>
            <pc:sldMk cId="4089975481" sldId="328"/>
            <ac:picMk id="3" creationId="{7D1F47B1-0E61-7655-DCEB-B8829B43E314}"/>
          </ac:picMkLst>
        </pc:picChg>
      </pc:sldChg>
      <pc:sldChg chg="addSp delSp modSp add del mod">
        <pc:chgData name="Davies, Joshua (STFC,RAL,TECH)" userId="8821151f-ecb8-42d9-b993-dc7a1c7fe5a8" providerId="ADAL" clId="{1CF370D5-CB46-4D1A-874F-0D72DA04F061}" dt="2025-11-26T15:39:35.309" v="5150" actId="2696"/>
        <pc:sldMkLst>
          <pc:docMk/>
          <pc:sldMk cId="4151384071" sldId="329"/>
        </pc:sldMkLst>
        <pc:spChg chg="add del mod">
          <ac:chgData name="Davies, Joshua (STFC,RAL,TECH)" userId="8821151f-ecb8-42d9-b993-dc7a1c7fe5a8" providerId="ADAL" clId="{1CF370D5-CB46-4D1A-874F-0D72DA04F061}" dt="2025-11-26T15:39:25.313" v="5146" actId="21"/>
          <ac:spMkLst>
            <pc:docMk/>
            <pc:sldMk cId="4151384071" sldId="329"/>
            <ac:spMk id="4" creationId="{0083E5DE-4A17-DDCE-B5AB-B8B71C9E28F2}"/>
          </ac:spMkLst>
        </pc:spChg>
        <pc:picChg chg="add mod">
          <ac:chgData name="Davies, Joshua (STFC,RAL,TECH)" userId="8821151f-ecb8-42d9-b993-dc7a1c7fe5a8" providerId="ADAL" clId="{1CF370D5-CB46-4D1A-874F-0D72DA04F061}" dt="2025-11-26T09:48:50.781" v="2456" actId="1076"/>
          <ac:picMkLst>
            <pc:docMk/>
            <pc:sldMk cId="4151384071" sldId="329"/>
            <ac:picMk id="3074" creationId="{867E6F54-767C-C6C3-68A1-5788BF9044D5}"/>
          </ac:picMkLst>
        </pc:picChg>
      </pc:sldChg>
      <pc:sldChg chg="delSp add del mod">
        <pc:chgData name="Davies, Joshua (STFC,RAL,TECH)" userId="8821151f-ecb8-42d9-b993-dc7a1c7fe5a8" providerId="ADAL" clId="{1CF370D5-CB46-4D1A-874F-0D72DA04F061}" dt="2025-11-27T09:22:53.877" v="6332" actId="2696"/>
        <pc:sldMkLst>
          <pc:docMk/>
          <pc:sldMk cId="2785624478" sldId="330"/>
        </pc:sldMkLst>
        <pc:picChg chg="del">
          <ac:chgData name="Davies, Joshua (STFC,RAL,TECH)" userId="8821151f-ecb8-42d9-b993-dc7a1c7fe5a8" providerId="ADAL" clId="{1CF370D5-CB46-4D1A-874F-0D72DA04F061}" dt="2025-11-26T09:50:23.669" v="2461" actId="478"/>
          <ac:picMkLst>
            <pc:docMk/>
            <pc:sldMk cId="2785624478" sldId="330"/>
            <ac:picMk id="10" creationId="{17A76D3A-B91A-5FF5-A639-3FA826BD0ADD}"/>
          </ac:picMkLst>
        </pc:picChg>
        <pc:picChg chg="del">
          <ac:chgData name="Davies, Joshua (STFC,RAL,TECH)" userId="8821151f-ecb8-42d9-b993-dc7a1c7fe5a8" providerId="ADAL" clId="{1CF370D5-CB46-4D1A-874F-0D72DA04F061}" dt="2025-11-26T09:50:24.308" v="2462" actId="478"/>
          <ac:picMkLst>
            <pc:docMk/>
            <pc:sldMk cId="2785624478" sldId="330"/>
            <ac:picMk id="12" creationId="{0C138690-D1F3-2850-E3A9-391549A2EFA9}"/>
          </ac:picMkLst>
        </pc:picChg>
        <pc:picChg chg="del">
          <ac:chgData name="Davies, Joshua (STFC,RAL,TECH)" userId="8821151f-ecb8-42d9-b993-dc7a1c7fe5a8" providerId="ADAL" clId="{1CF370D5-CB46-4D1A-874F-0D72DA04F061}" dt="2025-11-26T09:50:23.386" v="2460" actId="478"/>
          <ac:picMkLst>
            <pc:docMk/>
            <pc:sldMk cId="2785624478" sldId="330"/>
            <ac:picMk id="14" creationId="{E3807E26-0A75-B07C-F497-64F3B925D609}"/>
          </ac:picMkLst>
        </pc:picChg>
        <pc:picChg chg="del">
          <ac:chgData name="Davies, Joshua (STFC,RAL,TECH)" userId="8821151f-ecb8-42d9-b993-dc7a1c7fe5a8" providerId="ADAL" clId="{1CF370D5-CB46-4D1A-874F-0D72DA04F061}" dt="2025-11-26T09:50:25.069" v="2464" actId="478"/>
          <ac:picMkLst>
            <pc:docMk/>
            <pc:sldMk cId="2785624478" sldId="330"/>
            <ac:picMk id="16" creationId="{23DD1704-0BD0-845F-F6F4-2ED53F1135FE}"/>
          </ac:picMkLst>
        </pc:picChg>
        <pc:picChg chg="del">
          <ac:chgData name="Davies, Joshua (STFC,RAL,TECH)" userId="8821151f-ecb8-42d9-b993-dc7a1c7fe5a8" providerId="ADAL" clId="{1CF370D5-CB46-4D1A-874F-0D72DA04F061}" dt="2025-11-26T09:50:24.581" v="2463" actId="478"/>
          <ac:picMkLst>
            <pc:docMk/>
            <pc:sldMk cId="2785624478" sldId="330"/>
            <ac:picMk id="2050" creationId="{33DCCFD5-956C-99E3-D44F-16B039EF510D}"/>
          </ac:picMkLst>
        </pc:picChg>
      </pc:sldChg>
      <pc:sldChg chg="addSp modSp add mod ord">
        <pc:chgData name="Davies, Joshua (STFC,RAL,TECH)" userId="8821151f-ecb8-42d9-b993-dc7a1c7fe5a8" providerId="ADAL" clId="{1CF370D5-CB46-4D1A-874F-0D72DA04F061}" dt="2025-11-27T09:25:43.837" v="6358" actId="1076"/>
        <pc:sldMkLst>
          <pc:docMk/>
          <pc:sldMk cId="4057231212" sldId="331"/>
        </pc:sldMkLst>
        <pc:spChg chg="mod">
          <ac:chgData name="Davies, Joshua (STFC,RAL,TECH)" userId="8821151f-ecb8-42d9-b993-dc7a1c7fe5a8" providerId="ADAL" clId="{1CF370D5-CB46-4D1A-874F-0D72DA04F061}" dt="2025-11-26T15:41:09.968" v="5163" actId="20577"/>
          <ac:spMkLst>
            <pc:docMk/>
            <pc:sldMk cId="4057231212" sldId="331"/>
            <ac:spMk id="6" creationId="{F3BC1E1A-4E7A-0857-F0B5-935275704297}"/>
          </ac:spMkLst>
        </pc:spChg>
        <pc:spChg chg="mod">
          <ac:chgData name="Davies, Joshua (STFC,RAL,TECH)" userId="8821151f-ecb8-42d9-b993-dc7a1c7fe5a8" providerId="ADAL" clId="{1CF370D5-CB46-4D1A-874F-0D72DA04F061}" dt="2025-11-27T09:23:57.093" v="6335" actId="20577"/>
          <ac:spMkLst>
            <pc:docMk/>
            <pc:sldMk cId="4057231212" sldId="331"/>
            <ac:spMk id="8" creationId="{BA4D9BCB-C4ED-C4A5-37E4-970DC4D3BF85}"/>
          </ac:spMkLst>
        </pc:spChg>
        <pc:picChg chg="add mod">
          <ac:chgData name="Davies, Joshua (STFC,RAL,TECH)" userId="8821151f-ecb8-42d9-b993-dc7a1c7fe5a8" providerId="ADAL" clId="{1CF370D5-CB46-4D1A-874F-0D72DA04F061}" dt="2025-11-27T09:15:25.840" v="6014" actId="14100"/>
          <ac:picMkLst>
            <pc:docMk/>
            <pc:sldMk cId="4057231212" sldId="331"/>
            <ac:picMk id="2" creationId="{9DE75715-DAD0-6F80-9763-85E2B3607EFF}"/>
          </ac:picMkLst>
        </pc:picChg>
        <pc:picChg chg="add mod">
          <ac:chgData name="Davies, Joshua (STFC,RAL,TECH)" userId="8821151f-ecb8-42d9-b993-dc7a1c7fe5a8" providerId="ADAL" clId="{1CF370D5-CB46-4D1A-874F-0D72DA04F061}" dt="2025-11-27T09:25:43.837" v="6358" actId="1076"/>
          <ac:picMkLst>
            <pc:docMk/>
            <pc:sldMk cId="4057231212" sldId="331"/>
            <ac:picMk id="3" creationId="{4AB7F9F6-73ED-9433-6CF6-5819E6518601}"/>
          </ac:picMkLst>
        </pc:picChg>
        <pc:picChg chg="add mod">
          <ac:chgData name="Davies, Joshua (STFC,RAL,TECH)" userId="8821151f-ecb8-42d9-b993-dc7a1c7fe5a8" providerId="ADAL" clId="{1CF370D5-CB46-4D1A-874F-0D72DA04F061}" dt="2025-11-27T09:17:13.325" v="6175" actId="1076"/>
          <ac:picMkLst>
            <pc:docMk/>
            <pc:sldMk cId="4057231212" sldId="331"/>
            <ac:picMk id="4" creationId="{361AC48C-1D39-7F2A-262F-A327E89BD9B1}"/>
          </ac:picMkLst>
        </pc:picChg>
      </pc:sldChg>
      <pc:sldChg chg="new del">
        <pc:chgData name="Davies, Joshua (STFC,RAL,TECH)" userId="8821151f-ecb8-42d9-b993-dc7a1c7fe5a8" providerId="ADAL" clId="{1CF370D5-CB46-4D1A-874F-0D72DA04F061}" dt="2025-11-26T11:22:44.417" v="2798" actId="680"/>
        <pc:sldMkLst>
          <pc:docMk/>
          <pc:sldMk cId="329676638" sldId="332"/>
        </pc:sldMkLst>
      </pc:sldChg>
      <pc:sldChg chg="addSp delSp modSp add mod">
        <pc:chgData name="Davies, Joshua (STFC,RAL,TECH)" userId="8821151f-ecb8-42d9-b993-dc7a1c7fe5a8" providerId="ADAL" clId="{1CF370D5-CB46-4D1A-874F-0D72DA04F061}" dt="2025-11-26T14:23:39.371" v="4301" actId="1076"/>
        <pc:sldMkLst>
          <pc:docMk/>
          <pc:sldMk cId="1700974776" sldId="332"/>
        </pc:sldMkLst>
        <pc:spChg chg="mod">
          <ac:chgData name="Davies, Joshua (STFC,RAL,TECH)" userId="8821151f-ecb8-42d9-b993-dc7a1c7fe5a8" providerId="ADAL" clId="{1CF370D5-CB46-4D1A-874F-0D72DA04F061}" dt="2025-11-26T11:28:42.228" v="3020" actId="1076"/>
          <ac:spMkLst>
            <pc:docMk/>
            <pc:sldMk cId="1700974776" sldId="332"/>
            <ac:spMk id="6" creationId="{FDC7D1AE-82D5-A41E-457D-48B1DECB7360}"/>
          </ac:spMkLst>
        </pc:spChg>
        <pc:spChg chg="mod">
          <ac:chgData name="Davies, Joshua (STFC,RAL,TECH)" userId="8821151f-ecb8-42d9-b993-dc7a1c7fe5a8" providerId="ADAL" clId="{1CF370D5-CB46-4D1A-874F-0D72DA04F061}" dt="2025-11-26T14:23:28.857" v="4300" actId="20577"/>
          <ac:spMkLst>
            <pc:docMk/>
            <pc:sldMk cId="1700974776" sldId="332"/>
            <ac:spMk id="7" creationId="{7A19782B-1E0A-46DF-8AFE-94138864FEE5}"/>
          </ac:spMkLst>
        </pc:spChg>
        <pc:picChg chg="mod">
          <ac:chgData name="Davies, Joshua (STFC,RAL,TECH)" userId="8821151f-ecb8-42d9-b993-dc7a1c7fe5a8" providerId="ADAL" clId="{1CF370D5-CB46-4D1A-874F-0D72DA04F061}" dt="2025-11-26T14:23:39.371" v="4301" actId="1076"/>
          <ac:picMkLst>
            <pc:docMk/>
            <pc:sldMk cId="1700974776" sldId="332"/>
            <ac:picMk id="2" creationId="{A906C669-E2B5-6C88-52DE-A262FFAF3838}"/>
          </ac:picMkLst>
        </pc:picChg>
        <pc:picChg chg="del">
          <ac:chgData name="Davies, Joshua (STFC,RAL,TECH)" userId="8821151f-ecb8-42d9-b993-dc7a1c7fe5a8" providerId="ADAL" clId="{1CF370D5-CB46-4D1A-874F-0D72DA04F061}" dt="2025-11-26T11:23:10.586" v="2803" actId="478"/>
          <ac:picMkLst>
            <pc:docMk/>
            <pc:sldMk cId="1700974776" sldId="332"/>
            <ac:picMk id="3" creationId="{2FB13165-4A03-BA92-1CD6-289C1BD8931D}"/>
          </ac:picMkLst>
        </pc:picChg>
        <pc:picChg chg="del">
          <ac:chgData name="Davies, Joshua (STFC,RAL,TECH)" userId="8821151f-ecb8-42d9-b993-dc7a1c7fe5a8" providerId="ADAL" clId="{1CF370D5-CB46-4D1A-874F-0D72DA04F061}" dt="2025-11-26T11:23:10.825" v="2804" actId="478"/>
          <ac:picMkLst>
            <pc:docMk/>
            <pc:sldMk cId="1700974776" sldId="332"/>
            <ac:picMk id="4" creationId="{083C429B-BCED-C755-435D-1DBA166A20E5}"/>
          </ac:picMkLst>
        </pc:picChg>
        <pc:picChg chg="add mod">
          <ac:chgData name="Davies, Joshua (STFC,RAL,TECH)" userId="8821151f-ecb8-42d9-b993-dc7a1c7fe5a8" providerId="ADAL" clId="{1CF370D5-CB46-4D1A-874F-0D72DA04F061}" dt="2025-11-26T14:03:13.641" v="3798" actId="1076"/>
          <ac:picMkLst>
            <pc:docMk/>
            <pc:sldMk cId="1700974776" sldId="332"/>
            <ac:picMk id="5" creationId="{98CE7E52-9910-C2B9-2FEF-E00449186CF9}"/>
          </ac:picMkLst>
        </pc:picChg>
        <pc:picChg chg="add mod">
          <ac:chgData name="Davies, Joshua (STFC,RAL,TECH)" userId="8821151f-ecb8-42d9-b993-dc7a1c7fe5a8" providerId="ADAL" clId="{1CF370D5-CB46-4D1A-874F-0D72DA04F061}" dt="2025-11-26T14:03:17.377" v="3799" actId="1076"/>
          <ac:picMkLst>
            <pc:docMk/>
            <pc:sldMk cId="1700974776" sldId="332"/>
            <ac:picMk id="8" creationId="{A5C152FA-19F5-6BD8-E5B8-C55F2F7798CF}"/>
          </ac:picMkLst>
        </pc:picChg>
      </pc:sldChg>
      <pc:sldChg chg="add del">
        <pc:chgData name="Davies, Joshua (STFC,RAL,TECH)" userId="8821151f-ecb8-42d9-b993-dc7a1c7fe5a8" providerId="ADAL" clId="{1CF370D5-CB46-4D1A-874F-0D72DA04F061}" dt="2025-11-26T11:22:49.654" v="2800" actId="2890"/>
        <pc:sldMkLst>
          <pc:docMk/>
          <pc:sldMk cId="3782942203" sldId="332"/>
        </pc:sldMkLst>
      </pc:sldChg>
      <pc:sldChg chg="addSp delSp modSp add mod">
        <pc:chgData name="Davies, Joshua (STFC,RAL,TECH)" userId="8821151f-ecb8-42d9-b993-dc7a1c7fe5a8" providerId="ADAL" clId="{1CF370D5-CB46-4D1A-874F-0D72DA04F061}" dt="2025-11-26T14:36:16.959" v="4584" actId="1076"/>
        <pc:sldMkLst>
          <pc:docMk/>
          <pc:sldMk cId="2196091939" sldId="333"/>
        </pc:sldMkLst>
        <pc:spChg chg="mod">
          <ac:chgData name="Davies, Joshua (STFC,RAL,TECH)" userId="8821151f-ecb8-42d9-b993-dc7a1c7fe5a8" providerId="ADAL" clId="{1CF370D5-CB46-4D1A-874F-0D72DA04F061}" dt="2025-11-26T14:36:16.959" v="4584" actId="1076"/>
          <ac:spMkLst>
            <pc:docMk/>
            <pc:sldMk cId="2196091939" sldId="333"/>
            <ac:spMk id="7" creationId="{F6082FD0-8383-A833-00D7-E1413A57DDEB}"/>
          </ac:spMkLst>
        </pc:spChg>
        <pc:picChg chg="del">
          <ac:chgData name="Davies, Joshua (STFC,RAL,TECH)" userId="8821151f-ecb8-42d9-b993-dc7a1c7fe5a8" providerId="ADAL" clId="{1CF370D5-CB46-4D1A-874F-0D72DA04F061}" dt="2025-11-26T11:42:54.518" v="3532" actId="478"/>
          <ac:picMkLst>
            <pc:docMk/>
            <pc:sldMk cId="2196091939" sldId="333"/>
            <ac:picMk id="2" creationId="{F632F4BE-98E3-C75A-D201-DC50CECCE10C}"/>
          </ac:picMkLst>
        </pc:picChg>
        <pc:picChg chg="add mod">
          <ac:chgData name="Davies, Joshua (STFC,RAL,TECH)" userId="8821151f-ecb8-42d9-b993-dc7a1c7fe5a8" providerId="ADAL" clId="{1CF370D5-CB46-4D1A-874F-0D72DA04F061}" dt="2025-11-26T14:35:29.740" v="4579" actId="1076"/>
          <ac:picMkLst>
            <pc:docMk/>
            <pc:sldMk cId="2196091939" sldId="333"/>
            <ac:picMk id="3" creationId="{893A7679-B873-F4A6-8F8F-BBF77A79F8ED}"/>
          </ac:picMkLst>
        </pc:picChg>
        <pc:picChg chg="del">
          <ac:chgData name="Davies, Joshua (STFC,RAL,TECH)" userId="8821151f-ecb8-42d9-b993-dc7a1c7fe5a8" providerId="ADAL" clId="{1CF370D5-CB46-4D1A-874F-0D72DA04F061}" dt="2025-11-26T14:35:02.092" v="4569" actId="21"/>
          <ac:picMkLst>
            <pc:docMk/>
            <pc:sldMk cId="2196091939" sldId="333"/>
            <ac:picMk id="4" creationId="{D62E5033-0356-D9F9-61A6-66A313113F88}"/>
          </ac:picMkLst>
        </pc:picChg>
        <pc:picChg chg="del">
          <ac:chgData name="Davies, Joshua (STFC,RAL,TECH)" userId="8821151f-ecb8-42d9-b993-dc7a1c7fe5a8" providerId="ADAL" clId="{1CF370D5-CB46-4D1A-874F-0D72DA04F061}" dt="2025-11-26T14:32:47.491" v="4457" actId="478"/>
          <ac:picMkLst>
            <pc:docMk/>
            <pc:sldMk cId="2196091939" sldId="333"/>
            <ac:picMk id="9" creationId="{DBCB7809-9329-1361-75F2-25248771D9CA}"/>
          </ac:picMkLst>
        </pc:picChg>
        <pc:picChg chg="del">
          <ac:chgData name="Davies, Joshua (STFC,RAL,TECH)" userId="8821151f-ecb8-42d9-b993-dc7a1c7fe5a8" providerId="ADAL" clId="{1CF370D5-CB46-4D1A-874F-0D72DA04F061}" dt="2025-11-26T14:32:47" v="4456" actId="478"/>
          <ac:picMkLst>
            <pc:docMk/>
            <pc:sldMk cId="2196091939" sldId="333"/>
            <ac:picMk id="11" creationId="{B57AC1F4-7EA0-CA31-C488-A66B3B00B015}"/>
          </ac:picMkLst>
        </pc:picChg>
      </pc:sldChg>
      <pc:sldChg chg="addSp delSp modSp add mod ord">
        <pc:chgData name="Davies, Joshua (STFC,RAL,TECH)" userId="8821151f-ecb8-42d9-b993-dc7a1c7fe5a8" providerId="ADAL" clId="{1CF370D5-CB46-4D1A-874F-0D72DA04F061}" dt="2025-11-26T14:34:07.269" v="4568" actId="20577"/>
        <pc:sldMkLst>
          <pc:docMk/>
          <pc:sldMk cId="4046629535" sldId="334"/>
        </pc:sldMkLst>
        <pc:spChg chg="del mod">
          <ac:chgData name="Davies, Joshua (STFC,RAL,TECH)" userId="8821151f-ecb8-42d9-b993-dc7a1c7fe5a8" providerId="ADAL" clId="{1CF370D5-CB46-4D1A-874F-0D72DA04F061}" dt="2025-11-26T14:07:40.249" v="3925"/>
          <ac:spMkLst>
            <pc:docMk/>
            <pc:sldMk cId="4046629535" sldId="334"/>
            <ac:spMk id="7" creationId="{954B96CD-7A97-C325-3BEE-F62C4BEB3F22}"/>
          </ac:spMkLst>
        </pc:spChg>
        <pc:spChg chg="add mod">
          <ac:chgData name="Davies, Joshua (STFC,RAL,TECH)" userId="8821151f-ecb8-42d9-b993-dc7a1c7fe5a8" providerId="ADAL" clId="{1CF370D5-CB46-4D1A-874F-0D72DA04F061}" dt="2025-11-26T14:34:07.269" v="4568" actId="20577"/>
          <ac:spMkLst>
            <pc:docMk/>
            <pc:sldMk cId="4046629535" sldId="334"/>
            <ac:spMk id="15" creationId="{E3B6F117-555B-5AF0-9284-E01C5CB2315C}"/>
          </ac:spMkLst>
        </pc:spChg>
        <pc:spChg chg="add del">
          <ac:chgData name="Davies, Joshua (STFC,RAL,TECH)" userId="8821151f-ecb8-42d9-b993-dc7a1c7fe5a8" providerId="ADAL" clId="{1CF370D5-CB46-4D1A-874F-0D72DA04F061}" dt="2025-11-26T14:20:38.016" v="4243" actId="11529"/>
          <ac:spMkLst>
            <pc:docMk/>
            <pc:sldMk cId="4046629535" sldId="334"/>
            <ac:spMk id="17" creationId="{A450B67A-226F-B3CA-839E-482E507E11F5}"/>
          </ac:spMkLst>
        </pc:spChg>
        <pc:spChg chg="add mod">
          <ac:chgData name="Davies, Joshua (STFC,RAL,TECH)" userId="8821151f-ecb8-42d9-b993-dc7a1c7fe5a8" providerId="ADAL" clId="{1CF370D5-CB46-4D1A-874F-0D72DA04F061}" dt="2025-11-26T14:21:21.014" v="4248" actId="14100"/>
          <ac:spMkLst>
            <pc:docMk/>
            <pc:sldMk cId="4046629535" sldId="334"/>
            <ac:spMk id="18" creationId="{391B1BE2-98E9-7D1F-8D51-E135372FEC5B}"/>
          </ac:spMkLst>
        </pc:spChg>
        <pc:picChg chg="del">
          <ac:chgData name="Davies, Joshua (STFC,RAL,TECH)" userId="8821151f-ecb8-42d9-b993-dc7a1c7fe5a8" providerId="ADAL" clId="{1CF370D5-CB46-4D1A-874F-0D72DA04F061}" dt="2025-11-26T14:06:58.333" v="3905" actId="478"/>
          <ac:picMkLst>
            <pc:docMk/>
            <pc:sldMk cId="4046629535" sldId="334"/>
            <ac:picMk id="3" creationId="{D8CD00C1-C184-E519-C8E1-6C0B8C41C7C4}"/>
          </ac:picMkLst>
        </pc:picChg>
        <pc:picChg chg="del">
          <ac:chgData name="Davies, Joshua (STFC,RAL,TECH)" userId="8821151f-ecb8-42d9-b993-dc7a1c7fe5a8" providerId="ADAL" clId="{1CF370D5-CB46-4D1A-874F-0D72DA04F061}" dt="2025-11-26T14:06:58.967" v="3907" actId="478"/>
          <ac:picMkLst>
            <pc:docMk/>
            <pc:sldMk cId="4046629535" sldId="334"/>
            <ac:picMk id="4" creationId="{DE9ADA73-F43F-7451-0DFD-BA0040C8481C}"/>
          </ac:picMkLst>
        </pc:picChg>
        <pc:picChg chg="del mod">
          <ac:chgData name="Davies, Joshua (STFC,RAL,TECH)" userId="8821151f-ecb8-42d9-b993-dc7a1c7fe5a8" providerId="ADAL" clId="{1CF370D5-CB46-4D1A-874F-0D72DA04F061}" dt="2025-11-26T14:07:00.107" v="3910" actId="478"/>
          <ac:picMkLst>
            <pc:docMk/>
            <pc:sldMk cId="4046629535" sldId="334"/>
            <ac:picMk id="5" creationId="{686CEB0A-263D-F22D-2412-77D050B54819}"/>
          </ac:picMkLst>
        </pc:picChg>
        <pc:picChg chg="del">
          <ac:chgData name="Davies, Joshua (STFC,RAL,TECH)" userId="8821151f-ecb8-42d9-b993-dc7a1c7fe5a8" providerId="ADAL" clId="{1CF370D5-CB46-4D1A-874F-0D72DA04F061}" dt="2025-11-26T14:06:59.757" v="3909" actId="478"/>
          <ac:picMkLst>
            <pc:docMk/>
            <pc:sldMk cId="4046629535" sldId="334"/>
            <ac:picMk id="8" creationId="{C5ABE3B3-8197-6181-9F2A-D37D1B1077B0}"/>
          </ac:picMkLst>
        </pc:picChg>
        <pc:picChg chg="del">
          <ac:chgData name="Davies, Joshua (STFC,RAL,TECH)" userId="8821151f-ecb8-42d9-b993-dc7a1c7fe5a8" providerId="ADAL" clId="{1CF370D5-CB46-4D1A-874F-0D72DA04F061}" dt="2025-11-26T14:07:00.907" v="3912" actId="478"/>
          <ac:picMkLst>
            <pc:docMk/>
            <pc:sldMk cId="4046629535" sldId="334"/>
            <ac:picMk id="9" creationId="{CA30F81C-C93D-5D3E-F1AC-A10D78DB7506}"/>
          </ac:picMkLst>
        </pc:picChg>
        <pc:picChg chg="add mod">
          <ac:chgData name="Davies, Joshua (STFC,RAL,TECH)" userId="8821151f-ecb8-42d9-b993-dc7a1c7fe5a8" providerId="ADAL" clId="{1CF370D5-CB46-4D1A-874F-0D72DA04F061}" dt="2025-11-26T14:22:07.195" v="4254" actId="1076"/>
          <ac:picMkLst>
            <pc:docMk/>
            <pc:sldMk cId="4046629535" sldId="334"/>
            <ac:picMk id="10" creationId="{CE445AAE-1C87-67CA-7066-0EB89A21CF99}"/>
          </ac:picMkLst>
        </pc:picChg>
        <pc:picChg chg="del">
          <ac:chgData name="Davies, Joshua (STFC,RAL,TECH)" userId="8821151f-ecb8-42d9-b993-dc7a1c7fe5a8" providerId="ADAL" clId="{1CF370D5-CB46-4D1A-874F-0D72DA04F061}" dt="2025-11-26T14:06:58.687" v="3906" actId="478"/>
          <ac:picMkLst>
            <pc:docMk/>
            <pc:sldMk cId="4046629535" sldId="334"/>
            <ac:picMk id="11" creationId="{9728BD57-5DB4-6E20-43A1-72F1DDE532B4}"/>
          </ac:picMkLst>
        </pc:picChg>
        <pc:picChg chg="del">
          <ac:chgData name="Davies, Joshua (STFC,RAL,TECH)" userId="8821151f-ecb8-42d9-b993-dc7a1c7fe5a8" providerId="ADAL" clId="{1CF370D5-CB46-4D1A-874F-0D72DA04F061}" dt="2025-11-26T14:07:00.509" v="3911" actId="478"/>
          <ac:picMkLst>
            <pc:docMk/>
            <pc:sldMk cId="4046629535" sldId="334"/>
            <ac:picMk id="12" creationId="{580C4AEC-4E75-FCC4-F235-2453B8287481}"/>
          </ac:picMkLst>
        </pc:picChg>
        <pc:picChg chg="add mod">
          <ac:chgData name="Davies, Joshua (STFC,RAL,TECH)" userId="8821151f-ecb8-42d9-b993-dc7a1c7fe5a8" providerId="ADAL" clId="{1CF370D5-CB46-4D1A-874F-0D72DA04F061}" dt="2025-11-26T14:19:23.441" v="4236" actId="1076"/>
          <ac:picMkLst>
            <pc:docMk/>
            <pc:sldMk cId="4046629535" sldId="334"/>
            <ac:picMk id="14" creationId="{3E09D3A1-3845-7FE7-19BC-B96E482F7C6A}"/>
          </ac:picMkLst>
        </pc:picChg>
        <pc:picChg chg="add mod">
          <ac:chgData name="Davies, Joshua (STFC,RAL,TECH)" userId="8821151f-ecb8-42d9-b993-dc7a1c7fe5a8" providerId="ADAL" clId="{1CF370D5-CB46-4D1A-874F-0D72DA04F061}" dt="2025-11-26T14:27:37.745" v="4322" actId="1076"/>
          <ac:picMkLst>
            <pc:docMk/>
            <pc:sldMk cId="4046629535" sldId="334"/>
            <ac:picMk id="16" creationId="{068C2023-5590-0A87-25D5-69D11895A9A3}"/>
          </ac:picMkLst>
        </pc:picChg>
      </pc:sldChg>
      <pc:sldChg chg="addSp delSp modSp add mod">
        <pc:chgData name="Davies, Joshua (STFC,RAL,TECH)" userId="8821151f-ecb8-42d9-b993-dc7a1c7fe5a8" providerId="ADAL" clId="{1CF370D5-CB46-4D1A-874F-0D72DA04F061}" dt="2025-11-26T15:56:44.241" v="5476" actId="20577"/>
        <pc:sldMkLst>
          <pc:docMk/>
          <pc:sldMk cId="2729748818" sldId="335"/>
        </pc:sldMkLst>
        <pc:spChg chg="del mod">
          <ac:chgData name="Davies, Joshua (STFC,RAL,TECH)" userId="8821151f-ecb8-42d9-b993-dc7a1c7fe5a8" providerId="ADAL" clId="{1CF370D5-CB46-4D1A-874F-0D72DA04F061}" dt="2025-11-26T15:14:16.877" v="4769"/>
          <ac:spMkLst>
            <pc:docMk/>
            <pc:sldMk cId="2729748818" sldId="335"/>
            <ac:spMk id="4" creationId="{D25E14FD-C5B0-59A0-E547-DCA225315875}"/>
          </ac:spMkLst>
        </pc:spChg>
        <pc:spChg chg="mod">
          <ac:chgData name="Davies, Joshua (STFC,RAL,TECH)" userId="8821151f-ecb8-42d9-b993-dc7a1c7fe5a8" providerId="ADAL" clId="{1CF370D5-CB46-4D1A-874F-0D72DA04F061}" dt="2025-11-26T15:38:52.670" v="5137" actId="122"/>
          <ac:spMkLst>
            <pc:docMk/>
            <pc:sldMk cId="2729748818" sldId="335"/>
            <ac:spMk id="6" creationId="{8398D4CE-FE47-08A1-E659-E91641C48341}"/>
          </ac:spMkLst>
        </pc:spChg>
        <pc:spChg chg="add mod">
          <ac:chgData name="Davies, Joshua (STFC,RAL,TECH)" userId="8821151f-ecb8-42d9-b993-dc7a1c7fe5a8" providerId="ADAL" clId="{1CF370D5-CB46-4D1A-874F-0D72DA04F061}" dt="2025-11-26T15:56:44.241" v="5476" actId="20577"/>
          <ac:spMkLst>
            <pc:docMk/>
            <pc:sldMk cId="2729748818" sldId="335"/>
            <ac:spMk id="8" creationId="{0083E5DE-4A17-DDCE-B5AB-B8B71C9E28F2}"/>
          </ac:spMkLst>
        </pc:spChg>
        <pc:picChg chg="add del mod">
          <ac:chgData name="Davies, Joshua (STFC,RAL,TECH)" userId="8821151f-ecb8-42d9-b993-dc7a1c7fe5a8" providerId="ADAL" clId="{1CF370D5-CB46-4D1A-874F-0D72DA04F061}" dt="2025-11-26T15:38:31.707" v="5120" actId="478"/>
          <ac:picMkLst>
            <pc:docMk/>
            <pc:sldMk cId="2729748818" sldId="335"/>
            <ac:picMk id="2" creationId="{DDD78766-24F5-0943-2192-8F3E49659601}"/>
          </ac:picMkLst>
        </pc:picChg>
        <pc:picChg chg="add mod">
          <ac:chgData name="Davies, Joshua (STFC,RAL,TECH)" userId="8821151f-ecb8-42d9-b993-dc7a1c7fe5a8" providerId="ADAL" clId="{1CF370D5-CB46-4D1A-874F-0D72DA04F061}" dt="2025-11-26T15:36:24.070" v="5111" actId="1076"/>
          <ac:picMkLst>
            <pc:docMk/>
            <pc:sldMk cId="2729748818" sldId="335"/>
            <ac:picMk id="3" creationId="{C06AE04F-9181-48FB-1525-376A4D21EF7F}"/>
          </ac:picMkLst>
        </pc:picChg>
        <pc:picChg chg="del">
          <ac:chgData name="Davies, Joshua (STFC,RAL,TECH)" userId="8821151f-ecb8-42d9-b993-dc7a1c7fe5a8" providerId="ADAL" clId="{1CF370D5-CB46-4D1A-874F-0D72DA04F061}" dt="2025-11-26T15:11:18.119" v="4736" actId="478"/>
          <ac:picMkLst>
            <pc:docMk/>
            <pc:sldMk cId="2729748818" sldId="335"/>
            <ac:picMk id="5" creationId="{3BB67671-D999-4852-BE66-B0E3BDD1FEF7}"/>
          </ac:picMkLst>
        </pc:picChg>
        <pc:picChg chg="del">
          <ac:chgData name="Davies, Joshua (STFC,RAL,TECH)" userId="8821151f-ecb8-42d9-b993-dc7a1c7fe5a8" providerId="ADAL" clId="{1CF370D5-CB46-4D1A-874F-0D72DA04F061}" dt="2025-11-26T15:11:17.768" v="4735" actId="478"/>
          <ac:picMkLst>
            <pc:docMk/>
            <pc:sldMk cId="2729748818" sldId="335"/>
            <ac:picMk id="7" creationId="{6A526219-727D-D642-AD2A-ED94DFACA4D0}"/>
          </ac:picMkLst>
        </pc:picChg>
        <pc:picChg chg="del">
          <ac:chgData name="Davies, Joshua (STFC,RAL,TECH)" userId="8821151f-ecb8-42d9-b993-dc7a1c7fe5a8" providerId="ADAL" clId="{1CF370D5-CB46-4D1A-874F-0D72DA04F061}" dt="2025-11-26T15:11:14.827" v="4734" actId="478"/>
          <ac:picMkLst>
            <pc:docMk/>
            <pc:sldMk cId="2729748818" sldId="335"/>
            <ac:picMk id="2052" creationId="{FE9DF43A-D778-7A67-870B-98E9604C8F26}"/>
          </ac:picMkLst>
        </pc:picChg>
        <pc:picChg chg="add mod">
          <ac:chgData name="Davies, Joshua (STFC,RAL,TECH)" userId="8821151f-ecb8-42d9-b993-dc7a1c7fe5a8" providerId="ADAL" clId="{1CF370D5-CB46-4D1A-874F-0D72DA04F061}" dt="2025-11-26T15:39:09.988" v="5144" actId="1076"/>
          <ac:picMkLst>
            <pc:docMk/>
            <pc:sldMk cId="2729748818" sldId="335"/>
            <ac:picMk id="5122" creationId="{8FFD5E3B-4B01-0EF8-2C72-12A31171A985}"/>
          </ac:picMkLst>
        </pc:picChg>
      </pc:sldChg>
      <pc:sldChg chg="addSp delSp modSp add mod">
        <pc:chgData name="Davies, Joshua (STFC,RAL,TECH)" userId="8821151f-ecb8-42d9-b993-dc7a1c7fe5a8" providerId="ADAL" clId="{1CF370D5-CB46-4D1A-874F-0D72DA04F061}" dt="2025-11-27T10:18:57.192" v="7586" actId="1076"/>
        <pc:sldMkLst>
          <pc:docMk/>
          <pc:sldMk cId="1998281847" sldId="336"/>
        </pc:sldMkLst>
        <pc:spChg chg="add mod">
          <ac:chgData name="Davies, Joshua (STFC,RAL,TECH)" userId="8821151f-ecb8-42d9-b993-dc7a1c7fe5a8" providerId="ADAL" clId="{1CF370D5-CB46-4D1A-874F-0D72DA04F061}" dt="2025-11-27T10:18:48.508" v="7579" actId="313"/>
          <ac:spMkLst>
            <pc:docMk/>
            <pc:sldMk cId="1998281847" sldId="336"/>
            <ac:spMk id="9" creationId="{7EB8DFD1-D0ED-4102-5EC5-E3FDD650D38A}"/>
          </ac:spMkLst>
        </pc:spChg>
        <pc:spChg chg="del mod">
          <ac:chgData name="Davies, Joshua (STFC,RAL,TECH)" userId="8821151f-ecb8-42d9-b993-dc7a1c7fe5a8" providerId="ADAL" clId="{1CF370D5-CB46-4D1A-874F-0D72DA04F061}" dt="2025-11-27T10:16:11.661" v="7339"/>
          <ac:spMkLst>
            <pc:docMk/>
            <pc:sldMk cId="1998281847" sldId="336"/>
            <ac:spMk id="11" creationId="{9C1F0E05-B7D3-CF2F-3C31-D22FCB68A11A}"/>
          </ac:spMkLst>
        </pc:spChg>
        <pc:picChg chg="add mod">
          <ac:chgData name="Davies, Joshua (STFC,RAL,TECH)" userId="8821151f-ecb8-42d9-b993-dc7a1c7fe5a8" providerId="ADAL" clId="{1CF370D5-CB46-4D1A-874F-0D72DA04F061}" dt="2025-11-27T10:18:57.192" v="7586" actId="1076"/>
          <ac:picMkLst>
            <pc:docMk/>
            <pc:sldMk cId="1998281847" sldId="336"/>
            <ac:picMk id="3" creationId="{B9318B75-075B-44D2-E6D3-0B39DD75CC43}"/>
          </ac:picMkLst>
        </pc:picChg>
        <pc:picChg chg="mod">
          <ac:chgData name="Davies, Joshua (STFC,RAL,TECH)" userId="8821151f-ecb8-42d9-b993-dc7a1c7fe5a8" providerId="ADAL" clId="{1CF370D5-CB46-4D1A-874F-0D72DA04F061}" dt="2025-11-27T10:18:53.761" v="7583" actId="1076"/>
          <ac:picMkLst>
            <pc:docMk/>
            <pc:sldMk cId="1998281847" sldId="336"/>
            <ac:picMk id="4" creationId="{2E4CA524-9663-058A-F4F9-1931E5C26B49}"/>
          </ac:picMkLst>
        </pc:picChg>
        <pc:picChg chg="add mod">
          <ac:chgData name="Davies, Joshua (STFC,RAL,TECH)" userId="8821151f-ecb8-42d9-b993-dc7a1c7fe5a8" providerId="ADAL" clId="{1CF370D5-CB46-4D1A-874F-0D72DA04F061}" dt="2025-11-27T10:18:54.792" v="7584" actId="1076"/>
          <ac:picMkLst>
            <pc:docMk/>
            <pc:sldMk cId="1998281847" sldId="336"/>
            <ac:picMk id="7" creationId="{B115C39F-B6A3-FAB2-5D56-95D70B5E166A}"/>
          </ac:picMkLst>
        </pc:picChg>
        <pc:picChg chg="mod">
          <ac:chgData name="Davies, Joshua (STFC,RAL,TECH)" userId="8821151f-ecb8-42d9-b993-dc7a1c7fe5a8" providerId="ADAL" clId="{1CF370D5-CB46-4D1A-874F-0D72DA04F061}" dt="2025-11-27T10:18:52.705" v="7582" actId="1076"/>
          <ac:picMkLst>
            <pc:docMk/>
            <pc:sldMk cId="1998281847" sldId="336"/>
            <ac:picMk id="8" creationId="{F94ACA47-2A5C-D4F1-23AF-417F58618688}"/>
          </ac:picMkLst>
        </pc:picChg>
        <pc:picChg chg="del">
          <ac:chgData name="Davies, Joshua (STFC,RAL,TECH)" userId="8821151f-ecb8-42d9-b993-dc7a1c7fe5a8" providerId="ADAL" clId="{1CF370D5-CB46-4D1A-874F-0D72DA04F061}" dt="2025-11-27T10:16:49.806" v="7347" actId="478"/>
          <ac:picMkLst>
            <pc:docMk/>
            <pc:sldMk cId="1998281847" sldId="336"/>
            <ac:picMk id="10" creationId="{C6D07A76-0C11-E021-873B-6001D7EDFD97}"/>
          </ac:picMkLst>
        </pc:picChg>
        <pc:picChg chg="del">
          <ac:chgData name="Davies, Joshua (STFC,RAL,TECH)" userId="8821151f-ecb8-42d9-b993-dc7a1c7fe5a8" providerId="ADAL" clId="{1CF370D5-CB46-4D1A-874F-0D72DA04F061}" dt="2025-11-27T09:42:34.903" v="6932" actId="478"/>
          <ac:picMkLst>
            <pc:docMk/>
            <pc:sldMk cId="1998281847" sldId="336"/>
            <ac:picMk id="13" creationId="{5E310721-0A86-939F-DFC3-7A6B3C56B1E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rial Regular"/>
              </a:defRPr>
            </a:lvl1pPr>
          </a:lstStyle>
          <a:p>
            <a:fld id="{48FE9A4A-3203-D544-A0F2-9B4A7A1B021E}" type="datetimeFigureOut">
              <a:rPr lang="en-US" smtClean="0"/>
              <a:pPr/>
              <a:t>11/24/2025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rial Regular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 Regular"/>
              </a:defRPr>
            </a:lvl1pPr>
          </a:lstStyle>
          <a:p>
            <a:fld id="{C0F3BA1D-A00F-DB41-84DA-BE26C4853B3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186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rial Regular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26725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FB1F0B-6BA6-73F4-9EC9-49DC796B28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4C719EE-B660-FF45-745E-9954963266F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F1D94FC-A0AD-ECF5-DAD1-80EBEB512E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AE4EDF5-B8FE-83CD-2DEF-1AF66B87D09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264873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479AB2-7937-6021-343A-812A7AB944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D1E081C-B338-6C17-D209-6B5910DBABE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120C27D-2C76-80A1-5483-2B17E7E254E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35D6E8-3805-B58B-B018-35FBBE7A11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5108438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53BE3F-DD01-87A7-7227-839F13E575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65BE593-7B50-C0AB-D540-65E4549771A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7D8836-A4A9-86B5-B4A2-D69AD9DDF1E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7333D0A-A4BF-CF7B-5E6C-26467B5DA03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8127993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5EDCBD-D90A-1A98-D58D-45A78513CA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29F303E-06D4-3561-E0F1-E56948EEC6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CD8DE3A-A234-C615-4ECD-C981343D8E9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35304D-50F1-CB28-246C-38F523AF7C4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037920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622921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The abstract pattern can be removed or repositioned if required. Be careful to ‘Send to Back’ so that it does not obscure any important information.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59107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446862-1985-49E2-B2EC-62A768868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4A5025B-7567-FA8C-A598-90AD06951A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003232B-08E1-56CA-1F54-42C96866BA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E5C7180-7470-C504-9ECA-62CEC9D6D4B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525909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6186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B3472A-F825-528C-EF6A-DB84858418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23E35D2-C3F5-E619-7CE7-A1CC6965C6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DCD543A-41CD-6E13-CA0B-9F844A1D8C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C588E3-BDB6-EC18-BB82-BC15831093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968273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59977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714A83-C6CB-D2D5-4210-CF990EB4E0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289D787-E27E-B312-8874-9170BC618D1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978C30-FA5A-E676-84C7-EC34173BD2F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A7E254-99FA-439D-EFEF-1038DDA8C9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6764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40258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4553E0E-84C7-89D2-2D6C-790117F6F0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9CD90182-5D14-D729-3C46-9CF41DAE5BF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302490E-6091-2A2B-1BAA-94D1CF8526F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8483CB-614A-D9EB-ED3A-59C16FDFBED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85884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195ADD-4431-2C7B-80DD-AF51C34938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D31F1E6-A360-25F7-AAED-0F2BF64DBF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397346D-0080-4AE2-9098-801BFE3AC9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Please replace photo of presenter with a portrait of your own. </a:t>
            </a:r>
            <a:r>
              <a:rPr lang="en-US" b="1" dirty="0"/>
              <a:t>1)</a:t>
            </a:r>
            <a:r>
              <a:rPr lang="en-US" dirty="0"/>
              <a:t> Send the geometric shape overlay to the back – </a:t>
            </a:r>
            <a:r>
              <a:rPr lang="en-US" i="1" dirty="0"/>
              <a:t>Right-Click &gt; Send to Back &gt; Send to Back</a:t>
            </a:r>
            <a:r>
              <a:rPr lang="en-US" dirty="0"/>
              <a:t>. </a:t>
            </a:r>
            <a:r>
              <a:rPr lang="en-US" b="1" dirty="0"/>
              <a:t>2) </a:t>
            </a:r>
            <a:r>
              <a:rPr lang="en-US" dirty="0"/>
              <a:t>Replace image – use the guides provided to correctly position it. </a:t>
            </a:r>
            <a:r>
              <a:rPr lang="en-US" b="1" dirty="0"/>
              <a:t>3) </a:t>
            </a:r>
            <a:r>
              <a:rPr lang="en-US" dirty="0"/>
              <a:t>Send your portrait to the back so that the geometric overlay re-appears over the portrait.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316CD86-C975-5899-DB9B-3B48A18D9C5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3BA1D-A00F-DB41-84DA-BE26C4853B35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761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3706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1457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0670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1016147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9CAE69-592D-6D48-8D37-1AF709B043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CE34F9-FD31-954C-90A9-25364BF3A31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381E6B-7D41-F84E-B286-61EBCE0535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CE29A8-E8C2-784C-9495-F0D437E955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4039A4-CB11-B346-94E7-20D66FCAC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6370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537439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49995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16614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50966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595819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73849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BEF2C8-66D4-EF4A-AAFD-01BC50FA7E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AD9361-0DDC-EE4E-A740-F93892B369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D9F65C-3FCD-8B46-A28D-257FA8F28C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88163C-7F3C-9B44-A028-C4886506F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47796D-644C-B740-8C2E-356ECAB6D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2392908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09198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41438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9D39B2-85B2-8A4B-8008-EE871C7A5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2A1684-4147-4E4A-BE1D-647E280F68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E7061D-97DA-5D45-A717-D8A7EEF03D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08C7700-26C6-804B-9BEF-4E4886CEB3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8D442D-6AED-C347-A737-1092964EAE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69692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CF360F0-A2C2-BC4E-AC8F-28FB5C10E34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35D444D-2CB3-C84E-AFAB-6E36673058E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CCCC5E-1493-D445-AD8B-A3A5697A25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36B37B-4148-1847-B7D0-E506A8B43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948933-1B9F-6140-A9E4-6AC0E5BF3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335601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172286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806709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3545486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E1CB58-4758-1C42-8DAA-2AAA3F98FE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AB7D025-4B39-8D45-811F-5B1E30D5E7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2683CA-90A4-5E49-AA2C-3DCED63A8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7E1DED1-CD68-AC4C-ABC6-F8EEE292B7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A83341-F52D-D14B-A417-6C66E51D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18998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7351C6-2D17-C14E-8DC1-418227C698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0F791E-6CBD-2747-86C9-A91E120F5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76279C1-F68E-7E4B-B565-93EC951F8A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CD866C6-99FF-2F4A-936E-613FC9DB3B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D0DB7C-BDCE-D146-9584-809FFC25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FD1283-F062-2E4B-8DD8-A11DB5311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4672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BDCD01-DE9B-A849-A35D-9F761E7A29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213394-3DB5-5A4C-965B-35CC3D1F29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80C87B7-015A-EE48-9BA2-392DACDC00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3A97E02-FB0B-A048-9274-06CF174361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ADCF4DD-E248-C543-910E-BAFFB18831D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C573B90-35AD-3E43-B0CA-8BA2F2BBBC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6E709E-0F2B-524A-BB14-376202A269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B8CED43-5180-C24B-8196-24914383E7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870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7E4D60-AC0C-044F-8925-BE12978C55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080422E-D871-AC4C-A0FF-BA911179F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FA61A44-CE7E-2E47-A2C7-EFD19C4D40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3A8DBD8-7206-5A45-8701-1C5BFDD64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89618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A31B14-AAAA-D746-8A4F-C3E1BB0AC4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E54D6A3-2EE2-B640-B0F3-7408BA955A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3CF3B5-8136-464C-B9CE-C289E9FE88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5455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0BD96A-43E5-A645-B273-977F074EA4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2B250C-BB32-7348-BE3C-383B51A8F8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C78973E-998F-6D41-9801-A30991298D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45CC00-44DF-1E48-95F7-E532F4C69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84893D-3FFC-6749-AD92-18B78F33AD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003AAAD-3463-B142-AEB9-CFB5F3DCA4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596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39AEEA-03B0-C845-83C2-A99DE7CF45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4D0810E-8148-AB45-8D0B-5492633BCB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CE66B3-4F01-3148-9B21-03E05C5998F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0305A-EC70-204D-A203-97127CF60F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CDF6F2-688B-AC47-8BE3-B3918FD0BB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5DCE4F3-8FAC-C647-B187-2C76584703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52779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7733AA2-E8FC-2540-AA49-4AA124C76F24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40" y="5802305"/>
            <a:ext cx="2111379" cy="539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685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C944EB6-27EE-0E47-84EB-753C79CA3B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1CE029-EB58-6B41-8EAC-704F548C31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134E693-13CD-E14F-A36D-9E3FC3ABCDF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BD68BC-1AD8-B640-8B1E-602BF3073AFD}" type="datetimeFigureOut">
              <a:rPr lang="en-US" smtClean="0"/>
              <a:t>11/24/2025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C84B2D-1B08-DB46-ACAA-271FBB7351A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BDCA95-5F3D-D940-BE0E-5DFB1103099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AAB195-B577-5546-8349-9DDA93B6129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3380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tx1"/>
        </a:buClr>
        <a:buFont typeface="Wingdings" pitchFamily="2" charset="2"/>
        <a:buChar char="§"/>
        <a:defRPr sz="2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4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20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tx1"/>
        </a:buClr>
        <a:buFont typeface="Wingdings" pitchFamily="2" charset="2"/>
        <a:buChar char="§"/>
        <a:defRPr sz="1800" kern="1200">
          <a:solidFill>
            <a:schemeClr val="accent4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tmp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tmp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tmp"/><Relationship Id="rId5" Type="http://schemas.openxmlformats.org/officeDocument/2006/relationships/image" Target="../media/image41.tmp"/><Relationship Id="rId4" Type="http://schemas.openxmlformats.org/officeDocument/2006/relationships/image" Target="../media/image4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Relationship Id="rId9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0B460467-1FF7-C745-9E17-03FC0ADFFE4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05460" y="0"/>
            <a:ext cx="3286539" cy="685800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8DB0FE0-A4AF-D848-8925-91A37993D74D}"/>
              </a:ext>
            </a:extLst>
          </p:cNvPr>
          <p:cNvSpPr txBox="1"/>
          <p:nvPr/>
        </p:nvSpPr>
        <p:spPr>
          <a:xfrm>
            <a:off x="1172560" y="2378893"/>
            <a:ext cx="6822189" cy="15696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Josh Davies –</a:t>
            </a:r>
          </a:p>
          <a:p>
            <a:r>
              <a:rPr lang="en-US" sz="4800" b="1" spc="-15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ESDG Presentation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201A9D8-A541-934F-8FC4-9439FCBF676D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E00261BA-1824-A44C-DEB1-30B86F906AA8}"/>
              </a:ext>
            </a:extLst>
          </p:cNvPr>
          <p:cNvSpPr/>
          <p:nvPr/>
        </p:nvSpPr>
        <p:spPr>
          <a:xfrm>
            <a:off x="3218316" y="4174447"/>
            <a:ext cx="145981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dirty="0">
                <a:solidFill>
                  <a:srgbClr val="6262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27/11/25</a:t>
            </a:r>
          </a:p>
        </p:txBody>
      </p:sp>
    </p:spTree>
    <p:extLst>
      <p:ext uri="{BB962C8B-B14F-4D97-AF65-F5344CB8AC3E}">
        <p14:creationId xmlns:p14="http://schemas.microsoft.com/office/powerpoint/2010/main" val="32243825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1EAACB0-AC4C-66DE-341E-FACB6BAD67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A86A1C3F-0CEC-1266-81C5-2766F68F4036}"/>
              </a:ext>
            </a:extLst>
          </p:cNvPr>
          <p:cNvSpPr txBox="1"/>
          <p:nvPr/>
        </p:nvSpPr>
        <p:spPr>
          <a:xfrm>
            <a:off x="420795" y="379278"/>
            <a:ext cx="1075170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 Silicon Analyser Upgrade -</a:t>
            </a:r>
          </a:p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needed from me?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850293-F19C-6B7B-F212-E9868A69BE47}"/>
              </a:ext>
            </a:extLst>
          </p:cNvPr>
          <p:cNvSpPr/>
          <p:nvPr/>
        </p:nvSpPr>
        <p:spPr>
          <a:xfrm>
            <a:off x="420796" y="1924199"/>
            <a:ext cx="648482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3 x Merlin ADC Processor Boards – to Process detector signals.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FF0000"/>
                </a:solidFill>
              </a:rPr>
              <a:t>There are no spares remaining!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dirty="0">
                <a:solidFill>
                  <a:srgbClr val="FF0000"/>
                </a:solidFill>
              </a:rPr>
              <a:t>Testing and rework is needed.</a:t>
            </a:r>
          </a:p>
          <a:p>
            <a:endParaRPr lang="en-GB" sz="2000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0EC36769-7255-A030-9262-722AE27716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14416" y="3886838"/>
            <a:ext cx="4856788" cy="2375044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B4D9F-8645-925D-F9E3-6E4E76E49C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062" y="4662235"/>
            <a:ext cx="6164295" cy="712510"/>
          </a:xfrm>
          <a:prstGeom prst="rect">
            <a:avLst/>
          </a:prstGeom>
        </p:spPr>
      </p:pic>
      <p:pic>
        <p:nvPicPr>
          <p:cNvPr id="19" name="Picture 18" descr="A black and white drawing of a circuit board&#10;&#10;AI-generated content may be incorrect.">
            <a:extLst>
              <a:ext uri="{FF2B5EF4-FFF2-40B4-BE49-F238E27FC236}">
                <a16:creationId xmlns:a16="http://schemas.microsoft.com/office/drawing/2014/main" id="{DF07CD0B-FF99-354E-95F7-7FC901D895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72550" y="1111971"/>
            <a:ext cx="2485697" cy="2597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15965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4321074-BF44-5562-3042-8A831C8165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33182773-0E0C-F222-FAC1-DB6B6512BDD0}"/>
              </a:ext>
            </a:extLst>
          </p:cNvPr>
          <p:cNvSpPr txBox="1"/>
          <p:nvPr/>
        </p:nvSpPr>
        <p:spPr>
          <a:xfrm>
            <a:off x="420795" y="379278"/>
            <a:ext cx="1075170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 Silicon Analyser Upgrade – </a:t>
            </a:r>
          </a:p>
          <a:p>
            <a:pPr algn="ctr"/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Next steps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30D994A7-2167-2EB5-2B04-760871A0EE10}"/>
              </a:ext>
            </a:extLst>
          </p:cNvPr>
          <p:cNvSpPr/>
          <p:nvPr/>
        </p:nvSpPr>
        <p:spPr>
          <a:xfrm>
            <a:off x="347033" y="1961912"/>
            <a:ext cx="1149793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After another meeting with Erik, he outlined two new systems that need designing, manufacturing, and installing. This includes -</a:t>
            </a:r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D1F47B1-0E61-7655-DCEB-B8829B43E3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91401" y="2380259"/>
            <a:ext cx="4453567" cy="426694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419F809-5BC2-97DE-8631-10C82DB73E26}"/>
              </a:ext>
            </a:extLst>
          </p:cNvPr>
          <p:cNvSpPr txBox="1"/>
          <p:nvPr/>
        </p:nvSpPr>
        <p:spPr>
          <a:xfrm>
            <a:off x="420794" y="2976086"/>
            <a:ext cx="7875481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method of switching between pre-amp channels on the pre-amp boxes in the block house.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 convertor between the HDMI connectors on pre-amp PCB assemblies and the 25m RJ45 (ethernet cables) that have already been bought.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99754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67246EE-293A-B784-249E-D6A89575C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7068FE2-328D-B4D3-3C29-5257E3510BDC}"/>
              </a:ext>
            </a:extLst>
          </p:cNvPr>
          <p:cNvSpPr txBox="1"/>
          <p:nvPr/>
        </p:nvSpPr>
        <p:spPr>
          <a:xfrm>
            <a:off x="420795" y="379278"/>
            <a:ext cx="1075170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 Silicon Analyser Upgrade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0F304F0-411A-00BA-61D8-7E272B725EC3}"/>
              </a:ext>
            </a:extLst>
          </p:cNvPr>
          <p:cNvSpPr txBox="1"/>
          <p:nvPr/>
        </p:nvSpPr>
        <p:spPr>
          <a:xfrm>
            <a:off x="420795" y="1595152"/>
            <a:ext cx="8001000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provide these systems we will put together two new PCB designs.</a:t>
            </a:r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RJ45 to HDMI Adaptor Board in the block house.</a:t>
            </a:r>
          </a:p>
          <a:p>
            <a:r>
              <a:rPr lang="en-US" dirty="0"/>
              <a:t>Simple pin to swap between connector types.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OSIRIS Relay Controller fitted in the rack in the DAE counting house.</a:t>
            </a:r>
          </a:p>
          <a:p>
            <a:r>
              <a:rPr lang="en-GB" dirty="0"/>
              <a:t>20 x 8-way switches switch between default and spare pre-amp chips.</a:t>
            </a:r>
          </a:p>
        </p:txBody>
      </p:sp>
      <p:pic>
        <p:nvPicPr>
          <p:cNvPr id="13" name="Picture 12" descr="A screenshot of a computer program&#10;&#10;AI-generated content may be incorrect.">
            <a:extLst>
              <a:ext uri="{FF2B5EF4-FFF2-40B4-BE49-F238E27FC236}">
                <a16:creationId xmlns:a16="http://schemas.microsoft.com/office/drawing/2014/main" id="{2688AADD-86D4-333A-E5AD-254AE31C31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0507" y="267993"/>
            <a:ext cx="3385515" cy="169734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B643A57-5951-5CEA-E8FF-19034533004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67786" y="1986495"/>
            <a:ext cx="1249255" cy="12492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4FC92C0-006B-6F99-D4C8-AF620981188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690507" y="2039261"/>
            <a:ext cx="1137904" cy="1223344"/>
          </a:xfrm>
          <a:prstGeom prst="rect">
            <a:avLst/>
          </a:prstGeom>
        </p:spPr>
      </p:pic>
      <p:sp>
        <p:nvSpPr>
          <p:cNvPr id="16" name="Arrow: Left-Right 15">
            <a:extLst>
              <a:ext uri="{FF2B5EF4-FFF2-40B4-BE49-F238E27FC236}">
                <a16:creationId xmlns:a16="http://schemas.microsoft.com/office/drawing/2014/main" id="{DF72C75A-4092-BF6C-9EA9-894121260707}"/>
              </a:ext>
            </a:extLst>
          </p:cNvPr>
          <p:cNvSpPr/>
          <p:nvPr/>
        </p:nvSpPr>
        <p:spPr>
          <a:xfrm>
            <a:off x="6953674" y="2320611"/>
            <a:ext cx="1600200" cy="581025"/>
          </a:xfrm>
          <a:prstGeom prst="left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C1689CF6-2B58-734A-B1DD-57241B36B822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7341" r="16096"/>
          <a:stretch>
            <a:fillRect/>
          </a:stretch>
        </p:blipFill>
        <p:spPr>
          <a:xfrm>
            <a:off x="3020226" y="4427960"/>
            <a:ext cx="1094448" cy="92400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2182D5E-25CF-9FF7-1AE8-EA2C6651F16A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8587" t="52853" r="42139" b="8677"/>
          <a:stretch>
            <a:fillRect/>
          </a:stretch>
        </p:blipFill>
        <p:spPr>
          <a:xfrm>
            <a:off x="8049886" y="4531397"/>
            <a:ext cx="2056332" cy="193147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BFC8D4-1ABA-8F86-9EC3-62BF517AD49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01672" y="5512985"/>
            <a:ext cx="994680" cy="99468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5394303-AB0E-B5EF-13E5-A2C96002040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3955" y="5400234"/>
            <a:ext cx="994680" cy="99468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B79D3B-6D4D-5A7D-35E8-2297CE493E70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l="12758" t="41725" r="36370" b="9972"/>
          <a:stretch>
            <a:fillRect/>
          </a:stretch>
        </p:blipFill>
        <p:spPr>
          <a:xfrm>
            <a:off x="5840444" y="5176074"/>
            <a:ext cx="1913330" cy="6722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31582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0CBBEF-9F5D-04A2-859B-636012FD9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49AC5D41-32F0-96B5-D7ED-76B6CB05E1FC}"/>
              </a:ext>
            </a:extLst>
          </p:cNvPr>
          <p:cNvSpPr txBox="1"/>
          <p:nvPr/>
        </p:nvSpPr>
        <p:spPr>
          <a:xfrm>
            <a:off x="420795" y="379278"/>
            <a:ext cx="10751701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 Silicon Analyser Upgrade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4CA524-9663-058A-F4F9-1931E5C26B4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2249" y="3189824"/>
            <a:ext cx="2557694" cy="292412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94ACA47-2A5C-D4F1-23AF-417F5861868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34231" y="596289"/>
            <a:ext cx="2828718" cy="1847731"/>
          </a:xfrm>
          <a:prstGeom prst="rect">
            <a:avLst/>
          </a:prstGeom>
        </p:spPr>
      </p:pic>
      <p:pic>
        <p:nvPicPr>
          <p:cNvPr id="3" name="Picture 2" descr="A computer circuit board with many wires&#10;&#10;AI-generated content may be incorrect.">
            <a:extLst>
              <a:ext uri="{FF2B5EF4-FFF2-40B4-BE49-F238E27FC236}">
                <a16:creationId xmlns:a16="http://schemas.microsoft.com/office/drawing/2014/main" id="{B9318B75-075B-44D2-E6D3-0B39DD75CC4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4968" y="2938781"/>
            <a:ext cx="3130570" cy="2280844"/>
          </a:xfrm>
          <a:prstGeom prst="rect">
            <a:avLst/>
          </a:prstGeom>
        </p:spPr>
      </p:pic>
      <p:pic>
        <p:nvPicPr>
          <p:cNvPr id="7" name="Picture 6" descr="A computer diagram of a circuit board&#10;&#10;AI-generated content may be incorrect.">
            <a:extLst>
              <a:ext uri="{FF2B5EF4-FFF2-40B4-BE49-F238E27FC236}">
                <a16:creationId xmlns:a16="http://schemas.microsoft.com/office/drawing/2014/main" id="{B115C39F-B6A3-FAB2-5D56-95D70B5E16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8932" y="2878873"/>
            <a:ext cx="3778768" cy="2500764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EB8DFD1-D0ED-4102-5EC5-E3FDD650D38A}"/>
              </a:ext>
            </a:extLst>
          </p:cNvPr>
          <p:cNvSpPr txBox="1"/>
          <p:nvPr/>
        </p:nvSpPr>
        <p:spPr>
          <a:xfrm>
            <a:off x="857250" y="1148719"/>
            <a:ext cx="7162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PCB schematics are being put together currently.</a:t>
            </a:r>
          </a:p>
          <a:p>
            <a:endParaRPr lang="en-US" dirty="0"/>
          </a:p>
          <a:p>
            <a:r>
              <a:rPr lang="en-US" dirty="0"/>
              <a:t>I’m planning to get them handed over to the PCB Design office for the circuit layout and manufacture as soon as possible.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82818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159E85F-170D-B94D-BA35-E3F2E3C164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24146" y="4127252"/>
            <a:ext cx="8567854" cy="273074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1A39C34-E01A-FD49-8603-2E8AE6BB5606}"/>
              </a:ext>
            </a:extLst>
          </p:cNvPr>
          <p:cNvSpPr txBox="1"/>
          <p:nvPr/>
        </p:nvSpPr>
        <p:spPr>
          <a:xfrm>
            <a:off x="1182265" y="2540976"/>
            <a:ext cx="8316591" cy="830997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48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Any Questions?</a:t>
            </a:r>
            <a:endParaRPr lang="en-US" sz="4800" b="1" spc="-15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DA41C-8BD1-2C47-A5C2-2F23DC884D7F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14541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435282-852B-AE4C-B8DF-0BEFA1CC50E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1750740"/>
            <a:ext cx="12192000" cy="510725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AA93F1F-55CE-8C41-933D-BDAD86FDEF5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5938" y="5868509"/>
            <a:ext cx="440215" cy="440215"/>
          </a:xfrm>
          <a:prstGeom prst="rect">
            <a:avLst/>
          </a:prstGeom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70C8BCE3-7BF5-244B-ABC5-1CC57CE8ADDB}"/>
              </a:ext>
            </a:extLst>
          </p:cNvPr>
          <p:cNvSpPr/>
          <p:nvPr/>
        </p:nvSpPr>
        <p:spPr>
          <a:xfrm>
            <a:off x="5535081" y="5904254"/>
            <a:ext cx="187808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@STFC_matters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BAC3E187-FC47-6646-A5A3-38BEA5BF97F3}"/>
              </a:ext>
            </a:extLst>
          </p:cNvPr>
          <p:cNvSpPr/>
          <p:nvPr/>
        </p:nvSpPr>
        <p:spPr>
          <a:xfrm>
            <a:off x="7805525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25C28B-6C92-F94C-81EC-CBF349C848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77049" y="5868508"/>
            <a:ext cx="444002" cy="4372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3CE200E-AB24-384F-BB4C-13ACD0DABD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47494" y="5865567"/>
            <a:ext cx="440215" cy="44021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4E2772B-B47D-8D46-97A4-931FF8D2720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5938" y="412403"/>
            <a:ext cx="3770785" cy="963960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F03ACBB2-A294-5B41-91E3-A21CD7F0322A}"/>
              </a:ext>
            </a:extLst>
          </p:cNvPr>
          <p:cNvSpPr/>
          <p:nvPr/>
        </p:nvSpPr>
        <p:spPr>
          <a:xfrm>
            <a:off x="1014848" y="5904254"/>
            <a:ext cx="421419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Science and Technology Facilities Council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096A358-CF8A-9741-9C85-A77CCE375E7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9538" y="2813050"/>
            <a:ext cx="7442200" cy="1231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7309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7E695D0-BDA4-D009-F760-EAE4F65C70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9108487-651C-F425-1EBF-E2F8CF467ADE}"/>
              </a:ext>
            </a:extLst>
          </p:cNvPr>
          <p:cNvSpPr txBox="1"/>
          <p:nvPr/>
        </p:nvSpPr>
        <p:spPr>
          <a:xfrm>
            <a:off x="352425" y="340901"/>
            <a:ext cx="777092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Introduction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E445AAE-1C87-67CA-7066-0EB89A21CF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89698" y="340901"/>
            <a:ext cx="2373677" cy="33501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E09D3A1-3845-7FE7-19BC-B96E482F7C6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7117" y="1881826"/>
            <a:ext cx="6001540" cy="2374347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E3B6F117-555B-5AF0-9284-E01C5CB2315C}"/>
              </a:ext>
            </a:extLst>
          </p:cNvPr>
          <p:cNvSpPr/>
          <p:nvPr/>
        </p:nvSpPr>
        <p:spPr>
          <a:xfrm>
            <a:off x="528748" y="1340325"/>
            <a:ext cx="6932503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Started at STFC when I began my apprenticeship in 2019.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After finishing in 2023, I joined the Detector Systems Group as an Electronics Technician focusing on testing and supporting the Data Acquisition Electronics (DAE) on ISIS.</a:t>
            </a:r>
            <a:endParaRPr lang="en-GB" sz="2000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068C2023-5590-0A87-25D5-69D11895A9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69620" y="4066679"/>
            <a:ext cx="2990621" cy="2155146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1B1BE2-98E9-7D1F-8D51-E135372FEC5B}"/>
              </a:ext>
            </a:extLst>
          </p:cNvPr>
          <p:cNvSpPr/>
          <p:nvPr/>
        </p:nvSpPr>
        <p:spPr>
          <a:xfrm>
            <a:off x="3219450" y="3838575"/>
            <a:ext cx="971550" cy="29527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662953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352425" y="340901"/>
            <a:ext cx="777092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351105" y="1833318"/>
            <a:ext cx="6932503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spend most of my spare time playing/practising the guitar. I’ve been learning for 2 years now – having lessons in the RecSoc.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also love listening to music at home and going to live shows.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87557B-B1FA-1AE2-C1FD-497C51F41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1227585">
            <a:off x="6915375" y="211955"/>
            <a:ext cx="1180948" cy="15621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B027386-1B44-5492-FAD6-59DF538F25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45433" y="119555"/>
            <a:ext cx="2354371" cy="1528772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37717A1-306E-6101-EBE3-6C20387E29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822618" y="1876151"/>
            <a:ext cx="1130413" cy="16956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2BD435B-7FE3-9995-BB02-AD44189B810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6744" r="20425"/>
          <a:stretch>
            <a:fillRect/>
          </a:stretch>
        </p:blipFill>
        <p:spPr>
          <a:xfrm rot="900426">
            <a:off x="9718704" y="1896141"/>
            <a:ext cx="730127" cy="18592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2DED960-6A8F-CED6-BC83-0D3D4E22B622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t="10541" r="11307" b="20908"/>
          <a:stretch>
            <a:fillRect/>
          </a:stretch>
        </p:blipFill>
        <p:spPr>
          <a:xfrm>
            <a:off x="3252802" y="4425374"/>
            <a:ext cx="3276307" cy="189921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F8BB11-71C4-18EB-E172-25951A77D97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6753" t="8446"/>
          <a:stretch>
            <a:fillRect/>
          </a:stretch>
        </p:blipFill>
        <p:spPr>
          <a:xfrm>
            <a:off x="8282726" y="1142931"/>
            <a:ext cx="1207709" cy="158102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54A74F7-143A-2ADA-C194-A600567B3DC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209348" y="3330844"/>
            <a:ext cx="2208328" cy="2944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71476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2289D1-6723-BC3F-87C2-822AA9EBF4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DC7D1AE-82D5-A41E-457D-48B1DECB7360}"/>
              </a:ext>
            </a:extLst>
          </p:cNvPr>
          <p:cNvSpPr txBox="1"/>
          <p:nvPr/>
        </p:nvSpPr>
        <p:spPr>
          <a:xfrm>
            <a:off x="352425" y="406946"/>
            <a:ext cx="7770925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Personal Introduction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A19782B-1E0A-46DF-8AFE-94138864FEE5}"/>
              </a:ext>
            </a:extLst>
          </p:cNvPr>
          <p:cNvSpPr/>
          <p:nvPr/>
        </p:nvSpPr>
        <p:spPr>
          <a:xfrm>
            <a:off x="3833923" y="1729342"/>
            <a:ext cx="693250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also enjoy going to the gym and recently I have started trying to get better at running.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Some friends have signed me up for Endure 24 next summer so I’ve starting training for that (I’ve never ran consistently before).</a:t>
            </a:r>
          </a:p>
          <a:p>
            <a:endParaRPr lang="en-GB" sz="2000" dirty="0"/>
          </a:p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906C669-E2B5-6C88-52DE-A262FFAF383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50800" y="3901250"/>
            <a:ext cx="3698250" cy="24655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8CE7E52-9910-C2B9-2FEF-E00449186C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2875" y="1868815"/>
            <a:ext cx="3619500" cy="203243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5C152FA-19F5-6BD8-E5B8-C55F2F7798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7725" y="4359657"/>
            <a:ext cx="1104900" cy="110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097477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420796" y="453885"/>
            <a:ext cx="6380053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in the DSG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2422DBB9-7747-7041-8E78-C517CE8075C9}"/>
              </a:ext>
            </a:extLst>
          </p:cNvPr>
          <p:cNvSpPr/>
          <p:nvPr/>
        </p:nvSpPr>
        <p:spPr>
          <a:xfrm>
            <a:off x="543507" y="1693054"/>
            <a:ext cx="9409004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Since finishing my Apprenticeship in 2023 I have continued to develop within the DSG.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 am a member of the Front Line Support Team.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Call-outs.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ISIS cycle start ups.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GB" sz="2000" dirty="0"/>
              <a:t>Shutdowns.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D9A5FA2-641E-41C7-0B34-3BD956A3FF6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261" t="8197" r="22736" b="20610"/>
          <a:stretch>
            <a:fillRect/>
          </a:stretch>
        </p:blipFill>
        <p:spPr>
          <a:xfrm>
            <a:off x="9952511" y="94822"/>
            <a:ext cx="2100040" cy="14875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004A7D-3B4E-F8A8-AB26-D9BA72AB831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071" r="3600"/>
          <a:stretch>
            <a:fillRect/>
          </a:stretch>
        </p:blipFill>
        <p:spPr>
          <a:xfrm>
            <a:off x="9382172" y="2316966"/>
            <a:ext cx="2670379" cy="275272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F4D73CC8-8413-B041-609A-8E0CE1D66D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1226" y="2409937"/>
            <a:ext cx="3338084" cy="2566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9636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84D32ED-7F49-40FA-8501-B6ADAC496C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13BB3756-B165-18F1-911C-6E5EC27C4B45}"/>
              </a:ext>
            </a:extLst>
          </p:cNvPr>
          <p:cNvSpPr txBox="1"/>
          <p:nvPr/>
        </p:nvSpPr>
        <p:spPr>
          <a:xfrm>
            <a:off x="420797" y="453885"/>
            <a:ext cx="5103704" cy="769441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 in DSG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6082FD0-8383-A833-00D7-E1413A57DDEB}"/>
              </a:ext>
            </a:extLst>
          </p:cNvPr>
          <p:cNvSpPr/>
          <p:nvPr/>
        </p:nvSpPr>
        <p:spPr>
          <a:xfrm>
            <a:off x="1830497" y="2319972"/>
            <a:ext cx="1149793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I’ve also written a bit about my experiences in the October InBrief Article.</a:t>
            </a:r>
          </a:p>
          <a:p>
            <a:endParaRPr lang="en-GB" sz="200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93A7679-B873-F4A6-8F8F-BBF77A79F8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86495" y="3171824"/>
            <a:ext cx="4510244" cy="147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0919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D7BE17AB-FEAE-1A42-84B8-5376345F5709}"/>
              </a:ext>
            </a:extLst>
          </p:cNvPr>
          <p:cNvSpPr txBox="1"/>
          <p:nvPr/>
        </p:nvSpPr>
        <p:spPr>
          <a:xfrm>
            <a:off x="720149" y="214282"/>
            <a:ext cx="1075170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Project – OSIRIS Silicon </a:t>
            </a:r>
            <a:r>
              <a:rPr lang="en-US" sz="3600" b="1" spc="-16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</a:t>
            </a:r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</a:t>
            </a:r>
          </a:p>
          <a:p>
            <a:pPr algn="ctr"/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7E81CEF-9AFF-3ED9-761E-68B06CC77228}"/>
              </a:ext>
            </a:extLst>
          </p:cNvPr>
          <p:cNvSpPr/>
          <p:nvPr/>
        </p:nvSpPr>
        <p:spPr>
          <a:xfrm>
            <a:off x="420795" y="2024082"/>
            <a:ext cx="6199079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Over the past decade OSIRIS (ISIS) has been operating with a single Pyrolytic-Graphite Analyser.</a:t>
            </a:r>
          </a:p>
          <a:p>
            <a:endParaRPr lang="en-GB" sz="2000" dirty="0"/>
          </a:p>
          <a:p>
            <a:r>
              <a:rPr lang="en-GB" sz="2000" dirty="0"/>
              <a:t>As part of an upgrade, detector tube arrays and a curved Silicon Analyser array are being added to the instrument.</a:t>
            </a:r>
          </a:p>
          <a:p>
            <a:endParaRPr lang="en-GB" sz="2000" dirty="0"/>
          </a:p>
          <a:p>
            <a:r>
              <a:rPr lang="en-GB" sz="2000" b="1" dirty="0">
                <a:solidFill>
                  <a:srgbClr val="00B050"/>
                </a:solidFill>
              </a:rPr>
              <a:t>↑ Increase in spectral resolution.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↑ Increase in dynamic range.</a:t>
            </a:r>
          </a:p>
          <a:p>
            <a:r>
              <a:rPr lang="en-GB" sz="2000" b="1" dirty="0">
                <a:solidFill>
                  <a:srgbClr val="00B050"/>
                </a:solidFill>
              </a:rPr>
              <a:t>↑ Access to 4-D data sets.</a:t>
            </a:r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  <a:p>
            <a:endParaRPr lang="en-GB" sz="2000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4BA333AF-30B4-7DA6-D93C-8B030B2DBD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4588" y="1739031"/>
            <a:ext cx="5484987" cy="3379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937941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0C446B-4108-5C92-5A13-DAB744E9FA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8398D4CE-FE47-08A1-E659-E91641C48341}"/>
              </a:ext>
            </a:extLst>
          </p:cNvPr>
          <p:cNvSpPr txBox="1"/>
          <p:nvPr/>
        </p:nvSpPr>
        <p:spPr>
          <a:xfrm>
            <a:off x="420795" y="379278"/>
            <a:ext cx="10751701" cy="1200329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Recent Project – OSIRIS Silicon </a:t>
            </a:r>
            <a:r>
              <a:rPr lang="en-US" sz="3600" b="1" spc="-16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</a:t>
            </a:r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 </a:t>
            </a:r>
          </a:p>
          <a:p>
            <a:pPr algn="ctr"/>
            <a:r>
              <a:rPr lang="en-US" sz="36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8FFD5E3B-4B01-0EF8-2C72-12A31171A98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326" y="1171575"/>
            <a:ext cx="2529559" cy="34834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06AE04F-9181-48FB-1525-376A4D21EF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0795" y="4790598"/>
            <a:ext cx="11571211" cy="17558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083E5DE-4A17-DDCE-B5AB-B8B71C9E28F2}"/>
              </a:ext>
            </a:extLst>
          </p:cNvPr>
          <p:cNvSpPr/>
          <p:nvPr/>
        </p:nvSpPr>
        <p:spPr>
          <a:xfrm>
            <a:off x="1209675" y="2067402"/>
            <a:ext cx="57046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This upgrade is nearing its completion with the detectors being assembled now.  </a:t>
            </a:r>
          </a:p>
          <a:p>
            <a:endParaRPr lang="en-US" sz="2000" dirty="0"/>
          </a:p>
          <a:p>
            <a:endParaRPr lang="en-US" sz="2000" dirty="0"/>
          </a:p>
          <a:p>
            <a:r>
              <a:rPr lang="en-GB" sz="2000" b="1" dirty="0"/>
              <a:t>DAE is needed to process the new detector data.</a:t>
            </a:r>
          </a:p>
          <a:p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272974881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52D4A8-E5F6-A635-253B-FEEDB45ACB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F3BC1E1A-4E7A-0857-F0B5-935275704297}"/>
              </a:ext>
            </a:extLst>
          </p:cNvPr>
          <p:cNvSpPr txBox="1"/>
          <p:nvPr/>
        </p:nvSpPr>
        <p:spPr>
          <a:xfrm>
            <a:off x="420795" y="379278"/>
            <a:ext cx="10751701" cy="144655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OSIRIS Silicon </a:t>
            </a:r>
            <a:r>
              <a:rPr lang="en-US" sz="4400" b="1" spc="-160" dirty="0" err="1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Analyser</a:t>
            </a:r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Upgrade</a:t>
            </a:r>
          </a:p>
          <a:p>
            <a:r>
              <a:rPr lang="en-US" sz="4400" b="1" spc="-160" dirty="0">
                <a:solidFill>
                  <a:srgbClr val="2E2D6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 needed from me?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A4D9BCB-C4ED-C4A5-37E4-970DC4D3BF85}"/>
              </a:ext>
            </a:extLst>
          </p:cNvPr>
          <p:cNvSpPr/>
          <p:nvPr/>
        </p:nvSpPr>
        <p:spPr>
          <a:xfrm>
            <a:off x="420797" y="2040152"/>
            <a:ext cx="8656528" cy="34778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000" dirty="0"/>
              <a:t>After meeting with Erik S. (Electronics stakeholder) from the ISIS Detector Systems Group I identified everything that I needed to provide including:</a:t>
            </a:r>
          </a:p>
          <a:p>
            <a:endParaRPr lang="en-GB" sz="20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13 x High and low voltage supplies for the detectors.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b="1" dirty="0">
                <a:solidFill>
                  <a:srgbClr val="00B050"/>
                </a:solidFill>
              </a:rPr>
              <a:t>There are already enough channels being provided by our current supplies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/>
              <a:t>An updated rack layout to accommodate a crate for ADC and interface boards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b="1" dirty="0">
                <a:solidFill>
                  <a:srgbClr val="00B050"/>
                </a:solidFill>
              </a:rPr>
              <a:t>Me and Simon already refurbished the rack in June 2024, leaving a space for a crate.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Cables needs routing and connecting up to the DAE system.</a:t>
            </a:r>
          </a:p>
          <a:p>
            <a:pPr marL="800100" lvl="1" indent="-342900">
              <a:buFont typeface="Courier New" panose="02070309020205020404" pitchFamily="49" charset="0"/>
              <a:buChar char="o"/>
            </a:pPr>
            <a:r>
              <a:rPr lang="en-GB" sz="2000" b="1" dirty="0">
                <a:solidFill>
                  <a:srgbClr val="00B050"/>
                </a:solidFill>
              </a:rPr>
              <a:t>Already been ordered and will be routed in by the electrical team.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DE75715-DAD0-6F80-9763-85E2B3607E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28580" y="228426"/>
            <a:ext cx="2791914" cy="293632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AB7F9F6-73ED-9433-6CF6-5819E65186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24537" y="3352967"/>
            <a:ext cx="1363688" cy="312575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1AC48C-1D39-7F2A-262F-A327E89BD9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32513" y="5580921"/>
            <a:ext cx="4328264" cy="116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7231212"/>
      </p:ext>
    </p:extLst>
  </p:cSld>
  <p:clrMapOvr>
    <a:masterClrMapping/>
  </p:clrMapOvr>
</p:sld>
</file>

<file path=ppt/theme/theme1.xml><?xml version="1.0" encoding="utf-8"?>
<a:theme xmlns:a="http://schemas.openxmlformats.org/drawingml/2006/main" name="Font and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Font WITHOUT logo master">
  <a:themeElements>
    <a:clrScheme name="STFC theme">
      <a:dk1>
        <a:srgbClr val="2E2C61"/>
      </a:dk1>
      <a:lt1>
        <a:srgbClr val="FFFFFF"/>
      </a:lt1>
      <a:dk2>
        <a:srgbClr val="2E2C61"/>
      </a:dk2>
      <a:lt2>
        <a:srgbClr val="FFFFFF"/>
      </a:lt2>
      <a:accent1>
        <a:srgbClr val="1E5DF8"/>
      </a:accent1>
      <a:accent2>
        <a:srgbClr val="003088"/>
      </a:accent2>
      <a:accent3>
        <a:srgbClr val="F08900"/>
      </a:accent3>
      <a:accent4>
        <a:srgbClr val="616161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98378847015C34D85DA04CF1ACE07CD" ma:contentTypeVersion="14" ma:contentTypeDescription="Create a new document." ma:contentTypeScope="" ma:versionID="d95ceabd88cb0dc2fb61fe3fc1f4bdfb">
  <xsd:schema xmlns:xsd="http://www.w3.org/2001/XMLSchema" xmlns:xs="http://www.w3.org/2001/XMLSchema" xmlns:p="http://schemas.microsoft.com/office/2006/metadata/properties" xmlns:ns2="0beba84b-d3f4-426e-ab9a-500fc96c3851" xmlns:ns3="37051c64-e2e9-4b01-9b6e-85d240c8b979" targetNamespace="http://schemas.microsoft.com/office/2006/metadata/properties" ma:root="true" ma:fieldsID="eb2d16bf942ac7767a8df7a15520a316" ns2:_="" ns3:_="">
    <xsd:import namespace="0beba84b-d3f4-426e-ab9a-500fc96c3851"/>
    <xsd:import namespace="37051c64-e2e9-4b01-9b6e-85d240c8b979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SearchProperties" minOccurs="0"/>
                <xsd:element ref="ns3:MediaServiceObjectDetectorVersions" minOccurs="0"/>
                <xsd:element ref="ns3:lcf76f155ced4ddcb4097134ff3c332f" minOccurs="0"/>
                <xsd:element ref="ns2:TaxCatchAll" minOccurs="0"/>
                <xsd:element ref="ns3:MediaServiceDateTaken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beba84b-d3f4-426e-ab9a-500fc96c385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cfe6c9d7-3097-4d9d-a4c1-b09ab797f0b9}" ma:internalName="TaxCatchAll" ma:showField="CatchAllData" ma:web="0beba84b-d3f4-426e-ab9a-500fc96c385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51c64-e2e9-4b01-9b6e-85d240c8b97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2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lcf76f155ced4ddcb4097134ff3c332f" ma:index="15" nillable="true" ma:taxonomy="true" ma:internalName="lcf76f155ced4ddcb4097134ff3c332f" ma:taxonomyFieldName="MediaServiceImageTags" ma:displayName="Image Tags" ma:readOnly="false" ma:fieldId="{5cf76f15-5ced-4ddc-b409-7134ff3c332f}" ma:taxonomyMulti="true" ma:sspId="fe07c91c-676c-4292-ab42-0332d43006d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51c64-e2e9-4b01-9b6e-85d240c8b979">
      <Terms xmlns="http://schemas.microsoft.com/office/infopath/2007/PartnerControls"/>
    </lcf76f155ced4ddcb4097134ff3c332f>
    <TaxCatchAll xmlns="0beba84b-d3f4-426e-ab9a-500fc96c3851" xsi:nil="true"/>
  </documentManagement>
</p:properties>
</file>

<file path=customXml/itemProps1.xml><?xml version="1.0" encoding="utf-8"?>
<ds:datastoreItem xmlns:ds="http://schemas.openxmlformats.org/officeDocument/2006/customXml" ds:itemID="{272ED143-AD3C-4174-9425-3E4F94FCFDAD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beba84b-d3f4-426e-ab9a-500fc96c3851"/>
    <ds:schemaRef ds:uri="37051c64-e2e9-4b01-9b6e-85d240c8b97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CE5AA5E-D351-4BE0-99D5-D5BC6D00E92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06D3F8C-4209-47FF-A37A-E21247ADC2DB}">
  <ds:schemaRefs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51cda81d-4f31-4702-83ef-7412f073275d"/>
    <ds:schemaRef ds:uri="http://purl.org/dc/elements/1.1/"/>
    <ds:schemaRef ds:uri="http://schemas.microsoft.com/office/2006/metadata/properties"/>
    <ds:schemaRef ds:uri="ba0d46ca-227a-408b-b89b-6b2e20887312"/>
    <ds:schemaRef ds:uri="http://schemas.microsoft.com/office/2006/documentManagement/types"/>
    <ds:schemaRef ds:uri="http://www.w3.org/XML/1998/namespace"/>
    <ds:schemaRef ds:uri="37051c64-e2e9-4b01-9b6e-85d240c8b979"/>
    <ds:schemaRef ds:uri="0beba84b-d3f4-426e-ab9a-500fc96c3851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1471</Words>
  <Application>Microsoft Office PowerPoint</Application>
  <PresentationFormat>Widescreen</PresentationFormat>
  <Paragraphs>140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15</vt:i4>
      </vt:variant>
    </vt:vector>
  </HeadingPairs>
  <TitlesOfParts>
    <vt:vector size="22" baseType="lpstr">
      <vt:lpstr>Arial</vt:lpstr>
      <vt:lpstr>Arial Regular</vt:lpstr>
      <vt:lpstr>Calibri</vt:lpstr>
      <vt:lpstr>Courier New</vt:lpstr>
      <vt:lpstr>Wingdings</vt:lpstr>
      <vt:lpstr>Font and logo master</vt:lpstr>
      <vt:lpstr>Font WITHOUT logo master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STFC PowerPoint template - detailed</dc:title>
  <dc:creator>Philip Millard</dc:creator>
  <cp:lastModifiedBy>Davies, Joshua (STFC,RAL,TECH)</cp:lastModifiedBy>
  <cp:revision>213</cp:revision>
  <cp:lastPrinted>2019-10-02T08:27:37Z</cp:lastPrinted>
  <dcterms:created xsi:type="dcterms:W3CDTF">2019-09-17T08:04:08Z</dcterms:created>
  <dcterms:modified xsi:type="dcterms:W3CDTF">2025-11-27T10:19:44Z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0x010100A98378847015C34D85DA04CF1ACE07CD</vt:lpwstr>
  </property>
</Properties>
</file>