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301" r:id="rId5"/>
    <p:sldId id="303" r:id="rId6"/>
    <p:sldId id="321" r:id="rId7"/>
    <p:sldId id="322" r:id="rId8"/>
    <p:sldId id="323" r:id="rId9"/>
    <p:sldId id="325" r:id="rId10"/>
    <p:sldId id="326" r:id="rId11"/>
    <p:sldId id="327" r:id="rId12"/>
    <p:sldId id="328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329" r:id="rId21"/>
    <p:sldId id="282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207D5-F6BB-4A69-BCC3-04276B0FCAA1}" v="33" dt="2025-11-24T11:18:56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Intosh, Peter (STFC,DL,AST)" userId="e92e805f-5c75-43b3-ba50-cd74b1e05943" providerId="ADAL" clId="{89CD35D8-850F-449F-89B6-EA741B5CDA0F}"/>
    <pc:docChg chg="undo custSel addSld modSld">
      <pc:chgData name="McIntosh, Peter (STFC,DL,AST)" userId="e92e805f-5c75-43b3-ba50-cd74b1e05943" providerId="ADAL" clId="{89CD35D8-850F-449F-89B6-EA741B5CDA0F}" dt="2025-11-19T18:13:31.655" v="2183" actId="20577"/>
      <pc:docMkLst>
        <pc:docMk/>
      </pc:docMkLst>
      <pc:sldChg chg="modSp mod">
        <pc:chgData name="McIntosh, Peter (STFC,DL,AST)" userId="e92e805f-5c75-43b3-ba50-cd74b1e05943" providerId="ADAL" clId="{89CD35D8-850F-449F-89B6-EA741B5CDA0F}" dt="2025-11-19T16:40:48.675" v="8" actId="20577"/>
        <pc:sldMkLst>
          <pc:docMk/>
          <pc:sldMk cId="2660417550" sldId="256"/>
        </pc:sldMkLst>
        <pc:spChg chg="mod">
          <ac:chgData name="McIntosh, Peter (STFC,DL,AST)" userId="e92e805f-5c75-43b3-ba50-cd74b1e05943" providerId="ADAL" clId="{89CD35D8-850F-449F-89B6-EA741B5CDA0F}" dt="2025-11-19T16:40:48.675" v="8" actId="20577"/>
          <ac:spMkLst>
            <pc:docMk/>
            <pc:sldMk cId="2660417550" sldId="256"/>
            <ac:spMk id="3" creationId="{AF83F0A3-6EDD-61E8-21C3-23DD14D1A713}"/>
          </ac:spMkLst>
        </pc:spChg>
      </pc:sldChg>
      <pc:sldChg chg="addSp modSp mod">
        <pc:chgData name="McIntosh, Peter (STFC,DL,AST)" userId="e92e805f-5c75-43b3-ba50-cd74b1e05943" providerId="ADAL" clId="{89CD35D8-850F-449F-89B6-EA741B5CDA0F}" dt="2025-11-19T16:50:27.747" v="240" actId="20577"/>
        <pc:sldMkLst>
          <pc:docMk/>
          <pc:sldMk cId="3702458279" sldId="257"/>
        </pc:sldMkLst>
        <pc:spChg chg="add mod">
          <ac:chgData name="McIntosh, Peter (STFC,DL,AST)" userId="e92e805f-5c75-43b3-ba50-cd74b1e05943" providerId="ADAL" clId="{89CD35D8-850F-449F-89B6-EA741B5CDA0F}" dt="2025-11-19T16:49:15.589" v="210" actId="1076"/>
          <ac:spMkLst>
            <pc:docMk/>
            <pc:sldMk cId="3702458279" sldId="257"/>
            <ac:spMk id="3" creationId="{167CC2F1-C31D-B251-C93D-C04776408767}"/>
          </ac:spMkLst>
        </pc:spChg>
        <pc:graphicFrameChg chg="mod modGraphic">
          <ac:chgData name="McIntosh, Peter (STFC,DL,AST)" userId="e92e805f-5c75-43b3-ba50-cd74b1e05943" providerId="ADAL" clId="{89CD35D8-850F-449F-89B6-EA741B5CDA0F}" dt="2025-11-19T16:50:27.747" v="240" actId="20577"/>
          <ac:graphicFrameMkLst>
            <pc:docMk/>
            <pc:sldMk cId="3702458279" sldId="257"/>
            <ac:graphicFrameMk id="12" creationId="{973E2E73-FA5E-75FC-C1F5-B06FEAC2A48A}"/>
          </ac:graphicFrameMkLst>
        </pc:graphicFrameChg>
      </pc:sldChg>
      <pc:sldChg chg="addSp delSp modSp mod delAnim">
        <pc:chgData name="McIntosh, Peter (STFC,DL,AST)" userId="e92e805f-5c75-43b3-ba50-cd74b1e05943" providerId="ADAL" clId="{89CD35D8-850F-449F-89B6-EA741B5CDA0F}" dt="2025-11-19T17:25:56.830" v="814" actId="478"/>
        <pc:sldMkLst>
          <pc:docMk/>
          <pc:sldMk cId="3423793319" sldId="301"/>
        </pc:sldMkLst>
        <pc:graphicFrameChg chg="mod modGraphic">
          <ac:chgData name="McIntosh, Peter (STFC,DL,AST)" userId="e92e805f-5c75-43b3-ba50-cd74b1e05943" providerId="ADAL" clId="{89CD35D8-850F-449F-89B6-EA741B5CDA0F}" dt="2025-11-19T17:25:40.819" v="797" actId="1076"/>
          <ac:graphicFrameMkLst>
            <pc:docMk/>
            <pc:sldMk cId="3423793319" sldId="301"/>
            <ac:graphicFrameMk id="4" creationId="{59EE99B3-BC92-9D04-E9EC-22B12ABA1EAC}"/>
          </ac:graphicFrameMkLst>
        </pc:graphicFrameChg>
      </pc:sldChg>
      <pc:sldChg chg="modSp">
        <pc:chgData name="McIntosh, Peter (STFC,DL,AST)" userId="e92e805f-5c75-43b3-ba50-cd74b1e05943" providerId="ADAL" clId="{89CD35D8-850F-449F-89B6-EA741B5CDA0F}" dt="2025-11-19T17:31:08.986" v="996" actId="20577"/>
        <pc:sldMkLst>
          <pc:docMk/>
          <pc:sldMk cId="1413391818" sldId="303"/>
        </pc:sldMkLst>
        <pc:spChg chg="mod">
          <ac:chgData name="McIntosh, Peter (STFC,DL,AST)" userId="e92e805f-5c75-43b3-ba50-cd74b1e05943" providerId="ADAL" clId="{89CD35D8-850F-449F-89B6-EA741B5CDA0F}" dt="2025-11-19T17:31:08.986" v="996" actId="20577"/>
          <ac:spMkLst>
            <pc:docMk/>
            <pc:sldMk cId="1413391818" sldId="303"/>
            <ac:spMk id="3" creationId="{DE0ADA43-9F4C-2C6C-FB86-640AAA7EB6B4}"/>
          </ac:spMkLst>
        </pc:spChg>
      </pc:sldChg>
      <pc:sldChg chg="modSp new mod">
        <pc:chgData name="McIntosh, Peter (STFC,DL,AST)" userId="e92e805f-5c75-43b3-ba50-cd74b1e05943" providerId="ADAL" clId="{89CD35D8-850F-449F-89B6-EA741B5CDA0F}" dt="2025-11-19T18:06:52.099" v="1919" actId="20577"/>
        <pc:sldMkLst>
          <pc:docMk/>
          <pc:sldMk cId="441593514" sldId="321"/>
        </pc:sldMkLst>
        <pc:spChg chg="mod">
          <ac:chgData name="McIntosh, Peter (STFC,DL,AST)" userId="e92e805f-5c75-43b3-ba50-cd74b1e05943" providerId="ADAL" clId="{89CD35D8-850F-449F-89B6-EA741B5CDA0F}" dt="2025-11-19T17:32:06.453" v="1040" actId="404"/>
          <ac:spMkLst>
            <pc:docMk/>
            <pc:sldMk cId="441593514" sldId="321"/>
            <ac:spMk id="2" creationId="{8BAE113F-DD41-3049-F9A4-D8F627DEEAF2}"/>
          </ac:spMkLst>
        </pc:spChg>
        <pc:spChg chg="mod">
          <ac:chgData name="McIntosh, Peter (STFC,DL,AST)" userId="e92e805f-5c75-43b3-ba50-cd74b1e05943" providerId="ADAL" clId="{89CD35D8-850F-449F-89B6-EA741B5CDA0F}" dt="2025-11-19T18:06:52.099" v="1919" actId="20577"/>
          <ac:spMkLst>
            <pc:docMk/>
            <pc:sldMk cId="441593514" sldId="321"/>
            <ac:spMk id="3" creationId="{05B411DA-7C0E-05BD-8E17-561E4F2D47A2}"/>
          </ac:spMkLst>
        </pc:spChg>
      </pc:sldChg>
      <pc:sldChg chg="addSp delSp modSp new mod delAnim modAnim">
        <pc:chgData name="McIntosh, Peter (STFC,DL,AST)" userId="e92e805f-5c75-43b3-ba50-cd74b1e05943" providerId="ADAL" clId="{89CD35D8-850F-449F-89B6-EA741B5CDA0F}" dt="2025-11-19T18:13:31.655" v="2183" actId="20577"/>
        <pc:sldMkLst>
          <pc:docMk/>
          <pc:sldMk cId="1101837717" sldId="322"/>
        </pc:sldMkLst>
        <pc:spChg chg="mod">
          <ac:chgData name="McIntosh, Peter (STFC,DL,AST)" userId="e92e805f-5c75-43b3-ba50-cd74b1e05943" providerId="ADAL" clId="{89CD35D8-850F-449F-89B6-EA741B5CDA0F}" dt="2025-11-19T18:07:34.583" v="1960" actId="404"/>
          <ac:spMkLst>
            <pc:docMk/>
            <pc:sldMk cId="1101837717" sldId="322"/>
            <ac:spMk id="2" creationId="{3FE8860B-570E-6002-8192-BB28A170305D}"/>
          </ac:spMkLst>
        </pc:spChg>
        <pc:graphicFrameChg chg="add mod modGraphic">
          <ac:chgData name="McIntosh, Peter (STFC,DL,AST)" userId="e92e805f-5c75-43b3-ba50-cd74b1e05943" providerId="ADAL" clId="{89CD35D8-850F-449F-89B6-EA741B5CDA0F}" dt="2025-11-19T18:13:31.655" v="2183" actId="20577"/>
          <ac:graphicFrameMkLst>
            <pc:docMk/>
            <pc:sldMk cId="1101837717" sldId="322"/>
            <ac:graphicFrameMk id="5" creationId="{3A4A97DE-989A-1B6A-AF3D-7EE624CC50DF}"/>
          </ac:graphicFrameMkLst>
        </pc:graphicFrameChg>
      </pc:sldChg>
    </pc:docChg>
  </pc:docChgLst>
  <pc:docChgLst>
    <pc:chgData name="McIntosh, Peter (STFC,DL,AST)" userId="e92e805f-5c75-43b3-ba50-cd74b1e05943" providerId="ADAL" clId="{26938545-6C3E-439C-B832-EB6658D6ADC2}"/>
    <pc:docChg chg="undo custSel addSld delSld modSld sldOrd">
      <pc:chgData name="McIntosh, Peter (STFC,DL,AST)" userId="e92e805f-5c75-43b3-ba50-cd74b1e05943" providerId="ADAL" clId="{26938545-6C3E-439C-B832-EB6658D6ADC2}" dt="2025-11-24T11:18:56.989" v="2359" actId="20577"/>
      <pc:docMkLst>
        <pc:docMk/>
      </pc:docMkLst>
      <pc:sldChg chg="modSp mod">
        <pc:chgData name="McIntosh, Peter (STFC,DL,AST)" userId="e92e805f-5c75-43b3-ba50-cd74b1e05943" providerId="ADAL" clId="{26938545-6C3E-439C-B832-EB6658D6ADC2}" dt="2025-11-23T22:05:17.463" v="2357" actId="20577"/>
        <pc:sldMkLst>
          <pc:docMk/>
          <pc:sldMk cId="2660417550" sldId="256"/>
        </pc:sldMkLst>
        <pc:spChg chg="mod">
          <ac:chgData name="McIntosh, Peter (STFC,DL,AST)" userId="e92e805f-5c75-43b3-ba50-cd74b1e05943" providerId="ADAL" clId="{26938545-6C3E-439C-B832-EB6658D6ADC2}" dt="2025-11-23T22:05:17.463" v="2357" actId="20577"/>
          <ac:spMkLst>
            <pc:docMk/>
            <pc:sldMk cId="2660417550" sldId="256"/>
            <ac:spMk id="3" creationId="{AF83F0A3-6EDD-61E8-21C3-23DD14D1A713}"/>
          </ac:spMkLst>
        </pc:spChg>
      </pc:sldChg>
      <pc:sldChg chg="modSp mod">
        <pc:chgData name="McIntosh, Peter (STFC,DL,AST)" userId="e92e805f-5c75-43b3-ba50-cd74b1e05943" providerId="ADAL" clId="{26938545-6C3E-439C-B832-EB6658D6ADC2}" dt="2025-11-23T22:00:28.238" v="2267" actId="20577"/>
        <pc:sldMkLst>
          <pc:docMk/>
          <pc:sldMk cId="3702458279" sldId="257"/>
        </pc:sldMkLst>
        <pc:graphicFrameChg chg="modGraphic">
          <ac:chgData name="McIntosh, Peter (STFC,DL,AST)" userId="e92e805f-5c75-43b3-ba50-cd74b1e05943" providerId="ADAL" clId="{26938545-6C3E-439C-B832-EB6658D6ADC2}" dt="2025-11-23T22:00:28.238" v="2267" actId="20577"/>
          <ac:graphicFrameMkLst>
            <pc:docMk/>
            <pc:sldMk cId="3702458279" sldId="257"/>
            <ac:graphicFrameMk id="12" creationId="{973E2E73-FA5E-75FC-C1F5-B06FEAC2A48A}"/>
          </ac:graphicFrameMkLst>
        </pc:graphicFrameChg>
      </pc:sldChg>
      <pc:sldChg chg="addSp modSp add mod">
        <pc:chgData name="McIntosh, Peter (STFC,DL,AST)" userId="e92e805f-5c75-43b3-ba50-cd74b1e05943" providerId="ADAL" clId="{26938545-6C3E-439C-B832-EB6658D6ADC2}" dt="2025-11-22T09:08:11.255" v="1715" actId="404"/>
        <pc:sldMkLst>
          <pc:docMk/>
          <pc:sldMk cId="3357355991" sldId="258"/>
        </pc:sldMkLst>
        <pc:spChg chg="add mod">
          <ac:chgData name="McIntosh, Peter (STFC,DL,AST)" userId="e92e805f-5c75-43b3-ba50-cd74b1e05943" providerId="ADAL" clId="{26938545-6C3E-439C-B832-EB6658D6ADC2}" dt="2025-11-22T09:07:36.974" v="1706" actId="14100"/>
          <ac:spMkLst>
            <pc:docMk/>
            <pc:sldMk cId="3357355991" sldId="258"/>
            <ac:spMk id="3" creationId="{89354A9B-79FB-D62A-00AA-73540B6BCD9B}"/>
          </ac:spMkLst>
        </pc:spChg>
        <pc:spChg chg="add mod">
          <ac:chgData name="McIntosh, Peter (STFC,DL,AST)" userId="e92e805f-5c75-43b3-ba50-cd74b1e05943" providerId="ADAL" clId="{26938545-6C3E-439C-B832-EB6658D6ADC2}" dt="2025-11-22T09:08:01.645" v="1710" actId="14100"/>
          <ac:spMkLst>
            <pc:docMk/>
            <pc:sldMk cId="3357355991" sldId="258"/>
            <ac:spMk id="5" creationId="{9CD1507D-3140-5B4E-2FB6-A2CD2DC5E18E}"/>
          </ac:spMkLst>
        </pc:spChg>
        <pc:spChg chg="mod">
          <ac:chgData name="McIntosh, Peter (STFC,DL,AST)" userId="e92e805f-5c75-43b3-ba50-cd74b1e05943" providerId="ADAL" clId="{26938545-6C3E-439C-B832-EB6658D6ADC2}" dt="2025-11-22T09:08:11.255" v="1715" actId="404"/>
          <ac:spMkLst>
            <pc:docMk/>
            <pc:sldMk cId="3357355991" sldId="258"/>
            <ac:spMk id="8" creationId="{5C519646-3486-37FC-671A-B63F418596DA}"/>
          </ac:spMkLst>
        </pc:spChg>
      </pc:sldChg>
      <pc:sldChg chg="add">
        <pc:chgData name="McIntosh, Peter (STFC,DL,AST)" userId="e92e805f-5c75-43b3-ba50-cd74b1e05943" providerId="ADAL" clId="{26938545-6C3E-439C-B832-EB6658D6ADC2}" dt="2025-11-22T09:06:46.740" v="1701"/>
        <pc:sldMkLst>
          <pc:docMk/>
          <pc:sldMk cId="107145269" sldId="259"/>
        </pc:sldMkLst>
      </pc:sldChg>
      <pc:sldChg chg="add">
        <pc:chgData name="McIntosh, Peter (STFC,DL,AST)" userId="e92e805f-5c75-43b3-ba50-cd74b1e05943" providerId="ADAL" clId="{26938545-6C3E-439C-B832-EB6658D6ADC2}" dt="2025-11-22T09:06:46.740" v="1701"/>
        <pc:sldMkLst>
          <pc:docMk/>
          <pc:sldMk cId="1145501768" sldId="260"/>
        </pc:sldMkLst>
      </pc:sldChg>
      <pc:sldChg chg="add">
        <pc:chgData name="McIntosh, Peter (STFC,DL,AST)" userId="e92e805f-5c75-43b3-ba50-cd74b1e05943" providerId="ADAL" clId="{26938545-6C3E-439C-B832-EB6658D6ADC2}" dt="2025-11-22T09:10:17.534" v="1716"/>
        <pc:sldMkLst>
          <pc:docMk/>
          <pc:sldMk cId="1000426498" sldId="261"/>
        </pc:sldMkLst>
      </pc:sldChg>
      <pc:sldChg chg="modSp add mod">
        <pc:chgData name="McIntosh, Peter (STFC,DL,AST)" userId="e92e805f-5c75-43b3-ba50-cd74b1e05943" providerId="ADAL" clId="{26938545-6C3E-439C-B832-EB6658D6ADC2}" dt="2025-11-22T09:12:14.940" v="1729" actId="20577"/>
        <pc:sldMkLst>
          <pc:docMk/>
          <pc:sldMk cId="1077907727" sldId="262"/>
        </pc:sldMkLst>
        <pc:spChg chg="mod">
          <ac:chgData name="McIntosh, Peter (STFC,DL,AST)" userId="e92e805f-5c75-43b3-ba50-cd74b1e05943" providerId="ADAL" clId="{26938545-6C3E-439C-B832-EB6658D6ADC2}" dt="2025-11-22T09:12:01.710" v="1721" actId="20577"/>
          <ac:spMkLst>
            <pc:docMk/>
            <pc:sldMk cId="1077907727" sldId="262"/>
            <ac:spMk id="3" creationId="{8647A0E9-3390-EC43-BCD3-795E33491E01}"/>
          </ac:spMkLst>
        </pc:spChg>
        <pc:spChg chg="mod">
          <ac:chgData name="McIntosh, Peter (STFC,DL,AST)" userId="e92e805f-5c75-43b3-ba50-cd74b1e05943" providerId="ADAL" clId="{26938545-6C3E-439C-B832-EB6658D6ADC2}" dt="2025-11-22T09:12:14.940" v="1729" actId="20577"/>
          <ac:spMkLst>
            <pc:docMk/>
            <pc:sldMk cId="1077907727" sldId="262"/>
            <ac:spMk id="7" creationId="{F9FDC109-B8E0-89F6-E0CD-B88474880608}"/>
          </ac:spMkLst>
        </pc:spChg>
      </pc:sldChg>
      <pc:sldChg chg="modSp add mod">
        <pc:chgData name="McIntosh, Peter (STFC,DL,AST)" userId="e92e805f-5c75-43b3-ba50-cd74b1e05943" providerId="ADAL" clId="{26938545-6C3E-439C-B832-EB6658D6ADC2}" dt="2025-11-22T09:19:55.556" v="2081" actId="20577"/>
        <pc:sldMkLst>
          <pc:docMk/>
          <pc:sldMk cId="3364121005" sldId="263"/>
        </pc:sldMkLst>
        <pc:spChg chg="mod">
          <ac:chgData name="McIntosh, Peter (STFC,DL,AST)" userId="e92e805f-5c75-43b3-ba50-cd74b1e05943" providerId="ADAL" clId="{26938545-6C3E-439C-B832-EB6658D6ADC2}" dt="2025-11-22T09:19:55.556" v="2081" actId="20577"/>
          <ac:spMkLst>
            <pc:docMk/>
            <pc:sldMk cId="3364121005" sldId="263"/>
            <ac:spMk id="5" creationId="{89C3C103-3711-7386-0B0B-976384DA8946}"/>
          </ac:spMkLst>
        </pc:spChg>
      </pc:sldChg>
      <pc:sldChg chg="addSp modSp add mod">
        <pc:chgData name="McIntosh, Peter (STFC,DL,AST)" userId="e92e805f-5c75-43b3-ba50-cd74b1e05943" providerId="ADAL" clId="{26938545-6C3E-439C-B832-EB6658D6ADC2}" dt="2025-11-23T22:02:49.581" v="2333" actId="207"/>
        <pc:sldMkLst>
          <pc:docMk/>
          <pc:sldMk cId="2154840489" sldId="264"/>
        </pc:sldMkLst>
        <pc:spChg chg="mod">
          <ac:chgData name="McIntosh, Peter (STFC,DL,AST)" userId="e92e805f-5c75-43b3-ba50-cd74b1e05943" providerId="ADAL" clId="{26938545-6C3E-439C-B832-EB6658D6ADC2}" dt="2025-11-22T09:18:07.989" v="2079" actId="20577"/>
          <ac:spMkLst>
            <pc:docMk/>
            <pc:sldMk cId="2154840489" sldId="264"/>
            <ac:spMk id="2" creationId="{BE75B196-AD84-0C54-157A-1BAB058F1B6E}"/>
          </ac:spMkLst>
        </pc:spChg>
        <pc:spChg chg="mod">
          <ac:chgData name="McIntosh, Peter (STFC,DL,AST)" userId="e92e805f-5c75-43b3-ba50-cd74b1e05943" providerId="ADAL" clId="{26938545-6C3E-439C-B832-EB6658D6ADC2}" dt="2025-11-22T09:13:56.819" v="1764" actId="21"/>
          <ac:spMkLst>
            <pc:docMk/>
            <pc:sldMk cId="2154840489" sldId="264"/>
            <ac:spMk id="3" creationId="{62DE9C96-8660-A0DD-EB57-5FB747BCE294}"/>
          </ac:spMkLst>
        </pc:spChg>
        <pc:spChg chg="add mod">
          <ac:chgData name="McIntosh, Peter (STFC,DL,AST)" userId="e92e805f-5c75-43b3-ba50-cd74b1e05943" providerId="ADAL" clId="{26938545-6C3E-439C-B832-EB6658D6ADC2}" dt="2025-11-22T09:14:10.698" v="1771" actId="1076"/>
          <ac:spMkLst>
            <pc:docMk/>
            <pc:sldMk cId="2154840489" sldId="264"/>
            <ac:spMk id="12" creationId="{84E8F135-D617-9B7F-AF49-5279AF885A80}"/>
          </ac:spMkLst>
        </pc:spChg>
        <pc:graphicFrameChg chg="modGraphic">
          <ac:chgData name="McIntosh, Peter (STFC,DL,AST)" userId="e92e805f-5c75-43b3-ba50-cd74b1e05943" providerId="ADAL" clId="{26938545-6C3E-439C-B832-EB6658D6ADC2}" dt="2025-11-23T22:02:49.581" v="2333" actId="207"/>
          <ac:graphicFrameMkLst>
            <pc:docMk/>
            <pc:sldMk cId="2154840489" sldId="264"/>
            <ac:graphicFrameMk id="4" creationId="{D553CD75-29B3-E14E-FFDA-9B89AA9B9DCA}"/>
          </ac:graphicFrameMkLst>
        </pc:graphicFrameChg>
      </pc:sldChg>
      <pc:sldChg chg="del">
        <pc:chgData name="McIntosh, Peter (STFC,DL,AST)" userId="e92e805f-5c75-43b3-ba50-cd74b1e05943" providerId="ADAL" clId="{26938545-6C3E-439C-B832-EB6658D6ADC2}" dt="2025-11-22T09:05:39.725" v="1700" actId="47"/>
        <pc:sldMkLst>
          <pc:docMk/>
          <pc:sldMk cId="2587834056" sldId="291"/>
        </pc:sldMkLst>
      </pc:sldChg>
      <pc:sldChg chg="del">
        <pc:chgData name="McIntosh, Peter (STFC,DL,AST)" userId="e92e805f-5c75-43b3-ba50-cd74b1e05943" providerId="ADAL" clId="{26938545-6C3E-439C-B832-EB6658D6ADC2}" dt="2025-11-22T08:49:03.328" v="1625" actId="47"/>
        <pc:sldMkLst>
          <pc:docMk/>
          <pc:sldMk cId="3381586293" sldId="300"/>
        </pc:sldMkLst>
      </pc:sldChg>
      <pc:sldChg chg="modSp mod">
        <pc:chgData name="McIntosh, Peter (STFC,DL,AST)" userId="e92e805f-5c75-43b3-ba50-cd74b1e05943" providerId="ADAL" clId="{26938545-6C3E-439C-B832-EB6658D6ADC2}" dt="2025-11-21T21:38:02.079" v="8" actId="20577"/>
        <pc:sldMkLst>
          <pc:docMk/>
          <pc:sldMk cId="3423793319" sldId="301"/>
        </pc:sldMkLst>
        <pc:graphicFrameChg chg="modGraphic">
          <ac:chgData name="McIntosh, Peter (STFC,DL,AST)" userId="e92e805f-5c75-43b3-ba50-cd74b1e05943" providerId="ADAL" clId="{26938545-6C3E-439C-B832-EB6658D6ADC2}" dt="2025-11-21T21:38:02.079" v="8" actId="20577"/>
          <ac:graphicFrameMkLst>
            <pc:docMk/>
            <pc:sldMk cId="3423793319" sldId="301"/>
            <ac:graphicFrameMk id="4" creationId="{59EE99B3-BC92-9D04-E9EC-22B12ABA1EAC}"/>
          </ac:graphicFrameMkLst>
        </pc:graphicFrameChg>
      </pc:sldChg>
      <pc:sldChg chg="modSp mod">
        <pc:chgData name="McIntosh, Peter (STFC,DL,AST)" userId="e92e805f-5c75-43b3-ba50-cd74b1e05943" providerId="ADAL" clId="{26938545-6C3E-439C-B832-EB6658D6ADC2}" dt="2025-11-21T21:41:57.017" v="31" actId="20577"/>
        <pc:sldMkLst>
          <pc:docMk/>
          <pc:sldMk cId="1413391818" sldId="303"/>
        </pc:sldMkLst>
        <pc:spChg chg="mod">
          <ac:chgData name="McIntosh, Peter (STFC,DL,AST)" userId="e92e805f-5c75-43b3-ba50-cd74b1e05943" providerId="ADAL" clId="{26938545-6C3E-439C-B832-EB6658D6ADC2}" dt="2025-11-21T21:41:57.017" v="31" actId="20577"/>
          <ac:spMkLst>
            <pc:docMk/>
            <pc:sldMk cId="1413391818" sldId="303"/>
            <ac:spMk id="2" creationId="{F24A6B1F-3FC1-B0C4-A6D5-CE0934A32EB5}"/>
          </ac:spMkLst>
        </pc:spChg>
      </pc:sldChg>
      <pc:sldChg chg="del">
        <pc:chgData name="McIntosh, Peter (STFC,DL,AST)" userId="e92e805f-5c75-43b3-ba50-cd74b1e05943" providerId="ADAL" clId="{26938545-6C3E-439C-B832-EB6658D6ADC2}" dt="2025-11-21T23:06:02.328" v="518" actId="2696"/>
        <pc:sldMkLst>
          <pc:docMk/>
          <pc:sldMk cId="2099013934" sldId="307"/>
        </pc:sldMkLst>
      </pc:sldChg>
      <pc:sldChg chg="del">
        <pc:chgData name="McIntosh, Peter (STFC,DL,AST)" userId="e92e805f-5c75-43b3-ba50-cd74b1e05943" providerId="ADAL" clId="{26938545-6C3E-439C-B832-EB6658D6ADC2}" dt="2025-11-22T08:46:54.752" v="1554" actId="2696"/>
        <pc:sldMkLst>
          <pc:docMk/>
          <pc:sldMk cId="61698334" sldId="311"/>
        </pc:sldMkLst>
      </pc:sldChg>
      <pc:sldChg chg="del">
        <pc:chgData name="McIntosh, Peter (STFC,DL,AST)" userId="e92e805f-5c75-43b3-ba50-cd74b1e05943" providerId="ADAL" clId="{26938545-6C3E-439C-B832-EB6658D6ADC2}" dt="2025-11-22T08:46:54.752" v="1554" actId="2696"/>
        <pc:sldMkLst>
          <pc:docMk/>
          <pc:sldMk cId="2729490677" sldId="312"/>
        </pc:sldMkLst>
      </pc:sldChg>
      <pc:sldChg chg="del">
        <pc:chgData name="McIntosh, Peter (STFC,DL,AST)" userId="e92e805f-5c75-43b3-ba50-cd74b1e05943" providerId="ADAL" clId="{26938545-6C3E-439C-B832-EB6658D6ADC2}" dt="2025-11-21T23:06:24.745" v="519" actId="47"/>
        <pc:sldMkLst>
          <pc:docMk/>
          <pc:sldMk cId="553468743" sldId="314"/>
        </pc:sldMkLst>
      </pc:sldChg>
      <pc:sldChg chg="del">
        <pc:chgData name="McIntosh, Peter (STFC,DL,AST)" userId="e92e805f-5c75-43b3-ba50-cd74b1e05943" providerId="ADAL" clId="{26938545-6C3E-439C-B832-EB6658D6ADC2}" dt="2025-11-21T23:06:24.745" v="519" actId="47"/>
        <pc:sldMkLst>
          <pc:docMk/>
          <pc:sldMk cId="3730192074" sldId="317"/>
        </pc:sldMkLst>
      </pc:sldChg>
      <pc:sldChg chg="del">
        <pc:chgData name="McIntosh, Peter (STFC,DL,AST)" userId="e92e805f-5c75-43b3-ba50-cd74b1e05943" providerId="ADAL" clId="{26938545-6C3E-439C-B832-EB6658D6ADC2}" dt="2025-11-21T23:06:24.745" v="519" actId="47"/>
        <pc:sldMkLst>
          <pc:docMk/>
          <pc:sldMk cId="2168720182" sldId="318"/>
        </pc:sldMkLst>
      </pc:sldChg>
      <pc:sldChg chg="del">
        <pc:chgData name="McIntosh, Peter (STFC,DL,AST)" userId="e92e805f-5c75-43b3-ba50-cd74b1e05943" providerId="ADAL" clId="{26938545-6C3E-439C-B832-EB6658D6ADC2}" dt="2025-11-21T23:06:55.124" v="520" actId="47"/>
        <pc:sldMkLst>
          <pc:docMk/>
          <pc:sldMk cId="4163846633" sldId="320"/>
        </pc:sldMkLst>
      </pc:sldChg>
      <pc:sldChg chg="modSp mod">
        <pc:chgData name="McIntosh, Peter (STFC,DL,AST)" userId="e92e805f-5c75-43b3-ba50-cd74b1e05943" providerId="ADAL" clId="{26938545-6C3E-439C-B832-EB6658D6ADC2}" dt="2025-11-24T11:18:56.989" v="2359" actId="20577"/>
        <pc:sldMkLst>
          <pc:docMk/>
          <pc:sldMk cId="441593514" sldId="321"/>
        </pc:sldMkLst>
        <pc:spChg chg="mod">
          <ac:chgData name="McIntosh, Peter (STFC,DL,AST)" userId="e92e805f-5c75-43b3-ba50-cd74b1e05943" providerId="ADAL" clId="{26938545-6C3E-439C-B832-EB6658D6ADC2}" dt="2025-11-24T11:18:56.989" v="2359" actId="20577"/>
          <ac:spMkLst>
            <pc:docMk/>
            <pc:sldMk cId="441593514" sldId="321"/>
            <ac:spMk id="3" creationId="{05B411DA-7C0E-05BD-8E17-561E4F2D47A2}"/>
          </ac:spMkLst>
        </pc:spChg>
      </pc:sldChg>
      <pc:sldChg chg="addSp delSp modSp mod">
        <pc:chgData name="McIntosh, Peter (STFC,DL,AST)" userId="e92e805f-5c75-43b3-ba50-cd74b1e05943" providerId="ADAL" clId="{26938545-6C3E-439C-B832-EB6658D6ADC2}" dt="2025-11-22T08:18:16.969" v="575" actId="1076"/>
        <pc:sldMkLst>
          <pc:docMk/>
          <pc:sldMk cId="1101837717" sldId="322"/>
        </pc:sldMkLst>
        <pc:spChg chg="add mod">
          <ac:chgData name="McIntosh, Peter (STFC,DL,AST)" userId="e92e805f-5c75-43b3-ba50-cd74b1e05943" providerId="ADAL" clId="{26938545-6C3E-439C-B832-EB6658D6ADC2}" dt="2025-11-22T08:18:08.996" v="574" actId="1076"/>
          <ac:spMkLst>
            <pc:docMk/>
            <pc:sldMk cId="1101837717" sldId="322"/>
            <ac:spMk id="9" creationId="{BFF01632-6C6C-1A98-EE66-37221FC8E7CB}"/>
          </ac:spMkLst>
        </pc:spChg>
        <pc:spChg chg="add mod">
          <ac:chgData name="McIntosh, Peter (STFC,DL,AST)" userId="e92e805f-5c75-43b3-ba50-cd74b1e05943" providerId="ADAL" clId="{26938545-6C3E-439C-B832-EB6658D6ADC2}" dt="2025-11-22T08:18:08.996" v="574" actId="1076"/>
          <ac:spMkLst>
            <pc:docMk/>
            <pc:sldMk cId="1101837717" sldId="322"/>
            <ac:spMk id="10" creationId="{4FFCF4E9-53F8-0BB8-E359-0AA5034F60A3}"/>
          </ac:spMkLst>
        </pc:spChg>
        <pc:spChg chg="add mod">
          <ac:chgData name="McIntosh, Peter (STFC,DL,AST)" userId="e92e805f-5c75-43b3-ba50-cd74b1e05943" providerId="ADAL" clId="{26938545-6C3E-439C-B832-EB6658D6ADC2}" dt="2025-11-21T23:00:35.953" v="517" actId="1076"/>
          <ac:spMkLst>
            <pc:docMk/>
            <pc:sldMk cId="1101837717" sldId="322"/>
            <ac:spMk id="11" creationId="{98E9CB76-A814-764F-A207-8BA6B43F7B20}"/>
          </ac:spMkLst>
        </pc:spChg>
        <pc:graphicFrameChg chg="mod modGraphic">
          <ac:chgData name="McIntosh, Peter (STFC,DL,AST)" userId="e92e805f-5c75-43b3-ba50-cd74b1e05943" providerId="ADAL" clId="{26938545-6C3E-439C-B832-EB6658D6ADC2}" dt="2025-11-22T08:18:16.969" v="575" actId="1076"/>
          <ac:graphicFrameMkLst>
            <pc:docMk/>
            <pc:sldMk cId="1101837717" sldId="322"/>
            <ac:graphicFrameMk id="5" creationId="{3A4A97DE-989A-1B6A-AF3D-7EE624CC50DF}"/>
          </ac:graphicFrameMkLst>
        </pc:graphicFrameChg>
        <pc:picChg chg="add mod ord modCrop">
          <ac:chgData name="McIntosh, Peter (STFC,DL,AST)" userId="e92e805f-5c75-43b3-ba50-cd74b1e05943" providerId="ADAL" clId="{26938545-6C3E-439C-B832-EB6658D6ADC2}" dt="2025-11-22T08:17:59.846" v="573" actId="167"/>
          <ac:picMkLst>
            <pc:docMk/>
            <pc:sldMk cId="1101837717" sldId="322"/>
            <ac:picMk id="7" creationId="{CC9FF706-3AEE-F9C5-FA84-CFF588746E7A}"/>
          </ac:picMkLst>
        </pc:picChg>
        <pc:picChg chg="add mod ord modCrop">
          <ac:chgData name="McIntosh, Peter (STFC,DL,AST)" userId="e92e805f-5c75-43b3-ba50-cd74b1e05943" providerId="ADAL" clId="{26938545-6C3E-439C-B832-EB6658D6ADC2}" dt="2025-11-22T08:17:59.846" v="573" actId="167"/>
          <ac:picMkLst>
            <pc:docMk/>
            <pc:sldMk cId="1101837717" sldId="322"/>
            <ac:picMk id="12" creationId="{E3AC791E-C93A-8127-4CEA-0E911DEAEFB6}"/>
          </ac:picMkLst>
        </pc:picChg>
      </pc:sldChg>
      <pc:sldChg chg="modSp add mod ord">
        <pc:chgData name="McIntosh, Peter (STFC,DL,AST)" userId="e92e805f-5c75-43b3-ba50-cd74b1e05943" providerId="ADAL" clId="{26938545-6C3E-439C-B832-EB6658D6ADC2}" dt="2025-11-23T21:58:04.080" v="2232" actId="20577"/>
        <pc:sldMkLst>
          <pc:docMk/>
          <pc:sldMk cId="4161983838" sldId="323"/>
        </pc:sldMkLst>
        <pc:spChg chg="mod">
          <ac:chgData name="McIntosh, Peter (STFC,DL,AST)" userId="e92e805f-5c75-43b3-ba50-cd74b1e05943" providerId="ADAL" clId="{26938545-6C3E-439C-B832-EB6658D6ADC2}" dt="2025-11-22T08:18:56.206" v="620" actId="20577"/>
          <ac:spMkLst>
            <pc:docMk/>
            <pc:sldMk cId="4161983838" sldId="323"/>
            <ac:spMk id="2" creationId="{16A0D113-63C4-34A4-C3A8-03BAB90DEDD4}"/>
          </ac:spMkLst>
        </pc:spChg>
        <pc:spChg chg="mod">
          <ac:chgData name="McIntosh, Peter (STFC,DL,AST)" userId="e92e805f-5c75-43b3-ba50-cd74b1e05943" providerId="ADAL" clId="{26938545-6C3E-439C-B832-EB6658D6ADC2}" dt="2025-11-23T21:58:04.080" v="2232" actId="20577"/>
          <ac:spMkLst>
            <pc:docMk/>
            <pc:sldMk cId="4161983838" sldId="323"/>
            <ac:spMk id="3" creationId="{337BB911-40BB-C2E0-EB9A-FE5D6E25D24C}"/>
          </ac:spMkLst>
        </pc:spChg>
      </pc:sldChg>
      <pc:sldChg chg="modSp add del mod">
        <pc:chgData name="McIntosh, Peter (STFC,DL,AST)" userId="e92e805f-5c75-43b3-ba50-cd74b1e05943" providerId="ADAL" clId="{26938545-6C3E-439C-B832-EB6658D6ADC2}" dt="2025-11-22T08:44:29.865" v="1481" actId="47"/>
        <pc:sldMkLst>
          <pc:docMk/>
          <pc:sldMk cId="1793343191" sldId="324"/>
        </pc:sldMkLst>
      </pc:sldChg>
      <pc:sldChg chg="modSp new mod">
        <pc:chgData name="McIntosh, Peter (STFC,DL,AST)" userId="e92e805f-5c75-43b3-ba50-cd74b1e05943" providerId="ADAL" clId="{26938545-6C3E-439C-B832-EB6658D6ADC2}" dt="2025-11-23T22:00:36.348" v="2278" actId="20577"/>
        <pc:sldMkLst>
          <pc:docMk/>
          <pc:sldMk cId="2060583258" sldId="324"/>
        </pc:sldMkLst>
        <pc:spChg chg="mod">
          <ac:chgData name="McIntosh, Peter (STFC,DL,AST)" userId="e92e805f-5c75-43b3-ba50-cd74b1e05943" providerId="ADAL" clId="{26938545-6C3E-439C-B832-EB6658D6ADC2}" dt="2025-11-23T22:00:36.348" v="2278" actId="20577"/>
          <ac:spMkLst>
            <pc:docMk/>
            <pc:sldMk cId="2060583258" sldId="324"/>
            <ac:spMk id="3" creationId="{C65CCF3D-5742-C453-77F4-D23D752C1DE2}"/>
          </ac:spMkLst>
        </pc:spChg>
      </pc:sldChg>
      <pc:sldChg chg="add del">
        <pc:chgData name="McIntosh, Peter (STFC,DL,AST)" userId="e92e805f-5c75-43b3-ba50-cd74b1e05943" providerId="ADAL" clId="{26938545-6C3E-439C-B832-EB6658D6ADC2}" dt="2025-11-22T08:46:11.829" v="1521" actId="2890"/>
        <pc:sldMkLst>
          <pc:docMk/>
          <pc:sldMk cId="1347407996" sldId="325"/>
        </pc:sldMkLst>
      </pc:sldChg>
      <pc:sldChg chg="modSp add mod">
        <pc:chgData name="McIntosh, Peter (STFC,DL,AST)" userId="e92e805f-5c75-43b3-ba50-cd74b1e05943" providerId="ADAL" clId="{26938545-6C3E-439C-B832-EB6658D6ADC2}" dt="2025-11-23T22:01:03.682" v="2296" actId="20577"/>
        <pc:sldMkLst>
          <pc:docMk/>
          <pc:sldMk cId="4268507332" sldId="325"/>
        </pc:sldMkLst>
        <pc:spChg chg="mod">
          <ac:chgData name="McIntosh, Peter (STFC,DL,AST)" userId="e92e805f-5c75-43b3-ba50-cd74b1e05943" providerId="ADAL" clId="{26938545-6C3E-439C-B832-EB6658D6ADC2}" dt="2025-11-23T22:01:03.682" v="2296" actId="20577"/>
          <ac:spMkLst>
            <pc:docMk/>
            <pc:sldMk cId="4268507332" sldId="325"/>
            <ac:spMk id="3" creationId="{76C0389C-7FFE-F786-4026-0C1F65B54274}"/>
          </ac:spMkLst>
        </pc:spChg>
      </pc:sldChg>
      <pc:sldChg chg="modSp add mod">
        <pc:chgData name="McIntosh, Peter (STFC,DL,AST)" userId="e92e805f-5c75-43b3-ba50-cd74b1e05943" providerId="ADAL" clId="{26938545-6C3E-439C-B832-EB6658D6ADC2}" dt="2025-11-23T22:01:20.281" v="2314" actId="20577"/>
        <pc:sldMkLst>
          <pc:docMk/>
          <pc:sldMk cId="349579097" sldId="326"/>
        </pc:sldMkLst>
        <pc:spChg chg="mod">
          <ac:chgData name="McIntosh, Peter (STFC,DL,AST)" userId="e92e805f-5c75-43b3-ba50-cd74b1e05943" providerId="ADAL" clId="{26938545-6C3E-439C-B832-EB6658D6ADC2}" dt="2025-11-23T22:01:20.281" v="2314" actId="20577"/>
          <ac:spMkLst>
            <pc:docMk/>
            <pc:sldMk cId="349579097" sldId="326"/>
            <ac:spMk id="3" creationId="{59E58E20-FF0C-DE0C-D895-E6256650E563}"/>
          </ac:spMkLst>
        </pc:spChg>
      </pc:sldChg>
      <pc:sldChg chg="modSp add mod">
        <pc:chgData name="McIntosh, Peter (STFC,DL,AST)" userId="e92e805f-5c75-43b3-ba50-cd74b1e05943" providerId="ADAL" clId="{26938545-6C3E-439C-B832-EB6658D6ADC2}" dt="2025-11-23T22:01:32.754" v="2332" actId="20577"/>
        <pc:sldMkLst>
          <pc:docMk/>
          <pc:sldMk cId="230855154" sldId="327"/>
        </pc:sldMkLst>
        <pc:spChg chg="mod">
          <ac:chgData name="McIntosh, Peter (STFC,DL,AST)" userId="e92e805f-5c75-43b3-ba50-cd74b1e05943" providerId="ADAL" clId="{26938545-6C3E-439C-B832-EB6658D6ADC2}" dt="2025-11-23T22:01:32.754" v="2332" actId="20577"/>
          <ac:spMkLst>
            <pc:docMk/>
            <pc:sldMk cId="230855154" sldId="327"/>
            <ac:spMk id="3" creationId="{820FE3E5-031A-EBE9-CD93-F2AA278406FE}"/>
          </ac:spMkLst>
        </pc:spChg>
      </pc:sldChg>
      <pc:sldChg chg="addSp delSp modSp add mod">
        <pc:chgData name="McIntosh, Peter (STFC,DL,AST)" userId="e92e805f-5c75-43b3-ba50-cd74b1e05943" providerId="ADAL" clId="{26938545-6C3E-439C-B832-EB6658D6ADC2}" dt="2025-11-22T09:15:18.455" v="1793" actId="20577"/>
        <pc:sldMkLst>
          <pc:docMk/>
          <pc:sldMk cId="359754585" sldId="328"/>
        </pc:sldMkLst>
        <pc:spChg chg="mod">
          <ac:chgData name="McIntosh, Peter (STFC,DL,AST)" userId="e92e805f-5c75-43b3-ba50-cd74b1e05943" providerId="ADAL" clId="{26938545-6C3E-439C-B832-EB6658D6ADC2}" dt="2025-11-22T09:15:18.455" v="1793" actId="20577"/>
          <ac:spMkLst>
            <pc:docMk/>
            <pc:sldMk cId="359754585" sldId="328"/>
            <ac:spMk id="2" creationId="{0D4FF26C-464D-11D2-5646-0A7D98DA328F}"/>
          </ac:spMkLst>
        </pc:spChg>
        <pc:spChg chg="add mod">
          <ac:chgData name="McIntosh, Peter (STFC,DL,AST)" userId="e92e805f-5c75-43b3-ba50-cd74b1e05943" providerId="ADAL" clId="{26938545-6C3E-439C-B832-EB6658D6ADC2}" dt="2025-11-22T09:03:13.621" v="1649"/>
          <ac:spMkLst>
            <pc:docMk/>
            <pc:sldMk cId="359754585" sldId="328"/>
            <ac:spMk id="8" creationId="{1D447DAD-D2A3-E9CC-92D3-CA4B74B23D2B}"/>
          </ac:spMkLst>
        </pc:spChg>
        <pc:spChg chg="add mod">
          <ac:chgData name="McIntosh, Peter (STFC,DL,AST)" userId="e92e805f-5c75-43b3-ba50-cd74b1e05943" providerId="ADAL" clId="{26938545-6C3E-439C-B832-EB6658D6ADC2}" dt="2025-11-22T09:04:22.175" v="1653" actId="1582"/>
          <ac:spMkLst>
            <pc:docMk/>
            <pc:sldMk cId="359754585" sldId="328"/>
            <ac:spMk id="10" creationId="{560775B5-310E-6873-9A37-202C8C4F3630}"/>
          </ac:spMkLst>
        </pc:spChg>
        <pc:spChg chg="mod ord">
          <ac:chgData name="McIntosh, Peter (STFC,DL,AST)" userId="e92e805f-5c75-43b3-ba50-cd74b1e05943" providerId="ADAL" clId="{26938545-6C3E-439C-B832-EB6658D6ADC2}" dt="2025-11-22T09:05:14.499" v="1668" actId="166"/>
          <ac:spMkLst>
            <pc:docMk/>
            <pc:sldMk cId="359754585" sldId="328"/>
            <ac:spMk id="12" creationId="{1BE3A2EC-1999-1C54-1FC3-AA3EE6E9E174}"/>
          </ac:spMkLst>
        </pc:spChg>
        <pc:spChg chg="mod ord">
          <ac:chgData name="McIntosh, Peter (STFC,DL,AST)" userId="e92e805f-5c75-43b3-ba50-cd74b1e05943" providerId="ADAL" clId="{26938545-6C3E-439C-B832-EB6658D6ADC2}" dt="2025-11-22T09:05:14.499" v="1668" actId="166"/>
          <ac:spMkLst>
            <pc:docMk/>
            <pc:sldMk cId="359754585" sldId="328"/>
            <ac:spMk id="13" creationId="{57BF1000-DD76-2124-4E32-6EB9705C457F}"/>
          </ac:spMkLst>
        </pc:spChg>
        <pc:spChg chg="mod ord">
          <ac:chgData name="McIntosh, Peter (STFC,DL,AST)" userId="e92e805f-5c75-43b3-ba50-cd74b1e05943" providerId="ADAL" clId="{26938545-6C3E-439C-B832-EB6658D6ADC2}" dt="2025-11-22T09:05:14.499" v="1668" actId="166"/>
          <ac:spMkLst>
            <pc:docMk/>
            <pc:sldMk cId="359754585" sldId="328"/>
            <ac:spMk id="14" creationId="{E3DB225F-B493-D4F1-4E2A-5AD1DFA1773B}"/>
          </ac:spMkLst>
        </pc:spChg>
        <pc:spChg chg="mod">
          <ac:chgData name="McIntosh, Peter (STFC,DL,AST)" userId="e92e805f-5c75-43b3-ba50-cd74b1e05943" providerId="ADAL" clId="{26938545-6C3E-439C-B832-EB6658D6ADC2}" dt="2025-11-22T09:05:29.169" v="1699" actId="1036"/>
          <ac:spMkLst>
            <pc:docMk/>
            <pc:sldMk cId="359754585" sldId="328"/>
            <ac:spMk id="15" creationId="{C8D976CC-314D-8DFF-999E-E62095F8B7B7}"/>
          </ac:spMkLst>
        </pc:spChg>
        <pc:spChg chg="add mod">
          <ac:chgData name="McIntosh, Peter (STFC,DL,AST)" userId="e92e805f-5c75-43b3-ba50-cd74b1e05943" providerId="ADAL" clId="{26938545-6C3E-439C-B832-EB6658D6ADC2}" dt="2025-11-22T09:05:01.828" v="1667" actId="14100"/>
          <ac:spMkLst>
            <pc:docMk/>
            <pc:sldMk cId="359754585" sldId="328"/>
            <ac:spMk id="16" creationId="{3F32CB6D-5CCE-5068-D713-7AB7DB0780B1}"/>
          </ac:spMkLst>
        </pc:spChg>
        <pc:picChg chg="mod">
          <ac:chgData name="McIntosh, Peter (STFC,DL,AST)" userId="e92e805f-5c75-43b3-ba50-cd74b1e05943" providerId="ADAL" clId="{26938545-6C3E-439C-B832-EB6658D6ADC2}" dt="2025-11-22T09:05:29.169" v="1699" actId="1036"/>
          <ac:picMkLst>
            <pc:docMk/>
            <pc:sldMk cId="359754585" sldId="328"/>
            <ac:picMk id="5" creationId="{C0DCB239-1071-F4C7-F677-B4B5E098183D}"/>
          </ac:picMkLst>
        </pc:picChg>
        <pc:picChg chg="mod">
          <ac:chgData name="McIntosh, Peter (STFC,DL,AST)" userId="e92e805f-5c75-43b3-ba50-cd74b1e05943" providerId="ADAL" clId="{26938545-6C3E-439C-B832-EB6658D6ADC2}" dt="2025-11-22T08:53:56.918" v="1638" actId="1076"/>
          <ac:picMkLst>
            <pc:docMk/>
            <pc:sldMk cId="359754585" sldId="328"/>
            <ac:picMk id="7" creationId="{D3A61D47-1992-9ADA-1E7A-B9CBFA324694}"/>
          </ac:picMkLst>
        </pc:picChg>
        <pc:picChg chg="mod">
          <ac:chgData name="McIntosh, Peter (STFC,DL,AST)" userId="e92e805f-5c75-43b3-ba50-cd74b1e05943" providerId="ADAL" clId="{26938545-6C3E-439C-B832-EB6658D6ADC2}" dt="2025-11-22T08:54:02.377" v="1639" actId="1076"/>
          <ac:picMkLst>
            <pc:docMk/>
            <pc:sldMk cId="359754585" sldId="328"/>
            <ac:picMk id="9" creationId="{B1CE78B3-6345-47D4-1E43-EAEDCDC75728}"/>
          </ac:picMkLst>
        </pc:picChg>
        <pc:picChg chg="mod">
          <ac:chgData name="McIntosh, Peter (STFC,DL,AST)" userId="e92e805f-5c75-43b3-ba50-cd74b1e05943" providerId="ADAL" clId="{26938545-6C3E-439C-B832-EB6658D6ADC2}" dt="2025-11-22T08:54:25.243" v="1642" actId="1076"/>
          <ac:picMkLst>
            <pc:docMk/>
            <pc:sldMk cId="359754585" sldId="328"/>
            <ac:picMk id="11" creationId="{E4BC9BD3-29A2-C20D-7BA4-5814916E28DE}"/>
          </ac:picMkLst>
        </pc:picChg>
      </pc:sldChg>
      <pc:sldChg chg="modSp add mod">
        <pc:chgData name="McIntosh, Peter (STFC,DL,AST)" userId="e92e805f-5c75-43b3-ba50-cd74b1e05943" providerId="ADAL" clId="{26938545-6C3E-439C-B832-EB6658D6ADC2}" dt="2025-11-23T22:03:33.785" v="2348" actId="5793"/>
        <pc:sldMkLst>
          <pc:docMk/>
          <pc:sldMk cId="3672663490" sldId="329"/>
        </pc:sldMkLst>
        <pc:spChg chg="mod">
          <ac:chgData name="McIntosh, Peter (STFC,DL,AST)" userId="e92e805f-5c75-43b3-ba50-cd74b1e05943" providerId="ADAL" clId="{26938545-6C3E-439C-B832-EB6658D6ADC2}" dt="2025-11-23T22:03:33.785" v="2348" actId="5793"/>
          <ac:spMkLst>
            <pc:docMk/>
            <pc:sldMk cId="3672663490" sldId="329"/>
            <ac:spMk id="3" creationId="{758E8A1A-49A6-461D-991E-93F960BE68B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ps-ag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ps-ag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FA393-BB1A-484A-B7E2-3ABAAFE674B7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AE88959-9DB1-4CC2-9EEF-097904E5EE4E}">
      <dgm:prSet phldrT="[Text]"/>
      <dgm:spPr>
        <a:solidFill>
          <a:schemeClr val="accent2">
            <a:lumMod val="60000"/>
            <a:lumOff val="4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EPS-AG</a:t>
          </a:r>
          <a:endParaRPr lang="en-GB">
            <a:hlinkClick xmlns:r="http://schemas.openxmlformats.org/officeDocument/2006/relationships" r:id="rId1"/>
          </a:endParaRPr>
        </a:p>
        <a:p>
          <a:r>
            <a:rPr lang="en-GB">
              <a:hlinkClick xmlns:r="http://schemas.openxmlformats.org/officeDocument/2006/relationships" r:id="rId1"/>
            </a:rPr>
            <a:t>www.eps-ag.org</a:t>
          </a:r>
          <a:endParaRPr lang="en-GB"/>
        </a:p>
      </dgm:t>
    </dgm:pt>
    <dgm:pt modelId="{51F3D9E2-DCC8-4FDB-8D3E-38AC96E02A30}" type="parTrans" cxnId="{8B38BE68-872F-4715-B4A3-AEFD8445426D}">
      <dgm:prSet/>
      <dgm:spPr/>
      <dgm:t>
        <a:bodyPr/>
        <a:lstStyle/>
        <a:p>
          <a:endParaRPr lang="en-GB"/>
        </a:p>
      </dgm:t>
    </dgm:pt>
    <dgm:pt modelId="{6277F924-B52B-460D-BC42-A9A7E8E5589D}" type="sibTrans" cxnId="{8B38BE68-872F-4715-B4A3-AEFD8445426D}">
      <dgm:prSet/>
      <dgm:spPr/>
      <dgm:t>
        <a:bodyPr/>
        <a:lstStyle/>
        <a:p>
          <a:endParaRPr lang="en-GB"/>
        </a:p>
      </dgm:t>
    </dgm:pt>
    <dgm:pt modelId="{33EB8EDD-5839-4760-B3C3-50A3B514790D}">
      <dgm:prSet phldrT="[Text]"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Accelerator Conferences</a:t>
          </a:r>
        </a:p>
      </dgm:t>
    </dgm:pt>
    <dgm:pt modelId="{E555659D-6922-42B8-B6D5-642E13ECC8A9}" type="parTrans" cxnId="{5415FCB4-699A-4E73-85E6-522537429EED}">
      <dgm:prSet/>
      <dgm:spPr/>
      <dgm:t>
        <a:bodyPr/>
        <a:lstStyle/>
        <a:p>
          <a:endParaRPr lang="en-GB"/>
        </a:p>
      </dgm:t>
    </dgm:pt>
    <dgm:pt modelId="{537E547D-F36C-4436-A2AE-28D7A10BE8A0}" type="sibTrans" cxnId="{5415FCB4-699A-4E73-85E6-522537429EED}">
      <dgm:prSet/>
      <dgm:spPr/>
      <dgm:t>
        <a:bodyPr/>
        <a:lstStyle/>
        <a:p>
          <a:endParaRPr lang="en-GB"/>
        </a:p>
      </dgm:t>
    </dgm:pt>
    <dgm:pt modelId="{C06EED0E-1D49-475E-9C34-40675D235FC1}">
      <dgm:prSet phldrT="[Text]"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Prizes</a:t>
          </a:r>
        </a:p>
      </dgm:t>
    </dgm:pt>
    <dgm:pt modelId="{3DDCC20C-2E14-42CB-A686-C6F82F4962A9}" type="parTrans" cxnId="{274418B8-43D5-47ED-919A-B335DFCAFA07}">
      <dgm:prSet/>
      <dgm:spPr/>
      <dgm:t>
        <a:bodyPr/>
        <a:lstStyle/>
        <a:p>
          <a:endParaRPr lang="en-GB"/>
        </a:p>
      </dgm:t>
    </dgm:pt>
    <dgm:pt modelId="{51EBEDE4-4101-426A-82CF-B68F5B643F5A}" type="sibTrans" cxnId="{274418B8-43D5-47ED-919A-B335DFCAFA07}">
      <dgm:prSet/>
      <dgm:spPr/>
      <dgm:t>
        <a:bodyPr/>
        <a:lstStyle/>
        <a:p>
          <a:endParaRPr lang="en-GB"/>
        </a:p>
      </dgm:t>
    </dgm:pt>
    <dgm:pt modelId="{BBE0556A-5430-4CB7-9F85-DF2569586F84}">
      <dgm:prSet phldrT="[Text]"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Grants &amp; Sponsorship</a:t>
          </a:r>
        </a:p>
      </dgm:t>
    </dgm:pt>
    <dgm:pt modelId="{E282AC98-0520-4DED-B5E8-23C47E06CB99}" type="parTrans" cxnId="{B779B053-9A34-4258-9176-95BF6E2B9945}">
      <dgm:prSet/>
      <dgm:spPr/>
      <dgm:t>
        <a:bodyPr/>
        <a:lstStyle/>
        <a:p>
          <a:endParaRPr lang="en-GB"/>
        </a:p>
      </dgm:t>
    </dgm:pt>
    <dgm:pt modelId="{BDDB3098-A593-494B-83F3-B944B7D6F192}" type="sibTrans" cxnId="{B779B053-9A34-4258-9176-95BF6E2B9945}">
      <dgm:prSet/>
      <dgm:spPr/>
      <dgm:t>
        <a:bodyPr/>
        <a:lstStyle/>
        <a:p>
          <a:endParaRPr lang="en-GB"/>
        </a:p>
      </dgm:t>
    </dgm:pt>
    <dgm:pt modelId="{9DA8BAA1-DB41-485E-AEE5-1513F5E1FF32}">
      <dgm:prSet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Documents</a:t>
          </a:r>
        </a:p>
      </dgm:t>
    </dgm:pt>
    <dgm:pt modelId="{3A3B286C-EEB3-4071-B794-DF431C74584B}" type="parTrans" cxnId="{3CBEA3E6-3F4E-49FE-9D25-D3EB33696775}">
      <dgm:prSet/>
      <dgm:spPr/>
      <dgm:t>
        <a:bodyPr/>
        <a:lstStyle/>
        <a:p>
          <a:endParaRPr lang="en-GB"/>
        </a:p>
      </dgm:t>
    </dgm:pt>
    <dgm:pt modelId="{1A9EE99A-B7DD-4B97-BF37-348A7BCD22FF}" type="sibTrans" cxnId="{3CBEA3E6-3F4E-49FE-9D25-D3EB33696775}">
      <dgm:prSet/>
      <dgm:spPr/>
      <dgm:t>
        <a:bodyPr/>
        <a:lstStyle/>
        <a:p>
          <a:endParaRPr lang="en-GB"/>
        </a:p>
      </dgm:t>
    </dgm:pt>
    <dgm:pt modelId="{2D7FDE9D-9435-4823-AB4B-FC72C2638440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/>
            <a:t>Accelerator Group Connections </a:t>
          </a:r>
        </a:p>
      </dgm:t>
    </dgm:pt>
    <dgm:pt modelId="{D364FDFF-D022-4B59-9C11-113523AE8C3D}" type="parTrans" cxnId="{567898C2-C883-4DD5-B73B-7484BD0F32AB}">
      <dgm:prSet/>
      <dgm:spPr/>
      <dgm:t>
        <a:bodyPr/>
        <a:lstStyle/>
        <a:p>
          <a:endParaRPr lang="en-GB"/>
        </a:p>
      </dgm:t>
    </dgm:pt>
    <dgm:pt modelId="{75731AA4-A2E2-4A7B-88C5-4810EFDEE88B}" type="sibTrans" cxnId="{567898C2-C883-4DD5-B73B-7484BD0F32AB}">
      <dgm:prSet/>
      <dgm:spPr/>
      <dgm:t>
        <a:bodyPr/>
        <a:lstStyle/>
        <a:p>
          <a:endParaRPr lang="en-GB"/>
        </a:p>
      </dgm:t>
    </dgm:pt>
    <dgm:pt modelId="{043B5BEB-42D7-485A-B11C-612E36129DFC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Status/Rules</a:t>
          </a:r>
        </a:p>
      </dgm:t>
    </dgm:pt>
    <dgm:pt modelId="{527C3CD3-9400-4F0E-BBA5-37036F4665CB}" type="parTrans" cxnId="{8CA5705F-1667-440E-A0DA-A44E61B0BF11}">
      <dgm:prSet/>
      <dgm:spPr/>
      <dgm:t>
        <a:bodyPr/>
        <a:lstStyle/>
        <a:p>
          <a:endParaRPr lang="en-GB"/>
        </a:p>
      </dgm:t>
    </dgm:pt>
    <dgm:pt modelId="{F1537D49-FF2E-4E1F-9D20-724462A473DA}" type="sibTrans" cxnId="{8CA5705F-1667-440E-A0DA-A44E61B0BF11}">
      <dgm:prSet/>
      <dgm:spPr/>
      <dgm:t>
        <a:bodyPr/>
        <a:lstStyle/>
        <a:p>
          <a:endParaRPr lang="en-GB"/>
        </a:p>
      </dgm:t>
    </dgm:pt>
    <dgm:pt modelId="{F5918672-BDCE-4FA6-A4E5-3D5E7E6322E6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Chairs</a:t>
          </a:r>
        </a:p>
      </dgm:t>
    </dgm:pt>
    <dgm:pt modelId="{D005D1DC-D341-402E-BA7C-589EB418D54C}" type="parTrans" cxnId="{D6C1EBF8-A618-4129-A78D-371330323228}">
      <dgm:prSet/>
      <dgm:spPr/>
      <dgm:t>
        <a:bodyPr/>
        <a:lstStyle/>
        <a:p>
          <a:endParaRPr lang="en-GB"/>
        </a:p>
      </dgm:t>
    </dgm:pt>
    <dgm:pt modelId="{0AC58635-ABD0-4EA8-972E-ED685B0CF774}" type="sibTrans" cxnId="{D6C1EBF8-A618-4129-A78D-371330323228}">
      <dgm:prSet/>
      <dgm:spPr/>
      <dgm:t>
        <a:bodyPr/>
        <a:lstStyle/>
        <a:p>
          <a:endParaRPr lang="en-GB"/>
        </a:p>
      </dgm:t>
    </dgm:pt>
    <dgm:pt modelId="{90A9B74A-6B41-4257-9209-1CFD82807A21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EPS-AG Membership (3-year cycle)</a:t>
          </a:r>
        </a:p>
      </dgm:t>
    </dgm:pt>
    <dgm:pt modelId="{254B51F4-C192-4DE6-A999-A2EB7032C007}" type="parTrans" cxnId="{DD0D9C6B-80CE-43FF-8F4C-252847F1CDDE}">
      <dgm:prSet/>
      <dgm:spPr/>
      <dgm:t>
        <a:bodyPr/>
        <a:lstStyle/>
        <a:p>
          <a:endParaRPr lang="en-GB"/>
        </a:p>
      </dgm:t>
    </dgm:pt>
    <dgm:pt modelId="{BEB52248-89F3-4196-A53C-BCCBE12F3ED5}" type="sibTrans" cxnId="{DD0D9C6B-80CE-43FF-8F4C-252847F1CDDE}">
      <dgm:prSet/>
      <dgm:spPr/>
      <dgm:t>
        <a:bodyPr/>
        <a:lstStyle/>
        <a:p>
          <a:endParaRPr lang="en-GB"/>
        </a:p>
      </dgm:t>
    </dgm:pt>
    <dgm:pt modelId="{B3E38CCB-B845-4E35-9920-F6D921121791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IPAC Past/</a:t>
          </a:r>
          <a:r>
            <a:rPr lang="en-GB">
              <a:solidFill>
                <a:srgbClr val="FF0000"/>
              </a:solidFill>
            </a:rPr>
            <a:t>Future</a:t>
          </a:r>
        </a:p>
      </dgm:t>
    </dgm:pt>
    <dgm:pt modelId="{0495962D-63C2-470D-9A1F-F109FC98E2D9}" type="parTrans" cxnId="{472828E8-70EF-49D5-BD45-472C51A57A8D}">
      <dgm:prSet/>
      <dgm:spPr/>
      <dgm:t>
        <a:bodyPr/>
        <a:lstStyle/>
        <a:p>
          <a:endParaRPr lang="en-GB"/>
        </a:p>
      </dgm:t>
    </dgm:pt>
    <dgm:pt modelId="{0D4E8A40-F8B7-4CF5-B579-29F06A1A7410}" type="sibTrans" cxnId="{472828E8-70EF-49D5-BD45-472C51A57A8D}">
      <dgm:prSet/>
      <dgm:spPr/>
      <dgm:t>
        <a:bodyPr/>
        <a:lstStyle/>
        <a:p>
          <a:endParaRPr lang="en-GB"/>
        </a:p>
      </dgm:t>
    </dgm:pt>
    <dgm:pt modelId="{F2A64269-3B93-495D-9DDC-3C222A1BD40D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EPAC</a:t>
          </a:r>
        </a:p>
      </dgm:t>
    </dgm:pt>
    <dgm:pt modelId="{E5397E02-D6CB-44F4-B6F4-90260FC0DEC7}" type="parTrans" cxnId="{600FF263-011B-49B3-86BB-EF85D4DA5D83}">
      <dgm:prSet/>
      <dgm:spPr/>
      <dgm:t>
        <a:bodyPr/>
        <a:lstStyle/>
        <a:p>
          <a:endParaRPr lang="en-GB"/>
        </a:p>
      </dgm:t>
    </dgm:pt>
    <dgm:pt modelId="{802BB910-784E-402F-A691-7735F210EA31}" type="sibTrans" cxnId="{600FF263-011B-49B3-86BB-EF85D4DA5D83}">
      <dgm:prSet/>
      <dgm:spPr/>
      <dgm:t>
        <a:bodyPr/>
        <a:lstStyle/>
        <a:p>
          <a:endParaRPr lang="en-GB"/>
        </a:p>
      </dgm:t>
    </dgm:pt>
    <dgm:pt modelId="{2792AE8C-BA91-430C-9B1D-4FF7F57D5B3A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Jacow Proceedings</a:t>
          </a:r>
        </a:p>
      </dgm:t>
    </dgm:pt>
    <dgm:pt modelId="{91D65433-D2A8-4B74-A121-A25D852B1B09}" type="parTrans" cxnId="{CCFD6AEF-3CA0-48CA-A025-2A819F49FF5F}">
      <dgm:prSet/>
      <dgm:spPr/>
      <dgm:t>
        <a:bodyPr/>
        <a:lstStyle/>
        <a:p>
          <a:endParaRPr lang="en-GB"/>
        </a:p>
      </dgm:t>
    </dgm:pt>
    <dgm:pt modelId="{6060CD15-F6B6-4B50-9C13-D481E5756DD1}" type="sibTrans" cxnId="{CCFD6AEF-3CA0-48CA-A025-2A819F49FF5F}">
      <dgm:prSet/>
      <dgm:spPr/>
      <dgm:t>
        <a:bodyPr/>
        <a:lstStyle/>
        <a:p>
          <a:endParaRPr lang="en-GB"/>
        </a:p>
      </dgm:t>
    </dgm:pt>
    <dgm:pt modelId="{87146CAE-E144-486A-8A5B-327114257260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Winners</a:t>
          </a:r>
        </a:p>
      </dgm:t>
    </dgm:pt>
    <dgm:pt modelId="{AB228B12-D26F-418D-9C3E-4F9FFFD425AC}" type="parTrans" cxnId="{6014AA34-2E6E-497D-8D07-13B3FEF2CD96}">
      <dgm:prSet/>
      <dgm:spPr/>
      <dgm:t>
        <a:bodyPr/>
        <a:lstStyle/>
        <a:p>
          <a:endParaRPr lang="en-GB"/>
        </a:p>
      </dgm:t>
    </dgm:pt>
    <dgm:pt modelId="{55E0324A-4546-4C67-8383-15C9242A85B8}" type="sibTrans" cxnId="{6014AA34-2E6E-497D-8D07-13B3FEF2CD96}">
      <dgm:prSet/>
      <dgm:spPr/>
      <dgm:t>
        <a:bodyPr/>
        <a:lstStyle/>
        <a:p>
          <a:endParaRPr lang="en-GB"/>
        </a:p>
      </dgm:t>
    </dgm:pt>
    <dgm:pt modelId="{F36FB1C6-20FC-485A-B9A5-EAD33DC65A76}">
      <dgm:prSet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Outreach</a:t>
          </a:r>
        </a:p>
      </dgm:t>
    </dgm:pt>
    <dgm:pt modelId="{859D443D-3B2F-4056-8768-66799E3D4F7D}" type="parTrans" cxnId="{CB821126-C1A2-4362-BF0B-A1415EF29AFB}">
      <dgm:prSet/>
      <dgm:spPr/>
      <dgm:t>
        <a:bodyPr/>
        <a:lstStyle/>
        <a:p>
          <a:endParaRPr lang="en-GB"/>
        </a:p>
      </dgm:t>
    </dgm:pt>
    <dgm:pt modelId="{B955D40B-7B8D-4E63-80EE-402BC073C23D}" type="sibTrans" cxnId="{CB821126-C1A2-4362-BF0B-A1415EF29AFB}">
      <dgm:prSet/>
      <dgm:spPr/>
      <dgm:t>
        <a:bodyPr/>
        <a:lstStyle/>
        <a:p>
          <a:endParaRPr lang="en-GB"/>
        </a:p>
      </dgm:t>
    </dgm:pt>
    <dgm:pt modelId="{5DEFCE15-9DBB-4DFC-8209-4CB9F865279D}" type="asst">
      <dgm:prSet/>
      <dgm:spPr>
        <a:solidFill>
          <a:schemeClr val="accent4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GB"/>
            <a:t>Annual Report</a:t>
          </a:r>
        </a:p>
      </dgm:t>
    </dgm:pt>
    <dgm:pt modelId="{1782B478-6171-466A-8054-AF223475E2EF}" type="parTrans" cxnId="{455440DB-1131-44AA-A1BB-70EDF1DC9D31}">
      <dgm:prSet/>
      <dgm:spPr/>
      <dgm:t>
        <a:bodyPr/>
        <a:lstStyle/>
        <a:p>
          <a:endParaRPr lang="en-GB"/>
        </a:p>
      </dgm:t>
    </dgm:pt>
    <dgm:pt modelId="{0C254B07-A57A-4568-93AB-15AB2F59E93E}" type="sibTrans" cxnId="{455440DB-1131-44AA-A1BB-70EDF1DC9D31}">
      <dgm:prSet/>
      <dgm:spPr/>
      <dgm:t>
        <a:bodyPr/>
        <a:lstStyle/>
        <a:p>
          <a:endParaRPr lang="en-GB"/>
        </a:p>
      </dgm:t>
    </dgm:pt>
    <dgm:pt modelId="{06231C50-FED3-4168-B163-A4425E400623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/>
            <a:t>Jobs?</a:t>
          </a:r>
        </a:p>
      </dgm:t>
    </dgm:pt>
    <dgm:pt modelId="{5BA4B463-86D6-40B9-A2E0-D1A9CB6BA94C}" type="parTrans" cxnId="{0795C683-4BBD-4792-A754-E45A739D2533}">
      <dgm:prSet/>
      <dgm:spPr/>
      <dgm:t>
        <a:bodyPr/>
        <a:lstStyle/>
        <a:p>
          <a:endParaRPr lang="en-GB"/>
        </a:p>
      </dgm:t>
    </dgm:pt>
    <dgm:pt modelId="{7EF0C5CF-2836-4EBB-BF24-C3727F99D43C}" type="sibTrans" cxnId="{0795C683-4BBD-4792-A754-E45A739D2533}">
      <dgm:prSet/>
      <dgm:spPr/>
      <dgm:t>
        <a:bodyPr/>
        <a:lstStyle/>
        <a:p>
          <a:endParaRPr lang="en-GB"/>
        </a:p>
      </dgm:t>
    </dgm:pt>
    <dgm:pt modelId="{EB97BBDC-6BEC-43C1-AEE8-DB2CF892001E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GB"/>
            <a:t>Student Grants</a:t>
          </a:r>
        </a:p>
      </dgm:t>
    </dgm:pt>
    <dgm:pt modelId="{FD9B06A2-6EDA-46D1-BE37-8343F9A894CB}" type="parTrans" cxnId="{862E9B10-98C8-49B7-B528-4967156D1FCF}">
      <dgm:prSet/>
      <dgm:spPr/>
      <dgm:t>
        <a:bodyPr/>
        <a:lstStyle/>
        <a:p>
          <a:endParaRPr lang="en-GB"/>
        </a:p>
      </dgm:t>
    </dgm:pt>
    <dgm:pt modelId="{A2337A14-129D-4C58-BE71-4460ACF09113}" type="sibTrans" cxnId="{862E9B10-98C8-49B7-B528-4967156D1FCF}">
      <dgm:prSet/>
      <dgm:spPr/>
      <dgm:t>
        <a:bodyPr/>
        <a:lstStyle/>
        <a:p>
          <a:endParaRPr lang="en-GB"/>
        </a:p>
      </dgm:t>
    </dgm:pt>
    <dgm:pt modelId="{232C4E07-4EC6-4867-913E-5E1730C049C1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GB"/>
            <a:t>Event Sponsorship</a:t>
          </a:r>
        </a:p>
      </dgm:t>
    </dgm:pt>
    <dgm:pt modelId="{B6D4049E-F5D5-4F1B-971E-347A336071D3}" type="parTrans" cxnId="{5C5AC6CF-6711-45A0-A469-8EF153A04E3E}">
      <dgm:prSet/>
      <dgm:spPr/>
      <dgm:t>
        <a:bodyPr/>
        <a:lstStyle/>
        <a:p>
          <a:endParaRPr lang="en-GB"/>
        </a:p>
      </dgm:t>
    </dgm:pt>
    <dgm:pt modelId="{ABC54925-6DE8-45F5-8717-BEF002FF6996}" type="sibTrans" cxnId="{5C5AC6CF-6711-45A0-A469-8EF153A04E3E}">
      <dgm:prSet/>
      <dgm:spPr/>
      <dgm:t>
        <a:bodyPr/>
        <a:lstStyle/>
        <a:p>
          <a:endParaRPr lang="en-GB"/>
        </a:p>
      </dgm:t>
    </dgm:pt>
    <dgm:pt modelId="{1E146964-D883-4EDE-9EC3-DAD84F358041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GB"/>
            <a:t>Links to engagement portals</a:t>
          </a:r>
        </a:p>
      </dgm:t>
    </dgm:pt>
    <dgm:pt modelId="{46C2AA15-0D95-4D7E-AF2F-8D4FD57EDC7E}" type="parTrans" cxnId="{27F7D156-A4AE-43F6-A0DD-2B96FF4A6A4F}">
      <dgm:prSet/>
      <dgm:spPr/>
      <dgm:t>
        <a:bodyPr/>
        <a:lstStyle/>
        <a:p>
          <a:endParaRPr lang="en-GB"/>
        </a:p>
      </dgm:t>
    </dgm:pt>
    <dgm:pt modelId="{30B74574-B83E-4650-83B3-FB996A1FBF5D}" type="sibTrans" cxnId="{27F7D156-A4AE-43F6-A0DD-2B96FF4A6A4F}">
      <dgm:prSet/>
      <dgm:spPr/>
      <dgm:t>
        <a:bodyPr/>
        <a:lstStyle/>
        <a:p>
          <a:endParaRPr lang="en-GB"/>
        </a:p>
      </dgm:t>
    </dgm:pt>
    <dgm:pt modelId="{609E8C75-EABB-498D-AD27-76988628D3B6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GB"/>
            <a:t>Links to jobs portals</a:t>
          </a:r>
        </a:p>
      </dgm:t>
    </dgm:pt>
    <dgm:pt modelId="{346C5403-D7F7-4AA0-B4FF-46E6113BC5A7}" type="parTrans" cxnId="{BE76D1BD-9A5D-4D42-8CDB-05EE2238000D}">
      <dgm:prSet/>
      <dgm:spPr/>
      <dgm:t>
        <a:bodyPr/>
        <a:lstStyle/>
        <a:p>
          <a:endParaRPr lang="en-GB"/>
        </a:p>
      </dgm:t>
    </dgm:pt>
    <dgm:pt modelId="{8C42E1EE-AA71-4CFB-8E67-CE6518D73322}" type="sibTrans" cxnId="{BE76D1BD-9A5D-4D42-8CDB-05EE2238000D}">
      <dgm:prSet/>
      <dgm:spPr/>
      <dgm:t>
        <a:bodyPr/>
        <a:lstStyle/>
        <a:p>
          <a:endParaRPr lang="en-GB"/>
        </a:p>
      </dgm:t>
    </dgm:pt>
    <dgm:pt modelId="{1FA323D9-F5CD-45C3-AD10-D681BB551F28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Board Membership (replicated)</a:t>
          </a:r>
        </a:p>
      </dgm:t>
    </dgm:pt>
    <dgm:pt modelId="{378D0C01-9F85-4264-B12D-3FDC96BD8A2E}" type="parTrans" cxnId="{FE4E9D45-11DE-4E88-AD77-07E75B7E3458}">
      <dgm:prSet/>
      <dgm:spPr/>
      <dgm:t>
        <a:bodyPr/>
        <a:lstStyle/>
        <a:p>
          <a:endParaRPr lang="en-GB"/>
        </a:p>
      </dgm:t>
    </dgm:pt>
    <dgm:pt modelId="{EC72D7C7-AD2C-4AAC-A8BF-65707252786C}" type="sibTrans" cxnId="{FE4E9D45-11DE-4E88-AD77-07E75B7E3458}">
      <dgm:prSet/>
      <dgm:spPr/>
      <dgm:t>
        <a:bodyPr/>
        <a:lstStyle/>
        <a:p>
          <a:endParaRPr lang="en-GB"/>
        </a:p>
      </dgm:t>
    </dgm:pt>
    <dgm:pt modelId="{95D23710-9C87-4001-9792-D55614AAF18F}">
      <dgm:prSet/>
      <dgm:spPr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Board Minutes</a:t>
          </a:r>
        </a:p>
      </dgm:t>
    </dgm:pt>
    <dgm:pt modelId="{49AE7973-197E-4CE5-A9DA-0342DB795A3D}" type="parTrans" cxnId="{8A2EF93A-AB27-4A33-8975-1A0073D75F66}">
      <dgm:prSet/>
      <dgm:spPr/>
      <dgm:t>
        <a:bodyPr/>
        <a:lstStyle/>
        <a:p>
          <a:endParaRPr lang="en-GB"/>
        </a:p>
      </dgm:t>
    </dgm:pt>
    <dgm:pt modelId="{EF0EFE12-6EF5-4DF5-A312-F3090A09B9F5}" type="sibTrans" cxnId="{8A2EF93A-AB27-4A33-8975-1A0073D75F66}">
      <dgm:prSet/>
      <dgm:spPr/>
      <dgm:t>
        <a:bodyPr/>
        <a:lstStyle/>
        <a:p>
          <a:endParaRPr lang="en-GB"/>
        </a:p>
      </dgm:t>
    </dgm:pt>
    <dgm:pt modelId="{BA1D287D-A05A-4C54-8233-05BB285E9FC4}">
      <dgm:prSet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GB"/>
            <a:t>Collaboration</a:t>
          </a:r>
        </a:p>
      </dgm:t>
    </dgm:pt>
    <dgm:pt modelId="{5A50E52F-3ED5-4C61-AA8F-38B2F2DE8A36}" type="parTrans" cxnId="{B4D4699C-2F7A-47D1-A16A-9A8A9E0ABFA8}">
      <dgm:prSet/>
      <dgm:spPr/>
      <dgm:t>
        <a:bodyPr/>
        <a:lstStyle/>
        <a:p>
          <a:endParaRPr lang="en-GB"/>
        </a:p>
      </dgm:t>
    </dgm:pt>
    <dgm:pt modelId="{7329C7AC-19B3-4EFE-9F66-BB0CA7969FF0}" type="sibTrans" cxnId="{B4D4699C-2F7A-47D1-A16A-9A8A9E0ABFA8}">
      <dgm:prSet/>
      <dgm:spPr/>
      <dgm:t>
        <a:bodyPr/>
        <a:lstStyle/>
        <a:p>
          <a:endParaRPr lang="en-GB"/>
        </a:p>
      </dgm:t>
    </dgm:pt>
    <dgm:pt modelId="{0024AC9C-8765-47E8-B3DC-BE9F4FAB7846}" type="pres">
      <dgm:prSet presAssocID="{3E3FA393-BB1A-484A-B7E2-3ABAAFE674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643C7B-09E3-4A11-984A-CA06A19C6FAE}" type="pres">
      <dgm:prSet presAssocID="{3AE88959-9DB1-4CC2-9EEF-097904E5EE4E}" presName="hierRoot1" presStyleCnt="0">
        <dgm:presLayoutVars>
          <dgm:hierBranch val="init"/>
        </dgm:presLayoutVars>
      </dgm:prSet>
      <dgm:spPr/>
    </dgm:pt>
    <dgm:pt modelId="{827D71F8-355C-4991-80B1-AA4542B5E593}" type="pres">
      <dgm:prSet presAssocID="{3AE88959-9DB1-4CC2-9EEF-097904E5EE4E}" presName="rootComposite1" presStyleCnt="0"/>
      <dgm:spPr/>
    </dgm:pt>
    <dgm:pt modelId="{35D4A1B3-8D79-4FAD-BE7E-4A808DF14D8A}" type="pres">
      <dgm:prSet presAssocID="{3AE88959-9DB1-4CC2-9EEF-097904E5EE4E}" presName="rootText1" presStyleLbl="node0" presStyleIdx="0" presStyleCnt="1">
        <dgm:presLayoutVars>
          <dgm:chPref val="3"/>
        </dgm:presLayoutVars>
      </dgm:prSet>
      <dgm:spPr/>
    </dgm:pt>
    <dgm:pt modelId="{37F0BB87-EB99-4961-8E6D-683D0839B014}" type="pres">
      <dgm:prSet presAssocID="{3AE88959-9DB1-4CC2-9EEF-097904E5EE4E}" presName="rootConnector1" presStyleLbl="node1" presStyleIdx="0" presStyleCnt="0"/>
      <dgm:spPr/>
    </dgm:pt>
    <dgm:pt modelId="{4B9FE238-3F19-407D-86FF-A658F817AC70}" type="pres">
      <dgm:prSet presAssocID="{3AE88959-9DB1-4CC2-9EEF-097904E5EE4E}" presName="hierChild2" presStyleCnt="0"/>
      <dgm:spPr/>
    </dgm:pt>
    <dgm:pt modelId="{551EBEC5-63CA-41A8-81DD-8A19125894AA}" type="pres">
      <dgm:prSet presAssocID="{E555659D-6922-42B8-B6D5-642E13ECC8A9}" presName="Name37" presStyleLbl="parChTrans1D2" presStyleIdx="0" presStyleCnt="9"/>
      <dgm:spPr/>
    </dgm:pt>
    <dgm:pt modelId="{78DC2FF0-619D-4ACC-AEBA-6CC478C6C942}" type="pres">
      <dgm:prSet presAssocID="{33EB8EDD-5839-4760-B3C3-50A3B514790D}" presName="hierRoot2" presStyleCnt="0">
        <dgm:presLayoutVars>
          <dgm:hierBranch val="init"/>
        </dgm:presLayoutVars>
      </dgm:prSet>
      <dgm:spPr/>
    </dgm:pt>
    <dgm:pt modelId="{5F795E41-C5E4-4DB2-82FE-5DAF59D8B112}" type="pres">
      <dgm:prSet presAssocID="{33EB8EDD-5839-4760-B3C3-50A3B514790D}" presName="rootComposite" presStyleCnt="0"/>
      <dgm:spPr/>
    </dgm:pt>
    <dgm:pt modelId="{3B2F653F-5086-46ED-B01A-EDA34F13400F}" type="pres">
      <dgm:prSet presAssocID="{33EB8EDD-5839-4760-B3C3-50A3B514790D}" presName="rootText" presStyleLbl="node2" presStyleIdx="0" presStyleCnt="8">
        <dgm:presLayoutVars>
          <dgm:chPref val="3"/>
        </dgm:presLayoutVars>
      </dgm:prSet>
      <dgm:spPr/>
    </dgm:pt>
    <dgm:pt modelId="{6F755D9E-4F5D-4529-A9D9-C9013728C6A3}" type="pres">
      <dgm:prSet presAssocID="{33EB8EDD-5839-4760-B3C3-50A3B514790D}" presName="rootConnector" presStyleLbl="node2" presStyleIdx="0" presStyleCnt="8"/>
      <dgm:spPr/>
    </dgm:pt>
    <dgm:pt modelId="{6E05154E-C9A4-421D-9553-3E7F93A9FC8B}" type="pres">
      <dgm:prSet presAssocID="{33EB8EDD-5839-4760-B3C3-50A3B514790D}" presName="hierChild4" presStyleCnt="0"/>
      <dgm:spPr/>
    </dgm:pt>
    <dgm:pt modelId="{6E29B1C2-8F49-476B-9A0B-1F9F75CE98E4}" type="pres">
      <dgm:prSet presAssocID="{0495962D-63C2-470D-9A1F-F109FC98E2D9}" presName="Name37" presStyleLbl="parChTrans1D3" presStyleIdx="0" presStyleCnt="13"/>
      <dgm:spPr/>
    </dgm:pt>
    <dgm:pt modelId="{966C0471-D79B-454A-A3E4-655F6FE673E0}" type="pres">
      <dgm:prSet presAssocID="{B3E38CCB-B845-4E35-9920-F6D921121791}" presName="hierRoot2" presStyleCnt="0">
        <dgm:presLayoutVars>
          <dgm:hierBranch val="init"/>
        </dgm:presLayoutVars>
      </dgm:prSet>
      <dgm:spPr/>
    </dgm:pt>
    <dgm:pt modelId="{AD0770DD-39E6-4620-9E66-21FFE71E96B4}" type="pres">
      <dgm:prSet presAssocID="{B3E38CCB-B845-4E35-9920-F6D921121791}" presName="rootComposite" presStyleCnt="0"/>
      <dgm:spPr/>
    </dgm:pt>
    <dgm:pt modelId="{180D7B44-6A33-4248-92C5-387AA73C718B}" type="pres">
      <dgm:prSet presAssocID="{B3E38CCB-B845-4E35-9920-F6D921121791}" presName="rootText" presStyleLbl="node3" presStyleIdx="0" presStyleCnt="13">
        <dgm:presLayoutVars>
          <dgm:chPref val="3"/>
        </dgm:presLayoutVars>
      </dgm:prSet>
      <dgm:spPr/>
    </dgm:pt>
    <dgm:pt modelId="{0E8290DD-EA4C-44E3-8877-825C6847CF7F}" type="pres">
      <dgm:prSet presAssocID="{B3E38CCB-B845-4E35-9920-F6D921121791}" presName="rootConnector" presStyleLbl="node3" presStyleIdx="0" presStyleCnt="13"/>
      <dgm:spPr/>
    </dgm:pt>
    <dgm:pt modelId="{4F3544C3-CF16-4E9D-A718-5EA0F82A8FCC}" type="pres">
      <dgm:prSet presAssocID="{B3E38CCB-B845-4E35-9920-F6D921121791}" presName="hierChild4" presStyleCnt="0"/>
      <dgm:spPr/>
    </dgm:pt>
    <dgm:pt modelId="{1BE351E4-9EBC-42DE-A11C-2982B9B46F40}" type="pres">
      <dgm:prSet presAssocID="{B3E38CCB-B845-4E35-9920-F6D921121791}" presName="hierChild5" presStyleCnt="0"/>
      <dgm:spPr/>
    </dgm:pt>
    <dgm:pt modelId="{0ED8FE22-C8B0-45C1-93CC-90EABF83E2F8}" type="pres">
      <dgm:prSet presAssocID="{E5397E02-D6CB-44F4-B6F4-90260FC0DEC7}" presName="Name37" presStyleLbl="parChTrans1D3" presStyleIdx="1" presStyleCnt="13"/>
      <dgm:spPr/>
    </dgm:pt>
    <dgm:pt modelId="{6D55C043-78E2-47D5-B3D3-A28E0CF9F094}" type="pres">
      <dgm:prSet presAssocID="{F2A64269-3B93-495D-9DDC-3C222A1BD40D}" presName="hierRoot2" presStyleCnt="0">
        <dgm:presLayoutVars>
          <dgm:hierBranch val="init"/>
        </dgm:presLayoutVars>
      </dgm:prSet>
      <dgm:spPr/>
    </dgm:pt>
    <dgm:pt modelId="{B502F381-4011-472F-A321-6B43A653A8D8}" type="pres">
      <dgm:prSet presAssocID="{F2A64269-3B93-495D-9DDC-3C222A1BD40D}" presName="rootComposite" presStyleCnt="0"/>
      <dgm:spPr/>
    </dgm:pt>
    <dgm:pt modelId="{5CD5A213-7388-4575-9022-D2BD38E5D221}" type="pres">
      <dgm:prSet presAssocID="{F2A64269-3B93-495D-9DDC-3C222A1BD40D}" presName="rootText" presStyleLbl="node3" presStyleIdx="1" presStyleCnt="13">
        <dgm:presLayoutVars>
          <dgm:chPref val="3"/>
        </dgm:presLayoutVars>
      </dgm:prSet>
      <dgm:spPr/>
    </dgm:pt>
    <dgm:pt modelId="{E0272387-97AD-41B2-9B59-E269CAFDF7CA}" type="pres">
      <dgm:prSet presAssocID="{F2A64269-3B93-495D-9DDC-3C222A1BD40D}" presName="rootConnector" presStyleLbl="node3" presStyleIdx="1" presStyleCnt="13"/>
      <dgm:spPr/>
    </dgm:pt>
    <dgm:pt modelId="{0C52BBD1-B362-4E4C-98BB-4D19CB43F549}" type="pres">
      <dgm:prSet presAssocID="{F2A64269-3B93-495D-9DDC-3C222A1BD40D}" presName="hierChild4" presStyleCnt="0"/>
      <dgm:spPr/>
    </dgm:pt>
    <dgm:pt modelId="{B177F176-BAF8-40B1-B70A-586F05F07969}" type="pres">
      <dgm:prSet presAssocID="{F2A64269-3B93-495D-9DDC-3C222A1BD40D}" presName="hierChild5" presStyleCnt="0"/>
      <dgm:spPr/>
    </dgm:pt>
    <dgm:pt modelId="{CEBA8A80-91B7-4BEB-B040-F6A022BC9D92}" type="pres">
      <dgm:prSet presAssocID="{91D65433-D2A8-4B74-A121-A25D852B1B09}" presName="Name37" presStyleLbl="parChTrans1D3" presStyleIdx="2" presStyleCnt="13"/>
      <dgm:spPr/>
    </dgm:pt>
    <dgm:pt modelId="{CC8A6B16-022E-4303-9F75-2D7A3ECB954D}" type="pres">
      <dgm:prSet presAssocID="{2792AE8C-BA91-430C-9B1D-4FF7F57D5B3A}" presName="hierRoot2" presStyleCnt="0">
        <dgm:presLayoutVars>
          <dgm:hierBranch val="init"/>
        </dgm:presLayoutVars>
      </dgm:prSet>
      <dgm:spPr/>
    </dgm:pt>
    <dgm:pt modelId="{FFE1874F-208F-4DFD-8888-1E3D863E7EFC}" type="pres">
      <dgm:prSet presAssocID="{2792AE8C-BA91-430C-9B1D-4FF7F57D5B3A}" presName="rootComposite" presStyleCnt="0"/>
      <dgm:spPr/>
    </dgm:pt>
    <dgm:pt modelId="{7DCCCDB1-CC84-44B7-80E0-79973336A64C}" type="pres">
      <dgm:prSet presAssocID="{2792AE8C-BA91-430C-9B1D-4FF7F57D5B3A}" presName="rootText" presStyleLbl="node3" presStyleIdx="2" presStyleCnt="13">
        <dgm:presLayoutVars>
          <dgm:chPref val="3"/>
        </dgm:presLayoutVars>
      </dgm:prSet>
      <dgm:spPr/>
    </dgm:pt>
    <dgm:pt modelId="{780687E1-1226-472A-AF2B-72E381C7E22B}" type="pres">
      <dgm:prSet presAssocID="{2792AE8C-BA91-430C-9B1D-4FF7F57D5B3A}" presName="rootConnector" presStyleLbl="node3" presStyleIdx="2" presStyleCnt="13"/>
      <dgm:spPr/>
    </dgm:pt>
    <dgm:pt modelId="{607C31F7-ED14-42A1-BE47-8726F068B635}" type="pres">
      <dgm:prSet presAssocID="{2792AE8C-BA91-430C-9B1D-4FF7F57D5B3A}" presName="hierChild4" presStyleCnt="0"/>
      <dgm:spPr/>
    </dgm:pt>
    <dgm:pt modelId="{4CE674A5-75B1-4311-A994-C7A3FF51EE6E}" type="pres">
      <dgm:prSet presAssocID="{2792AE8C-BA91-430C-9B1D-4FF7F57D5B3A}" presName="hierChild5" presStyleCnt="0"/>
      <dgm:spPr/>
    </dgm:pt>
    <dgm:pt modelId="{FE76D05E-6C10-4495-A8DC-41CE063332FE}" type="pres">
      <dgm:prSet presAssocID="{33EB8EDD-5839-4760-B3C3-50A3B514790D}" presName="hierChild5" presStyleCnt="0"/>
      <dgm:spPr/>
    </dgm:pt>
    <dgm:pt modelId="{E9E02BBB-CA8F-4B8D-BD50-C3F028D4B4A9}" type="pres">
      <dgm:prSet presAssocID="{3DDCC20C-2E14-42CB-A686-C6F82F4962A9}" presName="Name37" presStyleLbl="parChTrans1D2" presStyleIdx="1" presStyleCnt="9"/>
      <dgm:spPr/>
    </dgm:pt>
    <dgm:pt modelId="{F999944D-878C-46B4-B07B-D3F217F66B7A}" type="pres">
      <dgm:prSet presAssocID="{C06EED0E-1D49-475E-9C34-40675D235FC1}" presName="hierRoot2" presStyleCnt="0">
        <dgm:presLayoutVars>
          <dgm:hierBranch val="init"/>
        </dgm:presLayoutVars>
      </dgm:prSet>
      <dgm:spPr/>
    </dgm:pt>
    <dgm:pt modelId="{A03AE5E6-016E-4911-827A-AA0B3E01A68F}" type="pres">
      <dgm:prSet presAssocID="{C06EED0E-1D49-475E-9C34-40675D235FC1}" presName="rootComposite" presStyleCnt="0"/>
      <dgm:spPr/>
    </dgm:pt>
    <dgm:pt modelId="{946BAB04-C4EB-4606-B840-2FD305EB4073}" type="pres">
      <dgm:prSet presAssocID="{C06EED0E-1D49-475E-9C34-40675D235FC1}" presName="rootText" presStyleLbl="node2" presStyleIdx="1" presStyleCnt="8">
        <dgm:presLayoutVars>
          <dgm:chPref val="3"/>
        </dgm:presLayoutVars>
      </dgm:prSet>
      <dgm:spPr/>
    </dgm:pt>
    <dgm:pt modelId="{4B7A5F29-DA23-49E5-86B2-F452D086B216}" type="pres">
      <dgm:prSet presAssocID="{C06EED0E-1D49-475E-9C34-40675D235FC1}" presName="rootConnector" presStyleLbl="node2" presStyleIdx="1" presStyleCnt="8"/>
      <dgm:spPr/>
    </dgm:pt>
    <dgm:pt modelId="{DA12448C-7459-40E9-AD20-6C35BD57BD4D}" type="pres">
      <dgm:prSet presAssocID="{C06EED0E-1D49-475E-9C34-40675D235FC1}" presName="hierChild4" presStyleCnt="0"/>
      <dgm:spPr/>
    </dgm:pt>
    <dgm:pt modelId="{612E7022-91DD-4107-A024-6A4A7E027D2E}" type="pres">
      <dgm:prSet presAssocID="{AB228B12-D26F-418D-9C3E-4F9FFFD425AC}" presName="Name37" presStyleLbl="parChTrans1D3" presStyleIdx="3" presStyleCnt="13"/>
      <dgm:spPr/>
    </dgm:pt>
    <dgm:pt modelId="{BF451EF6-9D72-46FC-B13E-4E2C0CD2C109}" type="pres">
      <dgm:prSet presAssocID="{87146CAE-E144-486A-8A5B-327114257260}" presName="hierRoot2" presStyleCnt="0">
        <dgm:presLayoutVars>
          <dgm:hierBranch val="init"/>
        </dgm:presLayoutVars>
      </dgm:prSet>
      <dgm:spPr/>
    </dgm:pt>
    <dgm:pt modelId="{D61335F3-E1F7-4F3F-A0EA-AFDF53C3CC28}" type="pres">
      <dgm:prSet presAssocID="{87146CAE-E144-486A-8A5B-327114257260}" presName="rootComposite" presStyleCnt="0"/>
      <dgm:spPr/>
    </dgm:pt>
    <dgm:pt modelId="{BD0560B1-CE0F-47FC-ADF5-DC6D4D71190B}" type="pres">
      <dgm:prSet presAssocID="{87146CAE-E144-486A-8A5B-327114257260}" presName="rootText" presStyleLbl="node3" presStyleIdx="3" presStyleCnt="13">
        <dgm:presLayoutVars>
          <dgm:chPref val="3"/>
        </dgm:presLayoutVars>
      </dgm:prSet>
      <dgm:spPr/>
    </dgm:pt>
    <dgm:pt modelId="{FAC2614D-7B18-4A50-A730-DD6AE2D392ED}" type="pres">
      <dgm:prSet presAssocID="{87146CAE-E144-486A-8A5B-327114257260}" presName="rootConnector" presStyleLbl="node3" presStyleIdx="3" presStyleCnt="13"/>
      <dgm:spPr/>
    </dgm:pt>
    <dgm:pt modelId="{C5474FAA-D4FC-426A-8F83-3D4DFE829919}" type="pres">
      <dgm:prSet presAssocID="{87146CAE-E144-486A-8A5B-327114257260}" presName="hierChild4" presStyleCnt="0"/>
      <dgm:spPr/>
    </dgm:pt>
    <dgm:pt modelId="{C406E11C-A1B5-4312-9B69-EBBC4B8D01F4}" type="pres">
      <dgm:prSet presAssocID="{87146CAE-E144-486A-8A5B-327114257260}" presName="hierChild5" presStyleCnt="0"/>
      <dgm:spPr/>
    </dgm:pt>
    <dgm:pt modelId="{992C0A15-F8DA-41C0-9B77-C1466204CD2F}" type="pres">
      <dgm:prSet presAssocID="{C06EED0E-1D49-475E-9C34-40675D235FC1}" presName="hierChild5" presStyleCnt="0"/>
      <dgm:spPr/>
    </dgm:pt>
    <dgm:pt modelId="{401D324D-1A5F-4B2F-9A6A-7691CEBF2F62}" type="pres">
      <dgm:prSet presAssocID="{E282AC98-0520-4DED-B5E8-23C47E06CB99}" presName="Name37" presStyleLbl="parChTrans1D2" presStyleIdx="2" presStyleCnt="9"/>
      <dgm:spPr/>
    </dgm:pt>
    <dgm:pt modelId="{C10D6F19-BF92-4BBE-A563-38ED36F4094D}" type="pres">
      <dgm:prSet presAssocID="{BBE0556A-5430-4CB7-9F85-DF2569586F84}" presName="hierRoot2" presStyleCnt="0">
        <dgm:presLayoutVars>
          <dgm:hierBranch val="init"/>
        </dgm:presLayoutVars>
      </dgm:prSet>
      <dgm:spPr/>
    </dgm:pt>
    <dgm:pt modelId="{F926BAFC-88EC-4083-B784-C08E5E920504}" type="pres">
      <dgm:prSet presAssocID="{BBE0556A-5430-4CB7-9F85-DF2569586F84}" presName="rootComposite" presStyleCnt="0"/>
      <dgm:spPr/>
    </dgm:pt>
    <dgm:pt modelId="{9D70A2C7-BE3A-4067-9482-D74780E88C14}" type="pres">
      <dgm:prSet presAssocID="{BBE0556A-5430-4CB7-9F85-DF2569586F84}" presName="rootText" presStyleLbl="node2" presStyleIdx="2" presStyleCnt="8">
        <dgm:presLayoutVars>
          <dgm:chPref val="3"/>
        </dgm:presLayoutVars>
      </dgm:prSet>
      <dgm:spPr/>
    </dgm:pt>
    <dgm:pt modelId="{C3D33537-4F2B-46DD-99B2-737C914684A6}" type="pres">
      <dgm:prSet presAssocID="{BBE0556A-5430-4CB7-9F85-DF2569586F84}" presName="rootConnector" presStyleLbl="node2" presStyleIdx="2" presStyleCnt="8"/>
      <dgm:spPr/>
    </dgm:pt>
    <dgm:pt modelId="{11AA5A57-4100-4369-B851-7A75813C1464}" type="pres">
      <dgm:prSet presAssocID="{BBE0556A-5430-4CB7-9F85-DF2569586F84}" presName="hierChild4" presStyleCnt="0"/>
      <dgm:spPr/>
    </dgm:pt>
    <dgm:pt modelId="{E5E46D51-6946-4274-9DE6-8FD975A6CA7B}" type="pres">
      <dgm:prSet presAssocID="{FD9B06A2-6EDA-46D1-BE37-8343F9A894CB}" presName="Name37" presStyleLbl="parChTrans1D3" presStyleIdx="4" presStyleCnt="13"/>
      <dgm:spPr/>
    </dgm:pt>
    <dgm:pt modelId="{6C1BE8C8-FC12-4A6D-9497-423B15B42F38}" type="pres">
      <dgm:prSet presAssocID="{EB97BBDC-6BEC-43C1-AEE8-DB2CF892001E}" presName="hierRoot2" presStyleCnt="0">
        <dgm:presLayoutVars>
          <dgm:hierBranch val="init"/>
        </dgm:presLayoutVars>
      </dgm:prSet>
      <dgm:spPr/>
    </dgm:pt>
    <dgm:pt modelId="{5B0D3BB9-9929-4CD9-8433-AD76BC9A2E5B}" type="pres">
      <dgm:prSet presAssocID="{EB97BBDC-6BEC-43C1-AEE8-DB2CF892001E}" presName="rootComposite" presStyleCnt="0"/>
      <dgm:spPr/>
    </dgm:pt>
    <dgm:pt modelId="{CB947AFF-61F3-45F4-95CE-C0D54BF2BA24}" type="pres">
      <dgm:prSet presAssocID="{EB97BBDC-6BEC-43C1-AEE8-DB2CF892001E}" presName="rootText" presStyleLbl="node3" presStyleIdx="4" presStyleCnt="13">
        <dgm:presLayoutVars>
          <dgm:chPref val="3"/>
        </dgm:presLayoutVars>
      </dgm:prSet>
      <dgm:spPr/>
    </dgm:pt>
    <dgm:pt modelId="{29B6D7C0-AD62-4470-9E41-5D0800DB965E}" type="pres">
      <dgm:prSet presAssocID="{EB97BBDC-6BEC-43C1-AEE8-DB2CF892001E}" presName="rootConnector" presStyleLbl="node3" presStyleIdx="4" presStyleCnt="13"/>
      <dgm:spPr/>
    </dgm:pt>
    <dgm:pt modelId="{1738DF0B-913E-4DF8-ACD0-715764FF161A}" type="pres">
      <dgm:prSet presAssocID="{EB97BBDC-6BEC-43C1-AEE8-DB2CF892001E}" presName="hierChild4" presStyleCnt="0"/>
      <dgm:spPr/>
    </dgm:pt>
    <dgm:pt modelId="{D84708B7-0C1E-4E11-88E6-FB1D77C457BF}" type="pres">
      <dgm:prSet presAssocID="{EB97BBDC-6BEC-43C1-AEE8-DB2CF892001E}" presName="hierChild5" presStyleCnt="0"/>
      <dgm:spPr/>
    </dgm:pt>
    <dgm:pt modelId="{337CF17A-3A4F-4579-8B35-F9C49D42F557}" type="pres">
      <dgm:prSet presAssocID="{B6D4049E-F5D5-4F1B-971E-347A336071D3}" presName="Name37" presStyleLbl="parChTrans1D3" presStyleIdx="5" presStyleCnt="13"/>
      <dgm:spPr/>
    </dgm:pt>
    <dgm:pt modelId="{86125E89-6982-46F8-8B87-4CAC1A8FE17F}" type="pres">
      <dgm:prSet presAssocID="{232C4E07-4EC6-4867-913E-5E1730C049C1}" presName="hierRoot2" presStyleCnt="0">
        <dgm:presLayoutVars>
          <dgm:hierBranch val="init"/>
        </dgm:presLayoutVars>
      </dgm:prSet>
      <dgm:spPr/>
    </dgm:pt>
    <dgm:pt modelId="{0634CBCB-4753-4C11-B8A0-FAF354F905EE}" type="pres">
      <dgm:prSet presAssocID="{232C4E07-4EC6-4867-913E-5E1730C049C1}" presName="rootComposite" presStyleCnt="0"/>
      <dgm:spPr/>
    </dgm:pt>
    <dgm:pt modelId="{CE25610A-7E3F-4A03-8B67-3B7720B01377}" type="pres">
      <dgm:prSet presAssocID="{232C4E07-4EC6-4867-913E-5E1730C049C1}" presName="rootText" presStyleLbl="node3" presStyleIdx="5" presStyleCnt="13">
        <dgm:presLayoutVars>
          <dgm:chPref val="3"/>
        </dgm:presLayoutVars>
      </dgm:prSet>
      <dgm:spPr/>
    </dgm:pt>
    <dgm:pt modelId="{B46DA3BB-03CF-4989-94F6-04039B8A144C}" type="pres">
      <dgm:prSet presAssocID="{232C4E07-4EC6-4867-913E-5E1730C049C1}" presName="rootConnector" presStyleLbl="node3" presStyleIdx="5" presStyleCnt="13"/>
      <dgm:spPr/>
    </dgm:pt>
    <dgm:pt modelId="{4355AE12-0AEC-4D55-819F-F0ADC425980B}" type="pres">
      <dgm:prSet presAssocID="{232C4E07-4EC6-4867-913E-5E1730C049C1}" presName="hierChild4" presStyleCnt="0"/>
      <dgm:spPr/>
    </dgm:pt>
    <dgm:pt modelId="{9B8E5149-27D7-43C6-8527-5A8FA99D70C6}" type="pres">
      <dgm:prSet presAssocID="{232C4E07-4EC6-4867-913E-5E1730C049C1}" presName="hierChild5" presStyleCnt="0"/>
      <dgm:spPr/>
    </dgm:pt>
    <dgm:pt modelId="{FF329034-18C3-4C7E-819C-252BD3421A3A}" type="pres">
      <dgm:prSet presAssocID="{BBE0556A-5430-4CB7-9F85-DF2569586F84}" presName="hierChild5" presStyleCnt="0"/>
      <dgm:spPr/>
    </dgm:pt>
    <dgm:pt modelId="{9B9F9E9C-097D-40F6-B764-C8FB02BA23FA}" type="pres">
      <dgm:prSet presAssocID="{3A3B286C-EEB3-4071-B794-DF431C74584B}" presName="Name37" presStyleLbl="parChTrans1D2" presStyleIdx="3" presStyleCnt="9"/>
      <dgm:spPr/>
    </dgm:pt>
    <dgm:pt modelId="{5DF23EA0-F873-4851-86F9-E11176F60A01}" type="pres">
      <dgm:prSet presAssocID="{9DA8BAA1-DB41-485E-AEE5-1513F5E1FF32}" presName="hierRoot2" presStyleCnt="0">
        <dgm:presLayoutVars>
          <dgm:hierBranch val="init"/>
        </dgm:presLayoutVars>
      </dgm:prSet>
      <dgm:spPr/>
    </dgm:pt>
    <dgm:pt modelId="{AA672427-5A32-4053-88E4-8434F6E6724A}" type="pres">
      <dgm:prSet presAssocID="{9DA8BAA1-DB41-485E-AEE5-1513F5E1FF32}" presName="rootComposite" presStyleCnt="0"/>
      <dgm:spPr/>
    </dgm:pt>
    <dgm:pt modelId="{99B9D871-7269-4DB3-A4A9-226F592611B5}" type="pres">
      <dgm:prSet presAssocID="{9DA8BAA1-DB41-485E-AEE5-1513F5E1FF32}" presName="rootText" presStyleLbl="node2" presStyleIdx="3" presStyleCnt="8">
        <dgm:presLayoutVars>
          <dgm:chPref val="3"/>
        </dgm:presLayoutVars>
      </dgm:prSet>
      <dgm:spPr/>
    </dgm:pt>
    <dgm:pt modelId="{5F8216A5-A37F-4878-A3E9-B40B714DB5D7}" type="pres">
      <dgm:prSet presAssocID="{9DA8BAA1-DB41-485E-AEE5-1513F5E1FF32}" presName="rootConnector" presStyleLbl="node2" presStyleIdx="3" presStyleCnt="8"/>
      <dgm:spPr/>
    </dgm:pt>
    <dgm:pt modelId="{99806B0B-20B9-4131-8C0C-3AF18C3A3E45}" type="pres">
      <dgm:prSet presAssocID="{9DA8BAA1-DB41-485E-AEE5-1513F5E1FF32}" presName="hierChild4" presStyleCnt="0"/>
      <dgm:spPr/>
    </dgm:pt>
    <dgm:pt modelId="{CEE35BFC-7A4F-4000-9314-F2EA0D8A7C53}" type="pres">
      <dgm:prSet presAssocID="{527C3CD3-9400-4F0E-BBA5-37036F4665CB}" presName="Name37" presStyleLbl="parChTrans1D3" presStyleIdx="6" presStyleCnt="13"/>
      <dgm:spPr/>
    </dgm:pt>
    <dgm:pt modelId="{2F4696EB-3D00-47AA-9E9E-1D1F8489C4B1}" type="pres">
      <dgm:prSet presAssocID="{043B5BEB-42D7-485A-B11C-612E36129DFC}" presName="hierRoot2" presStyleCnt="0">
        <dgm:presLayoutVars>
          <dgm:hierBranch val="init"/>
        </dgm:presLayoutVars>
      </dgm:prSet>
      <dgm:spPr/>
    </dgm:pt>
    <dgm:pt modelId="{42583746-35A2-4D2F-9423-3B33930270AF}" type="pres">
      <dgm:prSet presAssocID="{043B5BEB-42D7-485A-B11C-612E36129DFC}" presName="rootComposite" presStyleCnt="0"/>
      <dgm:spPr/>
    </dgm:pt>
    <dgm:pt modelId="{D0720FBC-D819-4BA0-874E-1906EA11DBFC}" type="pres">
      <dgm:prSet presAssocID="{043B5BEB-42D7-485A-B11C-612E36129DFC}" presName="rootText" presStyleLbl="node3" presStyleIdx="6" presStyleCnt="13">
        <dgm:presLayoutVars>
          <dgm:chPref val="3"/>
        </dgm:presLayoutVars>
      </dgm:prSet>
      <dgm:spPr/>
    </dgm:pt>
    <dgm:pt modelId="{4BB32FDD-5D74-4422-B63B-7C77B0872918}" type="pres">
      <dgm:prSet presAssocID="{043B5BEB-42D7-485A-B11C-612E36129DFC}" presName="rootConnector" presStyleLbl="node3" presStyleIdx="6" presStyleCnt="13"/>
      <dgm:spPr/>
    </dgm:pt>
    <dgm:pt modelId="{EEAF5F85-D163-4F7C-A4A3-552921CB7B17}" type="pres">
      <dgm:prSet presAssocID="{043B5BEB-42D7-485A-B11C-612E36129DFC}" presName="hierChild4" presStyleCnt="0"/>
      <dgm:spPr/>
    </dgm:pt>
    <dgm:pt modelId="{070FF1A8-07DB-40AC-9BD1-5B0E0309879E}" type="pres">
      <dgm:prSet presAssocID="{043B5BEB-42D7-485A-B11C-612E36129DFC}" presName="hierChild5" presStyleCnt="0"/>
      <dgm:spPr/>
    </dgm:pt>
    <dgm:pt modelId="{3C9D946E-C369-420C-9D58-53ECC55DD975}" type="pres">
      <dgm:prSet presAssocID="{D005D1DC-D341-402E-BA7C-589EB418D54C}" presName="Name37" presStyleLbl="parChTrans1D3" presStyleIdx="7" presStyleCnt="13"/>
      <dgm:spPr/>
    </dgm:pt>
    <dgm:pt modelId="{247A4F4C-3132-4130-801C-603D3810632A}" type="pres">
      <dgm:prSet presAssocID="{F5918672-BDCE-4FA6-A4E5-3D5E7E6322E6}" presName="hierRoot2" presStyleCnt="0">
        <dgm:presLayoutVars>
          <dgm:hierBranch val="init"/>
        </dgm:presLayoutVars>
      </dgm:prSet>
      <dgm:spPr/>
    </dgm:pt>
    <dgm:pt modelId="{BBDDC280-3EDF-449C-B776-A78E98CF8B06}" type="pres">
      <dgm:prSet presAssocID="{F5918672-BDCE-4FA6-A4E5-3D5E7E6322E6}" presName="rootComposite" presStyleCnt="0"/>
      <dgm:spPr/>
    </dgm:pt>
    <dgm:pt modelId="{1FA84B00-48F1-4698-A1AA-315F8D408D7D}" type="pres">
      <dgm:prSet presAssocID="{F5918672-BDCE-4FA6-A4E5-3D5E7E6322E6}" presName="rootText" presStyleLbl="node3" presStyleIdx="7" presStyleCnt="13">
        <dgm:presLayoutVars>
          <dgm:chPref val="3"/>
        </dgm:presLayoutVars>
      </dgm:prSet>
      <dgm:spPr/>
    </dgm:pt>
    <dgm:pt modelId="{BE84CE50-7353-4EE9-8D0A-A86D4756423A}" type="pres">
      <dgm:prSet presAssocID="{F5918672-BDCE-4FA6-A4E5-3D5E7E6322E6}" presName="rootConnector" presStyleLbl="node3" presStyleIdx="7" presStyleCnt="13"/>
      <dgm:spPr/>
    </dgm:pt>
    <dgm:pt modelId="{6F006D59-7729-46F2-BEF7-4DCC63846759}" type="pres">
      <dgm:prSet presAssocID="{F5918672-BDCE-4FA6-A4E5-3D5E7E6322E6}" presName="hierChild4" presStyleCnt="0"/>
      <dgm:spPr/>
    </dgm:pt>
    <dgm:pt modelId="{7F30744A-4F37-499F-8CD4-067647CE8DE3}" type="pres">
      <dgm:prSet presAssocID="{F5918672-BDCE-4FA6-A4E5-3D5E7E6322E6}" presName="hierChild5" presStyleCnt="0"/>
      <dgm:spPr/>
    </dgm:pt>
    <dgm:pt modelId="{733F15FE-2F35-499F-A1CE-F2800DA5FEF8}" type="pres">
      <dgm:prSet presAssocID="{254B51F4-C192-4DE6-A999-A2EB7032C007}" presName="Name37" presStyleLbl="parChTrans1D3" presStyleIdx="8" presStyleCnt="13"/>
      <dgm:spPr/>
    </dgm:pt>
    <dgm:pt modelId="{15665D9F-50D9-4CFF-A7DC-5430D4DAD47E}" type="pres">
      <dgm:prSet presAssocID="{90A9B74A-6B41-4257-9209-1CFD82807A21}" presName="hierRoot2" presStyleCnt="0">
        <dgm:presLayoutVars>
          <dgm:hierBranch val="init"/>
        </dgm:presLayoutVars>
      </dgm:prSet>
      <dgm:spPr/>
    </dgm:pt>
    <dgm:pt modelId="{E36DC40C-D582-4159-BA0E-49341CA40EEB}" type="pres">
      <dgm:prSet presAssocID="{90A9B74A-6B41-4257-9209-1CFD82807A21}" presName="rootComposite" presStyleCnt="0"/>
      <dgm:spPr/>
    </dgm:pt>
    <dgm:pt modelId="{E190A1D2-AF47-4295-8B47-D8B14DB81062}" type="pres">
      <dgm:prSet presAssocID="{90A9B74A-6B41-4257-9209-1CFD82807A21}" presName="rootText" presStyleLbl="node3" presStyleIdx="8" presStyleCnt="13">
        <dgm:presLayoutVars>
          <dgm:chPref val="3"/>
        </dgm:presLayoutVars>
      </dgm:prSet>
      <dgm:spPr/>
    </dgm:pt>
    <dgm:pt modelId="{17D87CBF-E568-4C52-AF6F-AC32A51D3D34}" type="pres">
      <dgm:prSet presAssocID="{90A9B74A-6B41-4257-9209-1CFD82807A21}" presName="rootConnector" presStyleLbl="node3" presStyleIdx="8" presStyleCnt="13"/>
      <dgm:spPr/>
    </dgm:pt>
    <dgm:pt modelId="{4948B4C9-5F90-4E1D-9D6B-4C2A5DE5FB7F}" type="pres">
      <dgm:prSet presAssocID="{90A9B74A-6B41-4257-9209-1CFD82807A21}" presName="hierChild4" presStyleCnt="0"/>
      <dgm:spPr/>
    </dgm:pt>
    <dgm:pt modelId="{B2F2623B-299C-42F2-A436-427FBA8CA75B}" type="pres">
      <dgm:prSet presAssocID="{90A9B74A-6B41-4257-9209-1CFD82807A21}" presName="hierChild5" presStyleCnt="0"/>
      <dgm:spPr/>
    </dgm:pt>
    <dgm:pt modelId="{7D5B5E09-666B-4C3A-8735-60BF578788FC}" type="pres">
      <dgm:prSet presAssocID="{378D0C01-9F85-4264-B12D-3FDC96BD8A2E}" presName="Name37" presStyleLbl="parChTrans1D3" presStyleIdx="9" presStyleCnt="13"/>
      <dgm:spPr/>
    </dgm:pt>
    <dgm:pt modelId="{AE4806C0-A336-4F09-BC71-BF7CF31C1205}" type="pres">
      <dgm:prSet presAssocID="{1FA323D9-F5CD-45C3-AD10-D681BB551F28}" presName="hierRoot2" presStyleCnt="0">
        <dgm:presLayoutVars>
          <dgm:hierBranch val="init"/>
        </dgm:presLayoutVars>
      </dgm:prSet>
      <dgm:spPr/>
    </dgm:pt>
    <dgm:pt modelId="{6B142A03-834F-414F-ACE3-D9BD2DB25F77}" type="pres">
      <dgm:prSet presAssocID="{1FA323D9-F5CD-45C3-AD10-D681BB551F28}" presName="rootComposite" presStyleCnt="0"/>
      <dgm:spPr/>
    </dgm:pt>
    <dgm:pt modelId="{7BBD0E94-F91B-4501-9323-DF170E575287}" type="pres">
      <dgm:prSet presAssocID="{1FA323D9-F5CD-45C3-AD10-D681BB551F28}" presName="rootText" presStyleLbl="node3" presStyleIdx="9" presStyleCnt="13">
        <dgm:presLayoutVars>
          <dgm:chPref val="3"/>
        </dgm:presLayoutVars>
      </dgm:prSet>
      <dgm:spPr/>
    </dgm:pt>
    <dgm:pt modelId="{B4AABA16-9B50-48AB-920E-AEE65FEC5CEB}" type="pres">
      <dgm:prSet presAssocID="{1FA323D9-F5CD-45C3-AD10-D681BB551F28}" presName="rootConnector" presStyleLbl="node3" presStyleIdx="9" presStyleCnt="13"/>
      <dgm:spPr/>
    </dgm:pt>
    <dgm:pt modelId="{AFFE9046-9627-498E-A0DE-5520D4D93A74}" type="pres">
      <dgm:prSet presAssocID="{1FA323D9-F5CD-45C3-AD10-D681BB551F28}" presName="hierChild4" presStyleCnt="0"/>
      <dgm:spPr/>
    </dgm:pt>
    <dgm:pt modelId="{50661F43-568B-4C1E-A4E7-E2CA439B906A}" type="pres">
      <dgm:prSet presAssocID="{1FA323D9-F5CD-45C3-AD10-D681BB551F28}" presName="hierChild5" presStyleCnt="0"/>
      <dgm:spPr/>
    </dgm:pt>
    <dgm:pt modelId="{BAD6B834-741D-4ED2-B544-A2B82546AF85}" type="pres">
      <dgm:prSet presAssocID="{49AE7973-197E-4CE5-A9DA-0342DB795A3D}" presName="Name37" presStyleLbl="parChTrans1D3" presStyleIdx="10" presStyleCnt="13"/>
      <dgm:spPr/>
    </dgm:pt>
    <dgm:pt modelId="{E894A274-918E-4059-81B8-D79F48D78165}" type="pres">
      <dgm:prSet presAssocID="{95D23710-9C87-4001-9792-D55614AAF18F}" presName="hierRoot2" presStyleCnt="0">
        <dgm:presLayoutVars>
          <dgm:hierBranch val="init"/>
        </dgm:presLayoutVars>
      </dgm:prSet>
      <dgm:spPr/>
    </dgm:pt>
    <dgm:pt modelId="{C66432BA-A4E6-4AE0-908C-F06A9A80BF9E}" type="pres">
      <dgm:prSet presAssocID="{95D23710-9C87-4001-9792-D55614AAF18F}" presName="rootComposite" presStyleCnt="0"/>
      <dgm:spPr/>
    </dgm:pt>
    <dgm:pt modelId="{04A1C698-31E5-46F8-9B67-7582F0108098}" type="pres">
      <dgm:prSet presAssocID="{95D23710-9C87-4001-9792-D55614AAF18F}" presName="rootText" presStyleLbl="node3" presStyleIdx="10" presStyleCnt="13">
        <dgm:presLayoutVars>
          <dgm:chPref val="3"/>
        </dgm:presLayoutVars>
      </dgm:prSet>
      <dgm:spPr/>
    </dgm:pt>
    <dgm:pt modelId="{AE9A45E8-51F0-45C4-AB1E-D77A0EDA3556}" type="pres">
      <dgm:prSet presAssocID="{95D23710-9C87-4001-9792-D55614AAF18F}" presName="rootConnector" presStyleLbl="node3" presStyleIdx="10" presStyleCnt="13"/>
      <dgm:spPr/>
    </dgm:pt>
    <dgm:pt modelId="{19E5FA1C-FC55-44A0-A952-A0CA09494EE4}" type="pres">
      <dgm:prSet presAssocID="{95D23710-9C87-4001-9792-D55614AAF18F}" presName="hierChild4" presStyleCnt="0"/>
      <dgm:spPr/>
    </dgm:pt>
    <dgm:pt modelId="{D061DC00-5BE1-411E-ADC4-6A429A034A50}" type="pres">
      <dgm:prSet presAssocID="{95D23710-9C87-4001-9792-D55614AAF18F}" presName="hierChild5" presStyleCnt="0"/>
      <dgm:spPr/>
    </dgm:pt>
    <dgm:pt modelId="{CFEC74CC-F15B-4DF2-A478-572D78AEF09E}" type="pres">
      <dgm:prSet presAssocID="{9DA8BAA1-DB41-485E-AEE5-1513F5E1FF32}" presName="hierChild5" presStyleCnt="0"/>
      <dgm:spPr/>
    </dgm:pt>
    <dgm:pt modelId="{C634E9A5-3AF6-4EAC-BCA2-B769CB846341}" type="pres">
      <dgm:prSet presAssocID="{D364FDFF-D022-4B59-9C11-113523AE8C3D}" presName="Name37" presStyleLbl="parChTrans1D2" presStyleIdx="4" presStyleCnt="9"/>
      <dgm:spPr/>
    </dgm:pt>
    <dgm:pt modelId="{EAB50B32-1036-4D58-A6A8-392429FC3817}" type="pres">
      <dgm:prSet presAssocID="{2D7FDE9D-9435-4823-AB4B-FC72C2638440}" presName="hierRoot2" presStyleCnt="0">
        <dgm:presLayoutVars>
          <dgm:hierBranch val="init"/>
        </dgm:presLayoutVars>
      </dgm:prSet>
      <dgm:spPr/>
    </dgm:pt>
    <dgm:pt modelId="{1B2889E7-AF39-4BEE-B547-AF6C8DCE4168}" type="pres">
      <dgm:prSet presAssocID="{2D7FDE9D-9435-4823-AB4B-FC72C2638440}" presName="rootComposite" presStyleCnt="0"/>
      <dgm:spPr/>
    </dgm:pt>
    <dgm:pt modelId="{B9FE44A0-9F74-4F49-8B38-B5BFCCF83C31}" type="pres">
      <dgm:prSet presAssocID="{2D7FDE9D-9435-4823-AB4B-FC72C2638440}" presName="rootText" presStyleLbl="node2" presStyleIdx="4" presStyleCnt="8">
        <dgm:presLayoutVars>
          <dgm:chPref val="3"/>
        </dgm:presLayoutVars>
      </dgm:prSet>
      <dgm:spPr/>
    </dgm:pt>
    <dgm:pt modelId="{963029D4-F4F8-4F0B-8F26-6451953EFD08}" type="pres">
      <dgm:prSet presAssocID="{2D7FDE9D-9435-4823-AB4B-FC72C2638440}" presName="rootConnector" presStyleLbl="node2" presStyleIdx="4" presStyleCnt="8"/>
      <dgm:spPr/>
    </dgm:pt>
    <dgm:pt modelId="{AC49C459-3CD7-4688-9536-FB61863A6633}" type="pres">
      <dgm:prSet presAssocID="{2D7FDE9D-9435-4823-AB4B-FC72C2638440}" presName="hierChild4" presStyleCnt="0"/>
      <dgm:spPr/>
    </dgm:pt>
    <dgm:pt modelId="{EB47B8EA-5327-4C81-B0A8-16F0851DB7A1}" type="pres">
      <dgm:prSet presAssocID="{2D7FDE9D-9435-4823-AB4B-FC72C2638440}" presName="hierChild5" presStyleCnt="0"/>
      <dgm:spPr/>
    </dgm:pt>
    <dgm:pt modelId="{B38DE692-0B4E-49F9-B5D1-A3F3A15EE5C1}" type="pres">
      <dgm:prSet presAssocID="{859D443D-3B2F-4056-8768-66799E3D4F7D}" presName="Name37" presStyleLbl="parChTrans1D2" presStyleIdx="5" presStyleCnt="9"/>
      <dgm:spPr/>
    </dgm:pt>
    <dgm:pt modelId="{E00F94C3-9391-452A-93F5-E812F6FDAD91}" type="pres">
      <dgm:prSet presAssocID="{F36FB1C6-20FC-485A-B9A5-EAD33DC65A76}" presName="hierRoot2" presStyleCnt="0">
        <dgm:presLayoutVars>
          <dgm:hierBranch val="init"/>
        </dgm:presLayoutVars>
      </dgm:prSet>
      <dgm:spPr/>
    </dgm:pt>
    <dgm:pt modelId="{A4035073-E351-49BE-8EBA-87B8580B1E08}" type="pres">
      <dgm:prSet presAssocID="{F36FB1C6-20FC-485A-B9A5-EAD33DC65A76}" presName="rootComposite" presStyleCnt="0"/>
      <dgm:spPr/>
    </dgm:pt>
    <dgm:pt modelId="{2E3B2933-9A65-44BA-AF16-A8F68E7ACC8A}" type="pres">
      <dgm:prSet presAssocID="{F36FB1C6-20FC-485A-B9A5-EAD33DC65A76}" presName="rootText" presStyleLbl="node2" presStyleIdx="5" presStyleCnt="8">
        <dgm:presLayoutVars>
          <dgm:chPref val="3"/>
        </dgm:presLayoutVars>
      </dgm:prSet>
      <dgm:spPr/>
    </dgm:pt>
    <dgm:pt modelId="{40F78074-EB8B-489B-BFBF-F3555BAD81B3}" type="pres">
      <dgm:prSet presAssocID="{F36FB1C6-20FC-485A-B9A5-EAD33DC65A76}" presName="rootConnector" presStyleLbl="node2" presStyleIdx="5" presStyleCnt="8"/>
      <dgm:spPr/>
    </dgm:pt>
    <dgm:pt modelId="{D60E1469-87BE-45B2-BD04-6777E36F38FF}" type="pres">
      <dgm:prSet presAssocID="{F36FB1C6-20FC-485A-B9A5-EAD33DC65A76}" presName="hierChild4" presStyleCnt="0"/>
      <dgm:spPr/>
    </dgm:pt>
    <dgm:pt modelId="{7C7F4368-3553-427E-9A23-41E552789367}" type="pres">
      <dgm:prSet presAssocID="{46C2AA15-0D95-4D7E-AF2F-8D4FD57EDC7E}" presName="Name37" presStyleLbl="parChTrans1D3" presStyleIdx="11" presStyleCnt="13"/>
      <dgm:spPr/>
    </dgm:pt>
    <dgm:pt modelId="{07A8319E-064B-45CF-BDBE-A7F128C4C023}" type="pres">
      <dgm:prSet presAssocID="{1E146964-D883-4EDE-9EC3-DAD84F358041}" presName="hierRoot2" presStyleCnt="0">
        <dgm:presLayoutVars>
          <dgm:hierBranch val="init"/>
        </dgm:presLayoutVars>
      </dgm:prSet>
      <dgm:spPr/>
    </dgm:pt>
    <dgm:pt modelId="{216A330E-4CF2-48D4-960D-FD9ABA21420D}" type="pres">
      <dgm:prSet presAssocID="{1E146964-D883-4EDE-9EC3-DAD84F358041}" presName="rootComposite" presStyleCnt="0"/>
      <dgm:spPr/>
    </dgm:pt>
    <dgm:pt modelId="{7D003F8E-FF7E-41A2-BE49-D620121BBE82}" type="pres">
      <dgm:prSet presAssocID="{1E146964-D883-4EDE-9EC3-DAD84F358041}" presName="rootText" presStyleLbl="node3" presStyleIdx="11" presStyleCnt="13">
        <dgm:presLayoutVars>
          <dgm:chPref val="3"/>
        </dgm:presLayoutVars>
      </dgm:prSet>
      <dgm:spPr/>
    </dgm:pt>
    <dgm:pt modelId="{D7D23394-5758-47BE-B4F4-4B95D05BF1CF}" type="pres">
      <dgm:prSet presAssocID="{1E146964-D883-4EDE-9EC3-DAD84F358041}" presName="rootConnector" presStyleLbl="node3" presStyleIdx="11" presStyleCnt="13"/>
      <dgm:spPr/>
    </dgm:pt>
    <dgm:pt modelId="{4968E246-80C9-4832-85E6-F51C9ECB4B34}" type="pres">
      <dgm:prSet presAssocID="{1E146964-D883-4EDE-9EC3-DAD84F358041}" presName="hierChild4" presStyleCnt="0"/>
      <dgm:spPr/>
    </dgm:pt>
    <dgm:pt modelId="{4C9B78F7-7103-4499-BF21-9C7AF279F974}" type="pres">
      <dgm:prSet presAssocID="{1E146964-D883-4EDE-9EC3-DAD84F358041}" presName="hierChild5" presStyleCnt="0"/>
      <dgm:spPr/>
    </dgm:pt>
    <dgm:pt modelId="{86AFF68E-89F7-4B8C-977C-6A24A9B262BD}" type="pres">
      <dgm:prSet presAssocID="{F36FB1C6-20FC-485A-B9A5-EAD33DC65A76}" presName="hierChild5" presStyleCnt="0"/>
      <dgm:spPr/>
    </dgm:pt>
    <dgm:pt modelId="{1861F8DC-9E40-4ED5-8A02-DB54072A38B8}" type="pres">
      <dgm:prSet presAssocID="{5BA4B463-86D6-40B9-A2E0-D1A9CB6BA94C}" presName="Name37" presStyleLbl="parChTrans1D2" presStyleIdx="6" presStyleCnt="9"/>
      <dgm:spPr/>
    </dgm:pt>
    <dgm:pt modelId="{73206B50-B92D-4456-81AF-26527DCB1D45}" type="pres">
      <dgm:prSet presAssocID="{06231C50-FED3-4168-B163-A4425E400623}" presName="hierRoot2" presStyleCnt="0">
        <dgm:presLayoutVars>
          <dgm:hierBranch val="init"/>
        </dgm:presLayoutVars>
      </dgm:prSet>
      <dgm:spPr/>
    </dgm:pt>
    <dgm:pt modelId="{15FFD301-2F81-44EB-BB26-96369ACC82C1}" type="pres">
      <dgm:prSet presAssocID="{06231C50-FED3-4168-B163-A4425E400623}" presName="rootComposite" presStyleCnt="0"/>
      <dgm:spPr/>
    </dgm:pt>
    <dgm:pt modelId="{789D54CA-EC47-4585-B4DB-7B90A820B973}" type="pres">
      <dgm:prSet presAssocID="{06231C50-FED3-4168-B163-A4425E400623}" presName="rootText" presStyleLbl="node2" presStyleIdx="6" presStyleCnt="8">
        <dgm:presLayoutVars>
          <dgm:chPref val="3"/>
        </dgm:presLayoutVars>
      </dgm:prSet>
      <dgm:spPr/>
    </dgm:pt>
    <dgm:pt modelId="{6FD3AE87-1662-4040-83AD-CEE7CCC17384}" type="pres">
      <dgm:prSet presAssocID="{06231C50-FED3-4168-B163-A4425E400623}" presName="rootConnector" presStyleLbl="node2" presStyleIdx="6" presStyleCnt="8"/>
      <dgm:spPr/>
    </dgm:pt>
    <dgm:pt modelId="{A7B08B6A-0441-4F8A-9019-CDC9C3688D77}" type="pres">
      <dgm:prSet presAssocID="{06231C50-FED3-4168-B163-A4425E400623}" presName="hierChild4" presStyleCnt="0"/>
      <dgm:spPr/>
    </dgm:pt>
    <dgm:pt modelId="{811334CA-18C2-4BB2-95B4-AFEBED6B37FE}" type="pres">
      <dgm:prSet presAssocID="{346C5403-D7F7-4AA0-B4FF-46E6113BC5A7}" presName="Name37" presStyleLbl="parChTrans1D3" presStyleIdx="12" presStyleCnt="13"/>
      <dgm:spPr/>
    </dgm:pt>
    <dgm:pt modelId="{9CE9A484-9EED-4F4B-8759-749DA1AAB8F0}" type="pres">
      <dgm:prSet presAssocID="{609E8C75-EABB-498D-AD27-76988628D3B6}" presName="hierRoot2" presStyleCnt="0">
        <dgm:presLayoutVars>
          <dgm:hierBranch val="init"/>
        </dgm:presLayoutVars>
      </dgm:prSet>
      <dgm:spPr/>
    </dgm:pt>
    <dgm:pt modelId="{D798AC81-6C76-4FFE-BBC4-A2D613431A79}" type="pres">
      <dgm:prSet presAssocID="{609E8C75-EABB-498D-AD27-76988628D3B6}" presName="rootComposite" presStyleCnt="0"/>
      <dgm:spPr/>
    </dgm:pt>
    <dgm:pt modelId="{F81EC797-29D5-4E26-BFB0-A4CCCE49090F}" type="pres">
      <dgm:prSet presAssocID="{609E8C75-EABB-498D-AD27-76988628D3B6}" presName="rootText" presStyleLbl="node3" presStyleIdx="12" presStyleCnt="13">
        <dgm:presLayoutVars>
          <dgm:chPref val="3"/>
        </dgm:presLayoutVars>
      </dgm:prSet>
      <dgm:spPr/>
    </dgm:pt>
    <dgm:pt modelId="{A6284373-E8B3-4F05-8EA5-E5A327C334D2}" type="pres">
      <dgm:prSet presAssocID="{609E8C75-EABB-498D-AD27-76988628D3B6}" presName="rootConnector" presStyleLbl="node3" presStyleIdx="12" presStyleCnt="13"/>
      <dgm:spPr/>
    </dgm:pt>
    <dgm:pt modelId="{973487EB-BA9B-4E9E-84C9-35FEA1A6C005}" type="pres">
      <dgm:prSet presAssocID="{609E8C75-EABB-498D-AD27-76988628D3B6}" presName="hierChild4" presStyleCnt="0"/>
      <dgm:spPr/>
    </dgm:pt>
    <dgm:pt modelId="{CF34A614-C25F-4AFE-9A14-054F302E0370}" type="pres">
      <dgm:prSet presAssocID="{609E8C75-EABB-498D-AD27-76988628D3B6}" presName="hierChild5" presStyleCnt="0"/>
      <dgm:spPr/>
    </dgm:pt>
    <dgm:pt modelId="{DAA7AF2B-3A56-4801-AC43-51453AE09EA6}" type="pres">
      <dgm:prSet presAssocID="{06231C50-FED3-4168-B163-A4425E400623}" presName="hierChild5" presStyleCnt="0"/>
      <dgm:spPr/>
    </dgm:pt>
    <dgm:pt modelId="{FACCD77A-146A-45D6-ABE4-66D429DAD169}" type="pres">
      <dgm:prSet presAssocID="{5A50E52F-3ED5-4C61-AA8F-38B2F2DE8A36}" presName="Name37" presStyleLbl="parChTrans1D2" presStyleIdx="7" presStyleCnt="9"/>
      <dgm:spPr/>
    </dgm:pt>
    <dgm:pt modelId="{7F6BCB0A-9FBE-481D-B004-77A89FEE5CCF}" type="pres">
      <dgm:prSet presAssocID="{BA1D287D-A05A-4C54-8233-05BB285E9FC4}" presName="hierRoot2" presStyleCnt="0">
        <dgm:presLayoutVars>
          <dgm:hierBranch val="init"/>
        </dgm:presLayoutVars>
      </dgm:prSet>
      <dgm:spPr/>
    </dgm:pt>
    <dgm:pt modelId="{08170A90-588B-44B2-B2D7-E2ED0FC041AD}" type="pres">
      <dgm:prSet presAssocID="{BA1D287D-A05A-4C54-8233-05BB285E9FC4}" presName="rootComposite" presStyleCnt="0"/>
      <dgm:spPr/>
    </dgm:pt>
    <dgm:pt modelId="{5015CA30-1DC0-45D0-A4C3-9B03D91B0424}" type="pres">
      <dgm:prSet presAssocID="{BA1D287D-A05A-4C54-8233-05BB285E9FC4}" presName="rootText" presStyleLbl="node2" presStyleIdx="7" presStyleCnt="8">
        <dgm:presLayoutVars>
          <dgm:chPref val="3"/>
        </dgm:presLayoutVars>
      </dgm:prSet>
      <dgm:spPr/>
    </dgm:pt>
    <dgm:pt modelId="{946C6681-F850-47DF-8369-F582EC7936C6}" type="pres">
      <dgm:prSet presAssocID="{BA1D287D-A05A-4C54-8233-05BB285E9FC4}" presName="rootConnector" presStyleLbl="node2" presStyleIdx="7" presStyleCnt="8"/>
      <dgm:spPr/>
    </dgm:pt>
    <dgm:pt modelId="{001B92B3-A9AC-47E2-BC52-EC3D44EDDDA2}" type="pres">
      <dgm:prSet presAssocID="{BA1D287D-A05A-4C54-8233-05BB285E9FC4}" presName="hierChild4" presStyleCnt="0"/>
      <dgm:spPr/>
    </dgm:pt>
    <dgm:pt modelId="{6DC3809C-4B6B-4EE7-BD59-7D8A5E85F0E6}" type="pres">
      <dgm:prSet presAssocID="{BA1D287D-A05A-4C54-8233-05BB285E9FC4}" presName="hierChild5" presStyleCnt="0"/>
      <dgm:spPr/>
    </dgm:pt>
    <dgm:pt modelId="{7244D6D5-3574-4AD5-8403-A9695B2E289E}" type="pres">
      <dgm:prSet presAssocID="{3AE88959-9DB1-4CC2-9EEF-097904E5EE4E}" presName="hierChild3" presStyleCnt="0"/>
      <dgm:spPr/>
    </dgm:pt>
    <dgm:pt modelId="{2DA2B3DB-0FB2-48FB-AC73-87DE3990CD36}" type="pres">
      <dgm:prSet presAssocID="{1782B478-6171-466A-8054-AF223475E2EF}" presName="Name111" presStyleLbl="parChTrans1D2" presStyleIdx="8" presStyleCnt="9"/>
      <dgm:spPr/>
    </dgm:pt>
    <dgm:pt modelId="{BDCAD8F2-D7CD-4519-8EB7-E8727A905370}" type="pres">
      <dgm:prSet presAssocID="{5DEFCE15-9DBB-4DFC-8209-4CB9F865279D}" presName="hierRoot3" presStyleCnt="0">
        <dgm:presLayoutVars>
          <dgm:hierBranch val="init"/>
        </dgm:presLayoutVars>
      </dgm:prSet>
      <dgm:spPr/>
    </dgm:pt>
    <dgm:pt modelId="{82B95C6A-1797-4FF6-BDAA-5CEA518A707B}" type="pres">
      <dgm:prSet presAssocID="{5DEFCE15-9DBB-4DFC-8209-4CB9F865279D}" presName="rootComposite3" presStyleCnt="0"/>
      <dgm:spPr/>
    </dgm:pt>
    <dgm:pt modelId="{61795C0B-D3C6-45A1-9C60-587E8FB9DF43}" type="pres">
      <dgm:prSet presAssocID="{5DEFCE15-9DBB-4DFC-8209-4CB9F865279D}" presName="rootText3" presStyleLbl="asst1" presStyleIdx="0" presStyleCnt="1">
        <dgm:presLayoutVars>
          <dgm:chPref val="3"/>
        </dgm:presLayoutVars>
      </dgm:prSet>
      <dgm:spPr/>
    </dgm:pt>
    <dgm:pt modelId="{E9057BC3-F0F9-40C3-908B-948EDFE17021}" type="pres">
      <dgm:prSet presAssocID="{5DEFCE15-9DBB-4DFC-8209-4CB9F865279D}" presName="rootConnector3" presStyleLbl="asst1" presStyleIdx="0" presStyleCnt="1"/>
      <dgm:spPr/>
    </dgm:pt>
    <dgm:pt modelId="{2418D810-DF02-4932-9EB1-D0992EB12B66}" type="pres">
      <dgm:prSet presAssocID="{5DEFCE15-9DBB-4DFC-8209-4CB9F865279D}" presName="hierChild6" presStyleCnt="0"/>
      <dgm:spPr/>
    </dgm:pt>
    <dgm:pt modelId="{5473F10E-9BD8-4E64-986F-782A462A8E95}" type="pres">
      <dgm:prSet presAssocID="{5DEFCE15-9DBB-4DFC-8209-4CB9F865279D}" presName="hierChild7" presStyleCnt="0"/>
      <dgm:spPr/>
    </dgm:pt>
  </dgm:ptLst>
  <dgm:cxnLst>
    <dgm:cxn modelId="{683CB102-5BAF-4E74-8B95-1109844A08ED}" type="presOf" srcId="{043B5BEB-42D7-485A-B11C-612E36129DFC}" destId="{4BB32FDD-5D74-4422-B63B-7C77B0872918}" srcOrd="1" destOrd="0" presId="urn:microsoft.com/office/officeart/2005/8/layout/orgChart1"/>
    <dgm:cxn modelId="{D4CA2A06-F37D-43AB-8E8A-DF3D275A3632}" type="presOf" srcId="{C06EED0E-1D49-475E-9C34-40675D235FC1}" destId="{946BAB04-C4EB-4606-B840-2FD305EB4073}" srcOrd="0" destOrd="0" presId="urn:microsoft.com/office/officeart/2005/8/layout/orgChart1"/>
    <dgm:cxn modelId="{0F3F3A07-5E05-4132-B2CB-958B2524F070}" type="presOf" srcId="{33EB8EDD-5839-4760-B3C3-50A3B514790D}" destId="{6F755D9E-4F5D-4529-A9D9-C9013728C6A3}" srcOrd="1" destOrd="0" presId="urn:microsoft.com/office/officeart/2005/8/layout/orgChart1"/>
    <dgm:cxn modelId="{A8623D07-ED9B-485F-890B-4ADD1A11205D}" type="presOf" srcId="{609E8C75-EABB-498D-AD27-76988628D3B6}" destId="{F81EC797-29D5-4E26-BFB0-A4CCCE49090F}" srcOrd="0" destOrd="0" presId="urn:microsoft.com/office/officeart/2005/8/layout/orgChart1"/>
    <dgm:cxn modelId="{B931E207-0B72-422C-9B18-E240DE4F346B}" type="presOf" srcId="{06231C50-FED3-4168-B163-A4425E400623}" destId="{789D54CA-EC47-4585-B4DB-7B90A820B973}" srcOrd="0" destOrd="0" presId="urn:microsoft.com/office/officeart/2005/8/layout/orgChart1"/>
    <dgm:cxn modelId="{4290910B-D627-4239-8631-FA3D352F7A51}" type="presOf" srcId="{2D7FDE9D-9435-4823-AB4B-FC72C2638440}" destId="{963029D4-F4F8-4F0B-8F26-6451953EFD08}" srcOrd="1" destOrd="0" presId="urn:microsoft.com/office/officeart/2005/8/layout/orgChart1"/>
    <dgm:cxn modelId="{F418E00D-24B6-4A8C-A19E-EFD75251C81B}" type="presOf" srcId="{95D23710-9C87-4001-9792-D55614AAF18F}" destId="{04A1C698-31E5-46F8-9B67-7582F0108098}" srcOrd="0" destOrd="0" presId="urn:microsoft.com/office/officeart/2005/8/layout/orgChart1"/>
    <dgm:cxn modelId="{10308510-FB13-4220-B5A8-6184CA52351E}" type="presOf" srcId="{346C5403-D7F7-4AA0-B4FF-46E6113BC5A7}" destId="{811334CA-18C2-4BB2-95B4-AFEBED6B37FE}" srcOrd="0" destOrd="0" presId="urn:microsoft.com/office/officeart/2005/8/layout/orgChart1"/>
    <dgm:cxn modelId="{862E9B10-98C8-49B7-B528-4967156D1FCF}" srcId="{BBE0556A-5430-4CB7-9F85-DF2569586F84}" destId="{EB97BBDC-6BEC-43C1-AEE8-DB2CF892001E}" srcOrd="0" destOrd="0" parTransId="{FD9B06A2-6EDA-46D1-BE37-8343F9A894CB}" sibTransId="{A2337A14-129D-4C58-BE71-4460ACF09113}"/>
    <dgm:cxn modelId="{9E6DC112-03F5-4924-B685-E100D05273EE}" type="presOf" srcId="{D364FDFF-D022-4B59-9C11-113523AE8C3D}" destId="{C634E9A5-3AF6-4EAC-BCA2-B769CB846341}" srcOrd="0" destOrd="0" presId="urn:microsoft.com/office/officeart/2005/8/layout/orgChart1"/>
    <dgm:cxn modelId="{0FA01713-6859-41C6-BD2F-D1F0ACE6512B}" type="presOf" srcId="{3AE88959-9DB1-4CC2-9EEF-097904E5EE4E}" destId="{37F0BB87-EB99-4961-8E6D-683D0839B014}" srcOrd="1" destOrd="0" presId="urn:microsoft.com/office/officeart/2005/8/layout/orgChart1"/>
    <dgm:cxn modelId="{0D946513-B0DC-4054-9FD4-271487F3A3FB}" type="presOf" srcId="{90A9B74A-6B41-4257-9209-1CFD82807A21}" destId="{E190A1D2-AF47-4295-8B47-D8B14DB81062}" srcOrd="0" destOrd="0" presId="urn:microsoft.com/office/officeart/2005/8/layout/orgChart1"/>
    <dgm:cxn modelId="{EBA07C16-86EA-4AF3-9A69-579E37BCA75B}" type="presOf" srcId="{E282AC98-0520-4DED-B5E8-23C47E06CB99}" destId="{401D324D-1A5F-4B2F-9A6A-7691CEBF2F62}" srcOrd="0" destOrd="0" presId="urn:microsoft.com/office/officeart/2005/8/layout/orgChart1"/>
    <dgm:cxn modelId="{3F14B422-B0A6-489C-84BC-841343EEBC75}" type="presOf" srcId="{EB97BBDC-6BEC-43C1-AEE8-DB2CF892001E}" destId="{29B6D7C0-AD62-4470-9E41-5D0800DB965E}" srcOrd="1" destOrd="0" presId="urn:microsoft.com/office/officeart/2005/8/layout/orgChart1"/>
    <dgm:cxn modelId="{CB821126-C1A2-4362-BF0B-A1415EF29AFB}" srcId="{3AE88959-9DB1-4CC2-9EEF-097904E5EE4E}" destId="{F36FB1C6-20FC-485A-B9A5-EAD33DC65A76}" srcOrd="5" destOrd="0" parTransId="{859D443D-3B2F-4056-8768-66799E3D4F7D}" sibTransId="{B955D40B-7B8D-4E63-80EE-402BC073C23D}"/>
    <dgm:cxn modelId="{5003B126-E438-495C-8ED5-2D7C2C47A201}" type="presOf" srcId="{527C3CD3-9400-4F0E-BBA5-37036F4665CB}" destId="{CEE35BFC-7A4F-4000-9314-F2EA0D8A7C53}" srcOrd="0" destOrd="0" presId="urn:microsoft.com/office/officeart/2005/8/layout/orgChart1"/>
    <dgm:cxn modelId="{A168522B-92BD-4D6A-882A-4295F0130880}" type="presOf" srcId="{D005D1DC-D341-402E-BA7C-589EB418D54C}" destId="{3C9D946E-C369-420C-9D58-53ECC55DD975}" srcOrd="0" destOrd="0" presId="urn:microsoft.com/office/officeart/2005/8/layout/orgChart1"/>
    <dgm:cxn modelId="{702C6234-A20D-4495-82C7-FF90BC0A4FBF}" type="presOf" srcId="{46C2AA15-0D95-4D7E-AF2F-8D4FD57EDC7E}" destId="{7C7F4368-3553-427E-9A23-41E552789367}" srcOrd="0" destOrd="0" presId="urn:microsoft.com/office/officeart/2005/8/layout/orgChart1"/>
    <dgm:cxn modelId="{6014AA34-2E6E-497D-8D07-13B3FEF2CD96}" srcId="{C06EED0E-1D49-475E-9C34-40675D235FC1}" destId="{87146CAE-E144-486A-8A5B-327114257260}" srcOrd="0" destOrd="0" parTransId="{AB228B12-D26F-418D-9C3E-4F9FFFD425AC}" sibTransId="{55E0324A-4546-4C67-8383-15C9242A85B8}"/>
    <dgm:cxn modelId="{73F68C38-F468-4CF7-8773-C5407B09664E}" type="presOf" srcId="{5DEFCE15-9DBB-4DFC-8209-4CB9F865279D}" destId="{E9057BC3-F0F9-40C3-908B-948EDFE17021}" srcOrd="1" destOrd="0" presId="urn:microsoft.com/office/officeart/2005/8/layout/orgChart1"/>
    <dgm:cxn modelId="{8A2EF93A-AB27-4A33-8975-1A0073D75F66}" srcId="{9DA8BAA1-DB41-485E-AEE5-1513F5E1FF32}" destId="{95D23710-9C87-4001-9792-D55614AAF18F}" srcOrd="4" destOrd="0" parTransId="{49AE7973-197E-4CE5-A9DA-0342DB795A3D}" sibTransId="{EF0EFE12-6EF5-4DF5-A312-F3090A09B9F5}"/>
    <dgm:cxn modelId="{0B4A053C-7BF7-40BF-AE87-D61B94EA756D}" type="presOf" srcId="{2792AE8C-BA91-430C-9B1D-4FF7F57D5B3A}" destId="{7DCCCDB1-CC84-44B7-80E0-79973336A64C}" srcOrd="0" destOrd="0" presId="urn:microsoft.com/office/officeart/2005/8/layout/orgChart1"/>
    <dgm:cxn modelId="{C8D6523E-90CF-4390-8312-38C0A6A47794}" type="presOf" srcId="{3AE88959-9DB1-4CC2-9EEF-097904E5EE4E}" destId="{35D4A1B3-8D79-4FAD-BE7E-4A808DF14D8A}" srcOrd="0" destOrd="0" presId="urn:microsoft.com/office/officeart/2005/8/layout/orgChart1"/>
    <dgm:cxn modelId="{07FD475E-ED59-40EC-A84A-ECB03DADCDB1}" type="presOf" srcId="{5A50E52F-3ED5-4C61-AA8F-38B2F2DE8A36}" destId="{FACCD77A-146A-45D6-ABE4-66D429DAD169}" srcOrd="0" destOrd="0" presId="urn:microsoft.com/office/officeart/2005/8/layout/orgChart1"/>
    <dgm:cxn modelId="{8CA5705F-1667-440E-A0DA-A44E61B0BF11}" srcId="{9DA8BAA1-DB41-485E-AEE5-1513F5E1FF32}" destId="{043B5BEB-42D7-485A-B11C-612E36129DFC}" srcOrd="0" destOrd="0" parTransId="{527C3CD3-9400-4F0E-BBA5-37036F4665CB}" sibTransId="{F1537D49-FF2E-4E1F-9D20-724462A473DA}"/>
    <dgm:cxn modelId="{A97F1142-6C29-40F5-A5E4-5EA62FEAFCE5}" type="presOf" srcId="{F36FB1C6-20FC-485A-B9A5-EAD33DC65A76}" destId="{2E3B2933-9A65-44BA-AF16-A8F68E7ACC8A}" srcOrd="0" destOrd="0" presId="urn:microsoft.com/office/officeart/2005/8/layout/orgChart1"/>
    <dgm:cxn modelId="{1563B643-C5AF-4F9A-A332-644AE227D80B}" type="presOf" srcId="{378D0C01-9F85-4264-B12D-3FDC96BD8A2E}" destId="{7D5B5E09-666B-4C3A-8735-60BF578788FC}" srcOrd="0" destOrd="0" presId="urn:microsoft.com/office/officeart/2005/8/layout/orgChart1"/>
    <dgm:cxn modelId="{600FF263-011B-49B3-86BB-EF85D4DA5D83}" srcId="{33EB8EDD-5839-4760-B3C3-50A3B514790D}" destId="{F2A64269-3B93-495D-9DDC-3C222A1BD40D}" srcOrd="1" destOrd="0" parTransId="{E5397E02-D6CB-44F4-B6F4-90260FC0DEC7}" sibTransId="{802BB910-784E-402F-A691-7735F210EA31}"/>
    <dgm:cxn modelId="{3CAC0844-AC77-4ECE-A722-76150EB68577}" type="presOf" srcId="{9DA8BAA1-DB41-485E-AEE5-1513F5E1FF32}" destId="{99B9D871-7269-4DB3-A4A9-226F592611B5}" srcOrd="0" destOrd="0" presId="urn:microsoft.com/office/officeart/2005/8/layout/orgChart1"/>
    <dgm:cxn modelId="{EE485A44-3227-49C7-BB0B-84AF3E3BB3EE}" type="presOf" srcId="{AB228B12-D26F-418D-9C3E-4F9FFFD425AC}" destId="{612E7022-91DD-4107-A024-6A4A7E027D2E}" srcOrd="0" destOrd="0" presId="urn:microsoft.com/office/officeart/2005/8/layout/orgChart1"/>
    <dgm:cxn modelId="{D809A764-3ABF-4FF4-AB89-28C66A4A7CC6}" type="presOf" srcId="{BA1D287D-A05A-4C54-8233-05BB285E9FC4}" destId="{5015CA30-1DC0-45D0-A4C3-9B03D91B0424}" srcOrd="0" destOrd="0" presId="urn:microsoft.com/office/officeart/2005/8/layout/orgChart1"/>
    <dgm:cxn modelId="{A0FC2A65-A276-4489-B64C-6BBF85F38097}" type="presOf" srcId="{F5918672-BDCE-4FA6-A4E5-3D5E7E6322E6}" destId="{BE84CE50-7353-4EE9-8D0A-A86D4756423A}" srcOrd="1" destOrd="0" presId="urn:microsoft.com/office/officeart/2005/8/layout/orgChart1"/>
    <dgm:cxn modelId="{98BB5445-5234-4BF6-B9B5-32E3E813E5B5}" type="presOf" srcId="{87146CAE-E144-486A-8A5B-327114257260}" destId="{BD0560B1-CE0F-47FC-ADF5-DC6D4D71190B}" srcOrd="0" destOrd="0" presId="urn:microsoft.com/office/officeart/2005/8/layout/orgChart1"/>
    <dgm:cxn modelId="{FE4E9D45-11DE-4E88-AD77-07E75B7E3458}" srcId="{9DA8BAA1-DB41-485E-AEE5-1513F5E1FF32}" destId="{1FA323D9-F5CD-45C3-AD10-D681BB551F28}" srcOrd="3" destOrd="0" parTransId="{378D0C01-9F85-4264-B12D-3FDC96BD8A2E}" sibTransId="{EC72D7C7-AD2C-4AAC-A8BF-65707252786C}"/>
    <dgm:cxn modelId="{274E5566-17FC-4604-90E5-613544BFEC76}" type="presOf" srcId="{1E146964-D883-4EDE-9EC3-DAD84F358041}" destId="{D7D23394-5758-47BE-B4F4-4B95D05BF1CF}" srcOrd="1" destOrd="0" presId="urn:microsoft.com/office/officeart/2005/8/layout/orgChart1"/>
    <dgm:cxn modelId="{8B38BE68-872F-4715-B4A3-AEFD8445426D}" srcId="{3E3FA393-BB1A-484A-B7E2-3ABAAFE674B7}" destId="{3AE88959-9DB1-4CC2-9EEF-097904E5EE4E}" srcOrd="0" destOrd="0" parTransId="{51F3D9E2-DCC8-4FDB-8D3E-38AC96E02A30}" sibTransId="{6277F924-B52B-460D-BC42-A9A7E8E5589D}"/>
    <dgm:cxn modelId="{013E0349-4531-497F-B82D-1321D58E8CA1}" type="presOf" srcId="{232C4E07-4EC6-4867-913E-5E1730C049C1}" destId="{CE25610A-7E3F-4A03-8B67-3B7720B01377}" srcOrd="0" destOrd="0" presId="urn:microsoft.com/office/officeart/2005/8/layout/orgChart1"/>
    <dgm:cxn modelId="{D109B969-79B4-4F8C-B123-EF90E570AF8D}" type="presOf" srcId="{BA1D287D-A05A-4C54-8233-05BB285E9FC4}" destId="{946C6681-F850-47DF-8369-F582EC7936C6}" srcOrd="1" destOrd="0" presId="urn:microsoft.com/office/officeart/2005/8/layout/orgChart1"/>
    <dgm:cxn modelId="{D56CA14A-FAFE-4314-8004-548DA3F6BFC7}" type="presOf" srcId="{F2A64269-3B93-495D-9DDC-3C222A1BD40D}" destId="{E0272387-97AD-41B2-9B59-E269CAFDF7CA}" srcOrd="1" destOrd="0" presId="urn:microsoft.com/office/officeart/2005/8/layout/orgChart1"/>
    <dgm:cxn modelId="{DD0D9C6B-80CE-43FF-8F4C-252847F1CDDE}" srcId="{9DA8BAA1-DB41-485E-AEE5-1513F5E1FF32}" destId="{90A9B74A-6B41-4257-9209-1CFD82807A21}" srcOrd="2" destOrd="0" parTransId="{254B51F4-C192-4DE6-A999-A2EB7032C007}" sibTransId="{BEB52248-89F3-4196-A53C-BCCBE12F3ED5}"/>
    <dgm:cxn modelId="{A9B3666E-0839-48ED-90D0-CF4A0EF48DFD}" type="presOf" srcId="{2D7FDE9D-9435-4823-AB4B-FC72C2638440}" destId="{B9FE44A0-9F74-4F49-8B38-B5BFCCF83C31}" srcOrd="0" destOrd="0" presId="urn:microsoft.com/office/officeart/2005/8/layout/orgChart1"/>
    <dgm:cxn modelId="{568D0E70-E06E-4E52-857D-9A02590CB127}" type="presOf" srcId="{1E146964-D883-4EDE-9EC3-DAD84F358041}" destId="{7D003F8E-FF7E-41A2-BE49-D620121BBE82}" srcOrd="0" destOrd="0" presId="urn:microsoft.com/office/officeart/2005/8/layout/orgChart1"/>
    <dgm:cxn modelId="{03F7C970-3DE6-40EC-9237-40D2DE3EEF34}" type="presOf" srcId="{043B5BEB-42D7-485A-B11C-612E36129DFC}" destId="{D0720FBC-D819-4BA0-874E-1906EA11DBFC}" srcOrd="0" destOrd="0" presId="urn:microsoft.com/office/officeart/2005/8/layout/orgChart1"/>
    <dgm:cxn modelId="{BFAFA972-AAED-4C02-BE31-CAE48A752092}" type="presOf" srcId="{3DDCC20C-2E14-42CB-A686-C6F82F4962A9}" destId="{E9E02BBB-CA8F-4B8D-BD50-C3F028D4B4A9}" srcOrd="0" destOrd="0" presId="urn:microsoft.com/office/officeart/2005/8/layout/orgChart1"/>
    <dgm:cxn modelId="{B779B053-9A34-4258-9176-95BF6E2B9945}" srcId="{3AE88959-9DB1-4CC2-9EEF-097904E5EE4E}" destId="{BBE0556A-5430-4CB7-9F85-DF2569586F84}" srcOrd="2" destOrd="0" parTransId="{E282AC98-0520-4DED-B5E8-23C47E06CB99}" sibTransId="{BDDB3098-A593-494B-83F3-B944B7D6F192}"/>
    <dgm:cxn modelId="{650D3754-F7CF-455E-A514-3F518DC3AF24}" type="presOf" srcId="{C06EED0E-1D49-475E-9C34-40675D235FC1}" destId="{4B7A5F29-DA23-49E5-86B2-F452D086B216}" srcOrd="1" destOrd="0" presId="urn:microsoft.com/office/officeart/2005/8/layout/orgChart1"/>
    <dgm:cxn modelId="{EB95F575-B421-4A2E-B76D-CCC08F9212E5}" type="presOf" srcId="{1FA323D9-F5CD-45C3-AD10-D681BB551F28}" destId="{B4AABA16-9B50-48AB-920E-AEE65FEC5CEB}" srcOrd="1" destOrd="0" presId="urn:microsoft.com/office/officeart/2005/8/layout/orgChart1"/>
    <dgm:cxn modelId="{27F7D156-A4AE-43F6-A0DD-2B96FF4A6A4F}" srcId="{F36FB1C6-20FC-485A-B9A5-EAD33DC65A76}" destId="{1E146964-D883-4EDE-9EC3-DAD84F358041}" srcOrd="0" destOrd="0" parTransId="{46C2AA15-0D95-4D7E-AF2F-8D4FD57EDC7E}" sibTransId="{30B74574-B83E-4650-83B3-FB996A1FBF5D}"/>
    <dgm:cxn modelId="{EFDAD67E-FCEA-4D3D-A37D-AA2955881DC4}" type="presOf" srcId="{5BA4B463-86D6-40B9-A2E0-D1A9CB6BA94C}" destId="{1861F8DC-9E40-4ED5-8A02-DB54072A38B8}" srcOrd="0" destOrd="0" presId="urn:microsoft.com/office/officeart/2005/8/layout/orgChart1"/>
    <dgm:cxn modelId="{BC1DC97F-6425-4395-B5DB-5A8C417B023B}" type="presOf" srcId="{F5918672-BDCE-4FA6-A4E5-3D5E7E6322E6}" destId="{1FA84B00-48F1-4698-A1AA-315F8D408D7D}" srcOrd="0" destOrd="0" presId="urn:microsoft.com/office/officeart/2005/8/layout/orgChart1"/>
    <dgm:cxn modelId="{381C7C81-C450-4080-BC16-A5CF796DC79F}" type="presOf" srcId="{33EB8EDD-5839-4760-B3C3-50A3B514790D}" destId="{3B2F653F-5086-46ED-B01A-EDA34F13400F}" srcOrd="0" destOrd="0" presId="urn:microsoft.com/office/officeart/2005/8/layout/orgChart1"/>
    <dgm:cxn modelId="{0795C683-4BBD-4792-A754-E45A739D2533}" srcId="{3AE88959-9DB1-4CC2-9EEF-097904E5EE4E}" destId="{06231C50-FED3-4168-B163-A4425E400623}" srcOrd="7" destOrd="0" parTransId="{5BA4B463-86D6-40B9-A2E0-D1A9CB6BA94C}" sibTransId="{7EF0C5CF-2836-4EBB-BF24-C3727F99D43C}"/>
    <dgm:cxn modelId="{08A51385-B035-47CE-892C-EF36106E5545}" type="presOf" srcId="{F2A64269-3B93-495D-9DDC-3C222A1BD40D}" destId="{5CD5A213-7388-4575-9022-D2BD38E5D221}" srcOrd="0" destOrd="0" presId="urn:microsoft.com/office/officeart/2005/8/layout/orgChart1"/>
    <dgm:cxn modelId="{77826787-6B98-47B1-BE89-DCEFA55E0A41}" type="presOf" srcId="{F36FB1C6-20FC-485A-B9A5-EAD33DC65A76}" destId="{40F78074-EB8B-489B-BFBF-F3555BAD81B3}" srcOrd="1" destOrd="0" presId="urn:microsoft.com/office/officeart/2005/8/layout/orgChart1"/>
    <dgm:cxn modelId="{D7C5168A-2F6B-41E7-8BEF-CC331A0B90E1}" type="presOf" srcId="{BBE0556A-5430-4CB7-9F85-DF2569586F84}" destId="{9D70A2C7-BE3A-4067-9482-D74780E88C14}" srcOrd="0" destOrd="0" presId="urn:microsoft.com/office/officeart/2005/8/layout/orgChart1"/>
    <dgm:cxn modelId="{F41E778F-5F11-407B-8350-D5AABD8656FC}" type="presOf" srcId="{1782B478-6171-466A-8054-AF223475E2EF}" destId="{2DA2B3DB-0FB2-48FB-AC73-87DE3990CD36}" srcOrd="0" destOrd="0" presId="urn:microsoft.com/office/officeart/2005/8/layout/orgChart1"/>
    <dgm:cxn modelId="{B3CF4591-FE64-469A-8EE7-583DC4297B26}" type="presOf" srcId="{E5397E02-D6CB-44F4-B6F4-90260FC0DEC7}" destId="{0ED8FE22-C8B0-45C1-93CC-90EABF83E2F8}" srcOrd="0" destOrd="0" presId="urn:microsoft.com/office/officeart/2005/8/layout/orgChart1"/>
    <dgm:cxn modelId="{273DCD9B-2CD3-4592-A432-08859FD6E13C}" type="presOf" srcId="{609E8C75-EABB-498D-AD27-76988628D3B6}" destId="{A6284373-E8B3-4F05-8EA5-E5A327C334D2}" srcOrd="1" destOrd="0" presId="urn:microsoft.com/office/officeart/2005/8/layout/orgChart1"/>
    <dgm:cxn modelId="{B4D4699C-2F7A-47D1-A16A-9A8A9E0ABFA8}" srcId="{3AE88959-9DB1-4CC2-9EEF-097904E5EE4E}" destId="{BA1D287D-A05A-4C54-8233-05BB285E9FC4}" srcOrd="8" destOrd="0" parTransId="{5A50E52F-3ED5-4C61-AA8F-38B2F2DE8A36}" sibTransId="{7329C7AC-19B3-4EFE-9F66-BB0CA7969FF0}"/>
    <dgm:cxn modelId="{1626999E-A224-4792-9652-5BD55540A706}" type="presOf" srcId="{90A9B74A-6B41-4257-9209-1CFD82807A21}" destId="{17D87CBF-E568-4C52-AF6F-AC32A51D3D34}" srcOrd="1" destOrd="0" presId="urn:microsoft.com/office/officeart/2005/8/layout/orgChart1"/>
    <dgm:cxn modelId="{C79D8AA0-0E21-43B9-A4CC-17939C0E750C}" type="presOf" srcId="{49AE7973-197E-4CE5-A9DA-0342DB795A3D}" destId="{BAD6B834-741D-4ED2-B544-A2B82546AF85}" srcOrd="0" destOrd="0" presId="urn:microsoft.com/office/officeart/2005/8/layout/orgChart1"/>
    <dgm:cxn modelId="{C5AF2DA2-919D-4D41-889E-02FF6DFDDABE}" type="presOf" srcId="{3E3FA393-BB1A-484A-B7E2-3ABAAFE674B7}" destId="{0024AC9C-8765-47E8-B3DC-BE9F4FAB7846}" srcOrd="0" destOrd="0" presId="urn:microsoft.com/office/officeart/2005/8/layout/orgChart1"/>
    <dgm:cxn modelId="{B5C6EFA2-D689-4E6A-9854-563CBC6479A1}" type="presOf" srcId="{B3E38CCB-B845-4E35-9920-F6D921121791}" destId="{180D7B44-6A33-4248-92C5-387AA73C718B}" srcOrd="0" destOrd="0" presId="urn:microsoft.com/office/officeart/2005/8/layout/orgChart1"/>
    <dgm:cxn modelId="{B24170AA-8B58-4881-9699-5788A18CB934}" type="presOf" srcId="{254B51F4-C192-4DE6-A999-A2EB7032C007}" destId="{733F15FE-2F35-499F-A1CE-F2800DA5FEF8}" srcOrd="0" destOrd="0" presId="urn:microsoft.com/office/officeart/2005/8/layout/orgChart1"/>
    <dgm:cxn modelId="{D4BB93B0-52CF-46DE-84D4-3CD749D8BFA6}" type="presOf" srcId="{87146CAE-E144-486A-8A5B-327114257260}" destId="{FAC2614D-7B18-4A50-A730-DD6AE2D392ED}" srcOrd="1" destOrd="0" presId="urn:microsoft.com/office/officeart/2005/8/layout/orgChart1"/>
    <dgm:cxn modelId="{9CBFC4B0-CB52-467C-B908-A31F63F09EFF}" type="presOf" srcId="{2792AE8C-BA91-430C-9B1D-4FF7F57D5B3A}" destId="{780687E1-1226-472A-AF2B-72E381C7E22B}" srcOrd="1" destOrd="0" presId="urn:microsoft.com/office/officeart/2005/8/layout/orgChart1"/>
    <dgm:cxn modelId="{5415FCB4-699A-4E73-85E6-522537429EED}" srcId="{3AE88959-9DB1-4CC2-9EEF-097904E5EE4E}" destId="{33EB8EDD-5839-4760-B3C3-50A3B514790D}" srcOrd="0" destOrd="0" parTransId="{E555659D-6922-42B8-B6D5-642E13ECC8A9}" sibTransId="{537E547D-F36C-4436-A2AE-28D7A10BE8A0}"/>
    <dgm:cxn modelId="{133716B5-5C34-4FD8-B068-5C5B9209E26F}" type="presOf" srcId="{FD9B06A2-6EDA-46D1-BE37-8343F9A894CB}" destId="{E5E46D51-6946-4274-9DE6-8FD975A6CA7B}" srcOrd="0" destOrd="0" presId="urn:microsoft.com/office/officeart/2005/8/layout/orgChart1"/>
    <dgm:cxn modelId="{CEE29BB6-B5AE-4575-950A-C7D07A78E924}" type="presOf" srcId="{95D23710-9C87-4001-9792-D55614AAF18F}" destId="{AE9A45E8-51F0-45C4-AB1E-D77A0EDA3556}" srcOrd="1" destOrd="0" presId="urn:microsoft.com/office/officeart/2005/8/layout/orgChart1"/>
    <dgm:cxn modelId="{274418B8-43D5-47ED-919A-B335DFCAFA07}" srcId="{3AE88959-9DB1-4CC2-9EEF-097904E5EE4E}" destId="{C06EED0E-1D49-475E-9C34-40675D235FC1}" srcOrd="1" destOrd="0" parTransId="{3DDCC20C-2E14-42CB-A686-C6F82F4962A9}" sibTransId="{51EBEDE4-4101-426A-82CF-B68F5B643F5A}"/>
    <dgm:cxn modelId="{F09820BB-2C8C-4398-BE9D-05FF4BD5BE9F}" type="presOf" srcId="{1FA323D9-F5CD-45C3-AD10-D681BB551F28}" destId="{7BBD0E94-F91B-4501-9323-DF170E575287}" srcOrd="0" destOrd="0" presId="urn:microsoft.com/office/officeart/2005/8/layout/orgChart1"/>
    <dgm:cxn modelId="{BE76D1BD-9A5D-4D42-8CDB-05EE2238000D}" srcId="{06231C50-FED3-4168-B163-A4425E400623}" destId="{609E8C75-EABB-498D-AD27-76988628D3B6}" srcOrd="0" destOrd="0" parTransId="{346C5403-D7F7-4AA0-B4FF-46E6113BC5A7}" sibTransId="{8C42E1EE-AA71-4CFB-8E67-CE6518D73322}"/>
    <dgm:cxn modelId="{E84802BF-5A36-4369-B08C-C39FCDEB04E3}" type="presOf" srcId="{232C4E07-4EC6-4867-913E-5E1730C049C1}" destId="{B46DA3BB-03CF-4989-94F6-04039B8A144C}" srcOrd="1" destOrd="0" presId="urn:microsoft.com/office/officeart/2005/8/layout/orgChart1"/>
    <dgm:cxn modelId="{567898C2-C883-4DD5-B73B-7484BD0F32AB}" srcId="{3AE88959-9DB1-4CC2-9EEF-097904E5EE4E}" destId="{2D7FDE9D-9435-4823-AB4B-FC72C2638440}" srcOrd="4" destOrd="0" parTransId="{D364FDFF-D022-4B59-9C11-113523AE8C3D}" sibTransId="{75731AA4-A2E2-4A7B-88C5-4810EFDEE88B}"/>
    <dgm:cxn modelId="{C75387CA-C0E5-489D-8232-E9C2277A5905}" type="presOf" srcId="{0495962D-63C2-470D-9A1F-F109FC98E2D9}" destId="{6E29B1C2-8F49-476B-9A0B-1F9F75CE98E4}" srcOrd="0" destOrd="0" presId="urn:microsoft.com/office/officeart/2005/8/layout/orgChart1"/>
    <dgm:cxn modelId="{BD2BD1CB-1B9A-4D8E-A882-B22648BCDB99}" type="presOf" srcId="{5DEFCE15-9DBB-4DFC-8209-4CB9F865279D}" destId="{61795C0B-D3C6-45A1-9C60-587E8FB9DF43}" srcOrd="0" destOrd="0" presId="urn:microsoft.com/office/officeart/2005/8/layout/orgChart1"/>
    <dgm:cxn modelId="{5C5AC6CF-6711-45A0-A469-8EF153A04E3E}" srcId="{BBE0556A-5430-4CB7-9F85-DF2569586F84}" destId="{232C4E07-4EC6-4867-913E-5E1730C049C1}" srcOrd="1" destOrd="0" parTransId="{B6D4049E-F5D5-4F1B-971E-347A336071D3}" sibTransId="{ABC54925-6DE8-45F5-8717-BEF002FF6996}"/>
    <dgm:cxn modelId="{9E26A4D1-A3FD-404D-AB53-8AA93CE12B2F}" type="presOf" srcId="{EB97BBDC-6BEC-43C1-AEE8-DB2CF892001E}" destId="{CB947AFF-61F3-45F4-95CE-C0D54BF2BA24}" srcOrd="0" destOrd="0" presId="urn:microsoft.com/office/officeart/2005/8/layout/orgChart1"/>
    <dgm:cxn modelId="{7851ABD5-E7C8-442E-80E1-90152A247A1D}" type="presOf" srcId="{3A3B286C-EEB3-4071-B794-DF431C74584B}" destId="{9B9F9E9C-097D-40F6-B764-C8FB02BA23FA}" srcOrd="0" destOrd="0" presId="urn:microsoft.com/office/officeart/2005/8/layout/orgChart1"/>
    <dgm:cxn modelId="{8B98BBD5-FAD8-400C-93A1-7B1C215AA66F}" type="presOf" srcId="{BBE0556A-5430-4CB7-9F85-DF2569586F84}" destId="{C3D33537-4F2B-46DD-99B2-737C914684A6}" srcOrd="1" destOrd="0" presId="urn:microsoft.com/office/officeart/2005/8/layout/orgChart1"/>
    <dgm:cxn modelId="{ED7EA2D6-53BF-43CC-996B-D1B828D80746}" type="presOf" srcId="{06231C50-FED3-4168-B163-A4425E400623}" destId="{6FD3AE87-1662-4040-83AD-CEE7CCC17384}" srcOrd="1" destOrd="0" presId="urn:microsoft.com/office/officeart/2005/8/layout/orgChart1"/>
    <dgm:cxn modelId="{455440DB-1131-44AA-A1BB-70EDF1DC9D31}" srcId="{3AE88959-9DB1-4CC2-9EEF-097904E5EE4E}" destId="{5DEFCE15-9DBB-4DFC-8209-4CB9F865279D}" srcOrd="6" destOrd="0" parTransId="{1782B478-6171-466A-8054-AF223475E2EF}" sibTransId="{0C254B07-A57A-4568-93AB-15AB2F59E93E}"/>
    <dgm:cxn modelId="{65A2BCDB-9A56-49D8-84E1-A53B21905CE9}" type="presOf" srcId="{91D65433-D2A8-4B74-A121-A25D852B1B09}" destId="{CEBA8A80-91B7-4BEB-B040-F6A022BC9D92}" srcOrd="0" destOrd="0" presId="urn:microsoft.com/office/officeart/2005/8/layout/orgChart1"/>
    <dgm:cxn modelId="{D891B6DC-24BA-409C-A0FD-80958F1C26A4}" type="presOf" srcId="{859D443D-3B2F-4056-8768-66799E3D4F7D}" destId="{B38DE692-0B4E-49F9-B5D1-A3F3A15EE5C1}" srcOrd="0" destOrd="0" presId="urn:microsoft.com/office/officeart/2005/8/layout/orgChart1"/>
    <dgm:cxn modelId="{7E6319E3-78DC-4382-8E9E-3F7171DC2972}" type="presOf" srcId="{E555659D-6922-42B8-B6D5-642E13ECC8A9}" destId="{551EBEC5-63CA-41A8-81DD-8A19125894AA}" srcOrd="0" destOrd="0" presId="urn:microsoft.com/office/officeart/2005/8/layout/orgChart1"/>
    <dgm:cxn modelId="{3CBEA3E6-3F4E-49FE-9D25-D3EB33696775}" srcId="{3AE88959-9DB1-4CC2-9EEF-097904E5EE4E}" destId="{9DA8BAA1-DB41-485E-AEE5-1513F5E1FF32}" srcOrd="3" destOrd="0" parTransId="{3A3B286C-EEB3-4071-B794-DF431C74584B}" sibTransId="{1A9EE99A-B7DD-4B97-BF37-348A7BCD22FF}"/>
    <dgm:cxn modelId="{472828E8-70EF-49D5-BD45-472C51A57A8D}" srcId="{33EB8EDD-5839-4760-B3C3-50A3B514790D}" destId="{B3E38CCB-B845-4E35-9920-F6D921121791}" srcOrd="0" destOrd="0" parTransId="{0495962D-63C2-470D-9A1F-F109FC98E2D9}" sibTransId="{0D4E8A40-F8B7-4CF5-B579-29F06A1A7410}"/>
    <dgm:cxn modelId="{CCFD6AEF-3CA0-48CA-A025-2A819F49FF5F}" srcId="{33EB8EDD-5839-4760-B3C3-50A3B514790D}" destId="{2792AE8C-BA91-430C-9B1D-4FF7F57D5B3A}" srcOrd="2" destOrd="0" parTransId="{91D65433-D2A8-4B74-A121-A25D852B1B09}" sibTransId="{6060CD15-F6B6-4B50-9C13-D481E5756DD1}"/>
    <dgm:cxn modelId="{F7A697F1-475E-4771-BC7B-27BC87DCB9CC}" type="presOf" srcId="{B6D4049E-F5D5-4F1B-971E-347A336071D3}" destId="{337CF17A-3A4F-4579-8B35-F9C49D42F557}" srcOrd="0" destOrd="0" presId="urn:microsoft.com/office/officeart/2005/8/layout/orgChart1"/>
    <dgm:cxn modelId="{8ABEB2F8-598F-41E6-BE66-3D9D9E931847}" type="presOf" srcId="{B3E38CCB-B845-4E35-9920-F6D921121791}" destId="{0E8290DD-EA4C-44E3-8877-825C6847CF7F}" srcOrd="1" destOrd="0" presId="urn:microsoft.com/office/officeart/2005/8/layout/orgChart1"/>
    <dgm:cxn modelId="{D6C1EBF8-A618-4129-A78D-371330323228}" srcId="{9DA8BAA1-DB41-485E-AEE5-1513F5E1FF32}" destId="{F5918672-BDCE-4FA6-A4E5-3D5E7E6322E6}" srcOrd="1" destOrd="0" parTransId="{D005D1DC-D341-402E-BA7C-589EB418D54C}" sibTransId="{0AC58635-ABD0-4EA8-972E-ED685B0CF774}"/>
    <dgm:cxn modelId="{150F62FC-5934-4207-9BDF-B2AB14705901}" type="presOf" srcId="{9DA8BAA1-DB41-485E-AEE5-1513F5E1FF32}" destId="{5F8216A5-A37F-4878-A3E9-B40B714DB5D7}" srcOrd="1" destOrd="0" presId="urn:microsoft.com/office/officeart/2005/8/layout/orgChart1"/>
    <dgm:cxn modelId="{C8CC0F47-5058-4D6B-8FBB-3B708ED5967C}" type="presParOf" srcId="{0024AC9C-8765-47E8-B3DC-BE9F4FAB7846}" destId="{78643C7B-09E3-4A11-984A-CA06A19C6FAE}" srcOrd="0" destOrd="0" presId="urn:microsoft.com/office/officeart/2005/8/layout/orgChart1"/>
    <dgm:cxn modelId="{49972F09-1D52-4005-9F69-BE6AE6F63005}" type="presParOf" srcId="{78643C7B-09E3-4A11-984A-CA06A19C6FAE}" destId="{827D71F8-355C-4991-80B1-AA4542B5E593}" srcOrd="0" destOrd="0" presId="urn:microsoft.com/office/officeart/2005/8/layout/orgChart1"/>
    <dgm:cxn modelId="{BE869B5F-CDC0-4721-92E4-CFD76F2EEB57}" type="presParOf" srcId="{827D71F8-355C-4991-80B1-AA4542B5E593}" destId="{35D4A1B3-8D79-4FAD-BE7E-4A808DF14D8A}" srcOrd="0" destOrd="0" presId="urn:microsoft.com/office/officeart/2005/8/layout/orgChart1"/>
    <dgm:cxn modelId="{956842D2-8575-4600-89D6-2BBFDABCAF62}" type="presParOf" srcId="{827D71F8-355C-4991-80B1-AA4542B5E593}" destId="{37F0BB87-EB99-4961-8E6D-683D0839B014}" srcOrd="1" destOrd="0" presId="urn:microsoft.com/office/officeart/2005/8/layout/orgChart1"/>
    <dgm:cxn modelId="{B0A39D8A-5255-4FAC-B584-7477E35AB136}" type="presParOf" srcId="{78643C7B-09E3-4A11-984A-CA06A19C6FAE}" destId="{4B9FE238-3F19-407D-86FF-A658F817AC70}" srcOrd="1" destOrd="0" presId="urn:microsoft.com/office/officeart/2005/8/layout/orgChart1"/>
    <dgm:cxn modelId="{D1062F47-EBB7-46C0-A865-F61975BD0457}" type="presParOf" srcId="{4B9FE238-3F19-407D-86FF-A658F817AC70}" destId="{551EBEC5-63CA-41A8-81DD-8A19125894AA}" srcOrd="0" destOrd="0" presId="urn:microsoft.com/office/officeart/2005/8/layout/orgChart1"/>
    <dgm:cxn modelId="{03922970-DBA0-47B0-B26B-766AB03D28DD}" type="presParOf" srcId="{4B9FE238-3F19-407D-86FF-A658F817AC70}" destId="{78DC2FF0-619D-4ACC-AEBA-6CC478C6C942}" srcOrd="1" destOrd="0" presId="urn:microsoft.com/office/officeart/2005/8/layout/orgChart1"/>
    <dgm:cxn modelId="{F2D08FE2-299E-48AA-B195-3C311250B4AC}" type="presParOf" srcId="{78DC2FF0-619D-4ACC-AEBA-6CC478C6C942}" destId="{5F795E41-C5E4-4DB2-82FE-5DAF59D8B112}" srcOrd="0" destOrd="0" presId="urn:microsoft.com/office/officeart/2005/8/layout/orgChart1"/>
    <dgm:cxn modelId="{3A403D18-E0BB-4CE4-AB7A-0D2F4D9BE319}" type="presParOf" srcId="{5F795E41-C5E4-4DB2-82FE-5DAF59D8B112}" destId="{3B2F653F-5086-46ED-B01A-EDA34F13400F}" srcOrd="0" destOrd="0" presId="urn:microsoft.com/office/officeart/2005/8/layout/orgChart1"/>
    <dgm:cxn modelId="{0E5DDB0E-948E-4054-A79F-DD78B462CCC2}" type="presParOf" srcId="{5F795E41-C5E4-4DB2-82FE-5DAF59D8B112}" destId="{6F755D9E-4F5D-4529-A9D9-C9013728C6A3}" srcOrd="1" destOrd="0" presId="urn:microsoft.com/office/officeart/2005/8/layout/orgChart1"/>
    <dgm:cxn modelId="{20FC0867-A3E7-4D16-9D0B-8703D965FCAD}" type="presParOf" srcId="{78DC2FF0-619D-4ACC-AEBA-6CC478C6C942}" destId="{6E05154E-C9A4-421D-9553-3E7F93A9FC8B}" srcOrd="1" destOrd="0" presId="urn:microsoft.com/office/officeart/2005/8/layout/orgChart1"/>
    <dgm:cxn modelId="{1C1D60E6-C0F0-4C64-9B4B-222F93C6B85A}" type="presParOf" srcId="{6E05154E-C9A4-421D-9553-3E7F93A9FC8B}" destId="{6E29B1C2-8F49-476B-9A0B-1F9F75CE98E4}" srcOrd="0" destOrd="0" presId="urn:microsoft.com/office/officeart/2005/8/layout/orgChart1"/>
    <dgm:cxn modelId="{99B09E90-A5B1-4E6D-94D2-D9CC18CFD51E}" type="presParOf" srcId="{6E05154E-C9A4-421D-9553-3E7F93A9FC8B}" destId="{966C0471-D79B-454A-A3E4-655F6FE673E0}" srcOrd="1" destOrd="0" presId="urn:microsoft.com/office/officeart/2005/8/layout/orgChart1"/>
    <dgm:cxn modelId="{1A1DA086-D167-430B-B37C-41DAB2F91BAE}" type="presParOf" srcId="{966C0471-D79B-454A-A3E4-655F6FE673E0}" destId="{AD0770DD-39E6-4620-9E66-21FFE71E96B4}" srcOrd="0" destOrd="0" presId="urn:microsoft.com/office/officeart/2005/8/layout/orgChart1"/>
    <dgm:cxn modelId="{A4C9144E-9CD3-4044-B7D7-1F92CA69CB00}" type="presParOf" srcId="{AD0770DD-39E6-4620-9E66-21FFE71E96B4}" destId="{180D7B44-6A33-4248-92C5-387AA73C718B}" srcOrd="0" destOrd="0" presId="urn:microsoft.com/office/officeart/2005/8/layout/orgChart1"/>
    <dgm:cxn modelId="{99EC0E5B-5544-4563-803D-9BEE21952D95}" type="presParOf" srcId="{AD0770DD-39E6-4620-9E66-21FFE71E96B4}" destId="{0E8290DD-EA4C-44E3-8877-825C6847CF7F}" srcOrd="1" destOrd="0" presId="urn:microsoft.com/office/officeart/2005/8/layout/orgChart1"/>
    <dgm:cxn modelId="{F4B70978-A94E-479D-973C-B7B0AD683D7F}" type="presParOf" srcId="{966C0471-D79B-454A-A3E4-655F6FE673E0}" destId="{4F3544C3-CF16-4E9D-A718-5EA0F82A8FCC}" srcOrd="1" destOrd="0" presId="urn:microsoft.com/office/officeart/2005/8/layout/orgChart1"/>
    <dgm:cxn modelId="{0640D4CF-1C3C-4F23-8019-751B53F0AA3E}" type="presParOf" srcId="{966C0471-D79B-454A-A3E4-655F6FE673E0}" destId="{1BE351E4-9EBC-42DE-A11C-2982B9B46F40}" srcOrd="2" destOrd="0" presId="urn:microsoft.com/office/officeart/2005/8/layout/orgChart1"/>
    <dgm:cxn modelId="{54B3382D-E213-47F1-B984-F1777E7577C5}" type="presParOf" srcId="{6E05154E-C9A4-421D-9553-3E7F93A9FC8B}" destId="{0ED8FE22-C8B0-45C1-93CC-90EABF83E2F8}" srcOrd="2" destOrd="0" presId="urn:microsoft.com/office/officeart/2005/8/layout/orgChart1"/>
    <dgm:cxn modelId="{26CCEEF0-99F5-49C3-A4FB-06B0B33956A4}" type="presParOf" srcId="{6E05154E-C9A4-421D-9553-3E7F93A9FC8B}" destId="{6D55C043-78E2-47D5-B3D3-A28E0CF9F094}" srcOrd="3" destOrd="0" presId="urn:microsoft.com/office/officeart/2005/8/layout/orgChart1"/>
    <dgm:cxn modelId="{E7D6A59E-B581-453C-BF0F-51A62E6A64C2}" type="presParOf" srcId="{6D55C043-78E2-47D5-B3D3-A28E0CF9F094}" destId="{B502F381-4011-472F-A321-6B43A653A8D8}" srcOrd="0" destOrd="0" presId="urn:microsoft.com/office/officeart/2005/8/layout/orgChart1"/>
    <dgm:cxn modelId="{E1A7B8CC-DDF4-4174-851A-A0E553B0146B}" type="presParOf" srcId="{B502F381-4011-472F-A321-6B43A653A8D8}" destId="{5CD5A213-7388-4575-9022-D2BD38E5D221}" srcOrd="0" destOrd="0" presId="urn:microsoft.com/office/officeart/2005/8/layout/orgChart1"/>
    <dgm:cxn modelId="{991E79AD-2C0D-4940-8B6A-CB38493D5211}" type="presParOf" srcId="{B502F381-4011-472F-A321-6B43A653A8D8}" destId="{E0272387-97AD-41B2-9B59-E269CAFDF7CA}" srcOrd="1" destOrd="0" presId="urn:microsoft.com/office/officeart/2005/8/layout/orgChart1"/>
    <dgm:cxn modelId="{E604B363-18AE-469E-9C0E-47FA873934AE}" type="presParOf" srcId="{6D55C043-78E2-47D5-B3D3-A28E0CF9F094}" destId="{0C52BBD1-B362-4E4C-98BB-4D19CB43F549}" srcOrd="1" destOrd="0" presId="urn:microsoft.com/office/officeart/2005/8/layout/orgChart1"/>
    <dgm:cxn modelId="{8A470B79-E4F9-475D-862A-96BEF40C6679}" type="presParOf" srcId="{6D55C043-78E2-47D5-B3D3-A28E0CF9F094}" destId="{B177F176-BAF8-40B1-B70A-586F05F07969}" srcOrd="2" destOrd="0" presId="urn:microsoft.com/office/officeart/2005/8/layout/orgChart1"/>
    <dgm:cxn modelId="{389C7C47-D496-48F8-B470-0591B796971B}" type="presParOf" srcId="{6E05154E-C9A4-421D-9553-3E7F93A9FC8B}" destId="{CEBA8A80-91B7-4BEB-B040-F6A022BC9D92}" srcOrd="4" destOrd="0" presId="urn:microsoft.com/office/officeart/2005/8/layout/orgChart1"/>
    <dgm:cxn modelId="{D88579E6-7C5B-44A4-953C-5F967A5B6956}" type="presParOf" srcId="{6E05154E-C9A4-421D-9553-3E7F93A9FC8B}" destId="{CC8A6B16-022E-4303-9F75-2D7A3ECB954D}" srcOrd="5" destOrd="0" presId="urn:microsoft.com/office/officeart/2005/8/layout/orgChart1"/>
    <dgm:cxn modelId="{63E88AB0-371F-4EDA-98F9-88BB73BFC531}" type="presParOf" srcId="{CC8A6B16-022E-4303-9F75-2D7A3ECB954D}" destId="{FFE1874F-208F-4DFD-8888-1E3D863E7EFC}" srcOrd="0" destOrd="0" presId="urn:microsoft.com/office/officeart/2005/8/layout/orgChart1"/>
    <dgm:cxn modelId="{A8F9C43A-A25D-4831-9A76-CC5B53A49148}" type="presParOf" srcId="{FFE1874F-208F-4DFD-8888-1E3D863E7EFC}" destId="{7DCCCDB1-CC84-44B7-80E0-79973336A64C}" srcOrd="0" destOrd="0" presId="urn:microsoft.com/office/officeart/2005/8/layout/orgChart1"/>
    <dgm:cxn modelId="{1ADC88C8-80D0-4E14-9C16-174B74D6FF43}" type="presParOf" srcId="{FFE1874F-208F-4DFD-8888-1E3D863E7EFC}" destId="{780687E1-1226-472A-AF2B-72E381C7E22B}" srcOrd="1" destOrd="0" presId="urn:microsoft.com/office/officeart/2005/8/layout/orgChart1"/>
    <dgm:cxn modelId="{C0B94A88-71FD-46E1-A5D6-D17397361416}" type="presParOf" srcId="{CC8A6B16-022E-4303-9F75-2D7A3ECB954D}" destId="{607C31F7-ED14-42A1-BE47-8726F068B635}" srcOrd="1" destOrd="0" presId="urn:microsoft.com/office/officeart/2005/8/layout/orgChart1"/>
    <dgm:cxn modelId="{AF77B142-9F45-4AFA-A206-953051FB1686}" type="presParOf" srcId="{CC8A6B16-022E-4303-9F75-2D7A3ECB954D}" destId="{4CE674A5-75B1-4311-A994-C7A3FF51EE6E}" srcOrd="2" destOrd="0" presId="urn:microsoft.com/office/officeart/2005/8/layout/orgChart1"/>
    <dgm:cxn modelId="{F4373F53-4374-40A2-87B4-567EF0E7B4F0}" type="presParOf" srcId="{78DC2FF0-619D-4ACC-AEBA-6CC478C6C942}" destId="{FE76D05E-6C10-4495-A8DC-41CE063332FE}" srcOrd="2" destOrd="0" presId="urn:microsoft.com/office/officeart/2005/8/layout/orgChart1"/>
    <dgm:cxn modelId="{FAD0C7B1-656C-495C-AE6B-9E066ADDAD6E}" type="presParOf" srcId="{4B9FE238-3F19-407D-86FF-A658F817AC70}" destId="{E9E02BBB-CA8F-4B8D-BD50-C3F028D4B4A9}" srcOrd="2" destOrd="0" presId="urn:microsoft.com/office/officeart/2005/8/layout/orgChart1"/>
    <dgm:cxn modelId="{903EAFF5-57A8-4E1A-B081-DE78B1971083}" type="presParOf" srcId="{4B9FE238-3F19-407D-86FF-A658F817AC70}" destId="{F999944D-878C-46B4-B07B-D3F217F66B7A}" srcOrd="3" destOrd="0" presId="urn:microsoft.com/office/officeart/2005/8/layout/orgChart1"/>
    <dgm:cxn modelId="{4E631ED0-7565-4336-9D22-0EB0A0D04FFD}" type="presParOf" srcId="{F999944D-878C-46B4-B07B-D3F217F66B7A}" destId="{A03AE5E6-016E-4911-827A-AA0B3E01A68F}" srcOrd="0" destOrd="0" presId="urn:microsoft.com/office/officeart/2005/8/layout/orgChart1"/>
    <dgm:cxn modelId="{AE42BBF6-B792-477E-AA62-329D50B1FE38}" type="presParOf" srcId="{A03AE5E6-016E-4911-827A-AA0B3E01A68F}" destId="{946BAB04-C4EB-4606-B840-2FD305EB4073}" srcOrd="0" destOrd="0" presId="urn:microsoft.com/office/officeart/2005/8/layout/orgChart1"/>
    <dgm:cxn modelId="{AF22E768-47AC-4048-8692-B33BB988CE45}" type="presParOf" srcId="{A03AE5E6-016E-4911-827A-AA0B3E01A68F}" destId="{4B7A5F29-DA23-49E5-86B2-F452D086B216}" srcOrd="1" destOrd="0" presId="urn:microsoft.com/office/officeart/2005/8/layout/orgChart1"/>
    <dgm:cxn modelId="{2C425403-CFB4-44A2-87DD-082A64567E0B}" type="presParOf" srcId="{F999944D-878C-46B4-B07B-D3F217F66B7A}" destId="{DA12448C-7459-40E9-AD20-6C35BD57BD4D}" srcOrd="1" destOrd="0" presId="urn:microsoft.com/office/officeart/2005/8/layout/orgChart1"/>
    <dgm:cxn modelId="{F465FD74-BB6C-4AD2-9A78-58DDFD71C58A}" type="presParOf" srcId="{DA12448C-7459-40E9-AD20-6C35BD57BD4D}" destId="{612E7022-91DD-4107-A024-6A4A7E027D2E}" srcOrd="0" destOrd="0" presId="urn:microsoft.com/office/officeart/2005/8/layout/orgChart1"/>
    <dgm:cxn modelId="{35E6DCF8-A1C8-4293-9F98-A8BCD1683ECE}" type="presParOf" srcId="{DA12448C-7459-40E9-AD20-6C35BD57BD4D}" destId="{BF451EF6-9D72-46FC-B13E-4E2C0CD2C109}" srcOrd="1" destOrd="0" presId="urn:microsoft.com/office/officeart/2005/8/layout/orgChart1"/>
    <dgm:cxn modelId="{974B18AA-71B8-4039-A2E6-07DA3DA3E59F}" type="presParOf" srcId="{BF451EF6-9D72-46FC-B13E-4E2C0CD2C109}" destId="{D61335F3-E1F7-4F3F-A0EA-AFDF53C3CC28}" srcOrd="0" destOrd="0" presId="urn:microsoft.com/office/officeart/2005/8/layout/orgChart1"/>
    <dgm:cxn modelId="{F8BBB59A-A2BA-4D7E-B965-042BA748667A}" type="presParOf" srcId="{D61335F3-E1F7-4F3F-A0EA-AFDF53C3CC28}" destId="{BD0560B1-CE0F-47FC-ADF5-DC6D4D71190B}" srcOrd="0" destOrd="0" presId="urn:microsoft.com/office/officeart/2005/8/layout/orgChart1"/>
    <dgm:cxn modelId="{DFEC18CC-ABFB-4097-AA19-290DF83C02A4}" type="presParOf" srcId="{D61335F3-E1F7-4F3F-A0EA-AFDF53C3CC28}" destId="{FAC2614D-7B18-4A50-A730-DD6AE2D392ED}" srcOrd="1" destOrd="0" presId="urn:microsoft.com/office/officeart/2005/8/layout/orgChart1"/>
    <dgm:cxn modelId="{9F8258EA-D3DB-44DB-89B0-E80C33E4E219}" type="presParOf" srcId="{BF451EF6-9D72-46FC-B13E-4E2C0CD2C109}" destId="{C5474FAA-D4FC-426A-8F83-3D4DFE829919}" srcOrd="1" destOrd="0" presId="urn:microsoft.com/office/officeart/2005/8/layout/orgChart1"/>
    <dgm:cxn modelId="{56F6F6EE-E9DC-43AD-B40F-6E21460CC9B1}" type="presParOf" srcId="{BF451EF6-9D72-46FC-B13E-4E2C0CD2C109}" destId="{C406E11C-A1B5-4312-9B69-EBBC4B8D01F4}" srcOrd="2" destOrd="0" presId="urn:microsoft.com/office/officeart/2005/8/layout/orgChart1"/>
    <dgm:cxn modelId="{DE8C9AE0-CC7B-4E0A-AF14-AD71DCC94A0F}" type="presParOf" srcId="{F999944D-878C-46B4-B07B-D3F217F66B7A}" destId="{992C0A15-F8DA-41C0-9B77-C1466204CD2F}" srcOrd="2" destOrd="0" presId="urn:microsoft.com/office/officeart/2005/8/layout/orgChart1"/>
    <dgm:cxn modelId="{E2CB5E83-E328-4B78-A3A1-C6BFDF9C36D0}" type="presParOf" srcId="{4B9FE238-3F19-407D-86FF-A658F817AC70}" destId="{401D324D-1A5F-4B2F-9A6A-7691CEBF2F62}" srcOrd="4" destOrd="0" presId="urn:microsoft.com/office/officeart/2005/8/layout/orgChart1"/>
    <dgm:cxn modelId="{EFEB4819-C61F-4860-90B0-0171898D3041}" type="presParOf" srcId="{4B9FE238-3F19-407D-86FF-A658F817AC70}" destId="{C10D6F19-BF92-4BBE-A563-38ED36F4094D}" srcOrd="5" destOrd="0" presId="urn:microsoft.com/office/officeart/2005/8/layout/orgChart1"/>
    <dgm:cxn modelId="{592F51D5-6F6D-4188-B03D-B10E1087F73F}" type="presParOf" srcId="{C10D6F19-BF92-4BBE-A563-38ED36F4094D}" destId="{F926BAFC-88EC-4083-B784-C08E5E920504}" srcOrd="0" destOrd="0" presId="urn:microsoft.com/office/officeart/2005/8/layout/orgChart1"/>
    <dgm:cxn modelId="{F5202444-C194-4228-9D4A-567E7E53FC64}" type="presParOf" srcId="{F926BAFC-88EC-4083-B784-C08E5E920504}" destId="{9D70A2C7-BE3A-4067-9482-D74780E88C14}" srcOrd="0" destOrd="0" presId="urn:microsoft.com/office/officeart/2005/8/layout/orgChart1"/>
    <dgm:cxn modelId="{AE4FDDF3-70A4-4766-8F8B-7448BE6D1E4F}" type="presParOf" srcId="{F926BAFC-88EC-4083-B784-C08E5E920504}" destId="{C3D33537-4F2B-46DD-99B2-737C914684A6}" srcOrd="1" destOrd="0" presId="urn:microsoft.com/office/officeart/2005/8/layout/orgChart1"/>
    <dgm:cxn modelId="{F5DDBB14-5F58-4557-9BCC-AEC8444A77A8}" type="presParOf" srcId="{C10D6F19-BF92-4BBE-A563-38ED36F4094D}" destId="{11AA5A57-4100-4369-B851-7A75813C1464}" srcOrd="1" destOrd="0" presId="urn:microsoft.com/office/officeart/2005/8/layout/orgChart1"/>
    <dgm:cxn modelId="{80459B24-9468-4681-B178-A4D4176C0ED2}" type="presParOf" srcId="{11AA5A57-4100-4369-B851-7A75813C1464}" destId="{E5E46D51-6946-4274-9DE6-8FD975A6CA7B}" srcOrd="0" destOrd="0" presId="urn:microsoft.com/office/officeart/2005/8/layout/orgChart1"/>
    <dgm:cxn modelId="{0D63CC62-D29D-4652-9496-101B04474453}" type="presParOf" srcId="{11AA5A57-4100-4369-B851-7A75813C1464}" destId="{6C1BE8C8-FC12-4A6D-9497-423B15B42F38}" srcOrd="1" destOrd="0" presId="urn:microsoft.com/office/officeart/2005/8/layout/orgChart1"/>
    <dgm:cxn modelId="{CA7F2158-FF0B-4BDC-AFEE-A0F4C28E1ECE}" type="presParOf" srcId="{6C1BE8C8-FC12-4A6D-9497-423B15B42F38}" destId="{5B0D3BB9-9929-4CD9-8433-AD76BC9A2E5B}" srcOrd="0" destOrd="0" presId="urn:microsoft.com/office/officeart/2005/8/layout/orgChart1"/>
    <dgm:cxn modelId="{F04D161E-515D-409D-8435-659AE3384378}" type="presParOf" srcId="{5B0D3BB9-9929-4CD9-8433-AD76BC9A2E5B}" destId="{CB947AFF-61F3-45F4-95CE-C0D54BF2BA24}" srcOrd="0" destOrd="0" presId="urn:microsoft.com/office/officeart/2005/8/layout/orgChart1"/>
    <dgm:cxn modelId="{D309986F-7B06-485E-B14A-57172B7B3EE3}" type="presParOf" srcId="{5B0D3BB9-9929-4CD9-8433-AD76BC9A2E5B}" destId="{29B6D7C0-AD62-4470-9E41-5D0800DB965E}" srcOrd="1" destOrd="0" presId="urn:microsoft.com/office/officeart/2005/8/layout/orgChart1"/>
    <dgm:cxn modelId="{1304EFED-D773-41CA-874B-CE6820337D6C}" type="presParOf" srcId="{6C1BE8C8-FC12-4A6D-9497-423B15B42F38}" destId="{1738DF0B-913E-4DF8-ACD0-715764FF161A}" srcOrd="1" destOrd="0" presId="urn:microsoft.com/office/officeart/2005/8/layout/orgChart1"/>
    <dgm:cxn modelId="{C0FF8D92-1B57-498A-B1FC-92017EE65529}" type="presParOf" srcId="{6C1BE8C8-FC12-4A6D-9497-423B15B42F38}" destId="{D84708B7-0C1E-4E11-88E6-FB1D77C457BF}" srcOrd="2" destOrd="0" presId="urn:microsoft.com/office/officeart/2005/8/layout/orgChart1"/>
    <dgm:cxn modelId="{E5C6E746-9A29-4050-ADE4-2E136D2D261F}" type="presParOf" srcId="{11AA5A57-4100-4369-B851-7A75813C1464}" destId="{337CF17A-3A4F-4579-8B35-F9C49D42F557}" srcOrd="2" destOrd="0" presId="urn:microsoft.com/office/officeart/2005/8/layout/orgChart1"/>
    <dgm:cxn modelId="{A3F87925-6C07-4DCD-84B5-299809CBD904}" type="presParOf" srcId="{11AA5A57-4100-4369-B851-7A75813C1464}" destId="{86125E89-6982-46F8-8B87-4CAC1A8FE17F}" srcOrd="3" destOrd="0" presId="urn:microsoft.com/office/officeart/2005/8/layout/orgChart1"/>
    <dgm:cxn modelId="{7CD030FB-6364-48F8-919B-47044C73C62E}" type="presParOf" srcId="{86125E89-6982-46F8-8B87-4CAC1A8FE17F}" destId="{0634CBCB-4753-4C11-B8A0-FAF354F905EE}" srcOrd="0" destOrd="0" presId="urn:microsoft.com/office/officeart/2005/8/layout/orgChart1"/>
    <dgm:cxn modelId="{6AB9905D-DF3E-4382-8432-500E2B5AA9F6}" type="presParOf" srcId="{0634CBCB-4753-4C11-B8A0-FAF354F905EE}" destId="{CE25610A-7E3F-4A03-8B67-3B7720B01377}" srcOrd="0" destOrd="0" presId="urn:microsoft.com/office/officeart/2005/8/layout/orgChart1"/>
    <dgm:cxn modelId="{53C06D36-C189-40AF-8D0F-57A99405C1D5}" type="presParOf" srcId="{0634CBCB-4753-4C11-B8A0-FAF354F905EE}" destId="{B46DA3BB-03CF-4989-94F6-04039B8A144C}" srcOrd="1" destOrd="0" presId="urn:microsoft.com/office/officeart/2005/8/layout/orgChart1"/>
    <dgm:cxn modelId="{1EEF8C47-523F-4CE2-95FE-207B2F745CA5}" type="presParOf" srcId="{86125E89-6982-46F8-8B87-4CAC1A8FE17F}" destId="{4355AE12-0AEC-4D55-819F-F0ADC425980B}" srcOrd="1" destOrd="0" presId="urn:microsoft.com/office/officeart/2005/8/layout/orgChart1"/>
    <dgm:cxn modelId="{78795301-267D-4119-915A-E0C8FFE34FA6}" type="presParOf" srcId="{86125E89-6982-46F8-8B87-4CAC1A8FE17F}" destId="{9B8E5149-27D7-43C6-8527-5A8FA99D70C6}" srcOrd="2" destOrd="0" presId="urn:microsoft.com/office/officeart/2005/8/layout/orgChart1"/>
    <dgm:cxn modelId="{B352FB2D-006A-49E9-B38B-1DA44559C240}" type="presParOf" srcId="{C10D6F19-BF92-4BBE-A563-38ED36F4094D}" destId="{FF329034-18C3-4C7E-819C-252BD3421A3A}" srcOrd="2" destOrd="0" presId="urn:microsoft.com/office/officeart/2005/8/layout/orgChart1"/>
    <dgm:cxn modelId="{1B31D3F1-63CA-4A73-9F9E-BFE30BE06C45}" type="presParOf" srcId="{4B9FE238-3F19-407D-86FF-A658F817AC70}" destId="{9B9F9E9C-097D-40F6-B764-C8FB02BA23FA}" srcOrd="6" destOrd="0" presId="urn:microsoft.com/office/officeart/2005/8/layout/orgChart1"/>
    <dgm:cxn modelId="{8A1A102D-4DB9-40F3-8C5E-7004C630A560}" type="presParOf" srcId="{4B9FE238-3F19-407D-86FF-A658F817AC70}" destId="{5DF23EA0-F873-4851-86F9-E11176F60A01}" srcOrd="7" destOrd="0" presId="urn:microsoft.com/office/officeart/2005/8/layout/orgChart1"/>
    <dgm:cxn modelId="{60D42901-2DBE-420A-8029-0A26DD8C8DBB}" type="presParOf" srcId="{5DF23EA0-F873-4851-86F9-E11176F60A01}" destId="{AA672427-5A32-4053-88E4-8434F6E6724A}" srcOrd="0" destOrd="0" presId="urn:microsoft.com/office/officeart/2005/8/layout/orgChart1"/>
    <dgm:cxn modelId="{1D659F9A-1B5D-480C-9A02-230623D2D533}" type="presParOf" srcId="{AA672427-5A32-4053-88E4-8434F6E6724A}" destId="{99B9D871-7269-4DB3-A4A9-226F592611B5}" srcOrd="0" destOrd="0" presId="urn:microsoft.com/office/officeart/2005/8/layout/orgChart1"/>
    <dgm:cxn modelId="{0293AD61-674F-4D04-B100-B17BDE5CBE1C}" type="presParOf" srcId="{AA672427-5A32-4053-88E4-8434F6E6724A}" destId="{5F8216A5-A37F-4878-A3E9-B40B714DB5D7}" srcOrd="1" destOrd="0" presId="urn:microsoft.com/office/officeart/2005/8/layout/orgChart1"/>
    <dgm:cxn modelId="{C02AE5E3-07E7-409B-B657-250C97D27BDD}" type="presParOf" srcId="{5DF23EA0-F873-4851-86F9-E11176F60A01}" destId="{99806B0B-20B9-4131-8C0C-3AF18C3A3E45}" srcOrd="1" destOrd="0" presId="urn:microsoft.com/office/officeart/2005/8/layout/orgChart1"/>
    <dgm:cxn modelId="{799741BC-FA1C-4009-9C6E-6894E3F12E76}" type="presParOf" srcId="{99806B0B-20B9-4131-8C0C-3AF18C3A3E45}" destId="{CEE35BFC-7A4F-4000-9314-F2EA0D8A7C53}" srcOrd="0" destOrd="0" presId="urn:microsoft.com/office/officeart/2005/8/layout/orgChart1"/>
    <dgm:cxn modelId="{D9240FB7-FB77-4D3B-AF43-21C952392693}" type="presParOf" srcId="{99806B0B-20B9-4131-8C0C-3AF18C3A3E45}" destId="{2F4696EB-3D00-47AA-9E9E-1D1F8489C4B1}" srcOrd="1" destOrd="0" presId="urn:microsoft.com/office/officeart/2005/8/layout/orgChart1"/>
    <dgm:cxn modelId="{3028999D-7399-4F27-AA84-89852198ED06}" type="presParOf" srcId="{2F4696EB-3D00-47AA-9E9E-1D1F8489C4B1}" destId="{42583746-35A2-4D2F-9423-3B33930270AF}" srcOrd="0" destOrd="0" presId="urn:microsoft.com/office/officeart/2005/8/layout/orgChart1"/>
    <dgm:cxn modelId="{128FCA73-F616-4AFF-B4C0-0F616FF89447}" type="presParOf" srcId="{42583746-35A2-4D2F-9423-3B33930270AF}" destId="{D0720FBC-D819-4BA0-874E-1906EA11DBFC}" srcOrd="0" destOrd="0" presId="urn:microsoft.com/office/officeart/2005/8/layout/orgChart1"/>
    <dgm:cxn modelId="{C8F7D201-7B06-4B6A-BE55-7B58F764D3B8}" type="presParOf" srcId="{42583746-35A2-4D2F-9423-3B33930270AF}" destId="{4BB32FDD-5D74-4422-B63B-7C77B0872918}" srcOrd="1" destOrd="0" presId="urn:microsoft.com/office/officeart/2005/8/layout/orgChart1"/>
    <dgm:cxn modelId="{EAE65511-81F1-4850-8CD2-8E92EBFBF399}" type="presParOf" srcId="{2F4696EB-3D00-47AA-9E9E-1D1F8489C4B1}" destId="{EEAF5F85-D163-4F7C-A4A3-552921CB7B17}" srcOrd="1" destOrd="0" presId="urn:microsoft.com/office/officeart/2005/8/layout/orgChart1"/>
    <dgm:cxn modelId="{E4B769ED-CC7A-46C5-BE0E-3729DC8C2294}" type="presParOf" srcId="{2F4696EB-3D00-47AA-9E9E-1D1F8489C4B1}" destId="{070FF1A8-07DB-40AC-9BD1-5B0E0309879E}" srcOrd="2" destOrd="0" presId="urn:microsoft.com/office/officeart/2005/8/layout/orgChart1"/>
    <dgm:cxn modelId="{1B870E1D-6D43-4EEF-9C2C-0310D68E7CE6}" type="presParOf" srcId="{99806B0B-20B9-4131-8C0C-3AF18C3A3E45}" destId="{3C9D946E-C369-420C-9D58-53ECC55DD975}" srcOrd="2" destOrd="0" presId="urn:microsoft.com/office/officeart/2005/8/layout/orgChart1"/>
    <dgm:cxn modelId="{ED981FED-7A0E-4C94-9C0C-4268D9C794DB}" type="presParOf" srcId="{99806B0B-20B9-4131-8C0C-3AF18C3A3E45}" destId="{247A4F4C-3132-4130-801C-603D3810632A}" srcOrd="3" destOrd="0" presId="urn:microsoft.com/office/officeart/2005/8/layout/orgChart1"/>
    <dgm:cxn modelId="{CFAF4FAA-9679-4B52-8997-1E4232C8577B}" type="presParOf" srcId="{247A4F4C-3132-4130-801C-603D3810632A}" destId="{BBDDC280-3EDF-449C-B776-A78E98CF8B06}" srcOrd="0" destOrd="0" presId="urn:microsoft.com/office/officeart/2005/8/layout/orgChart1"/>
    <dgm:cxn modelId="{52C28488-99F6-481D-B165-63D10F5F2B5A}" type="presParOf" srcId="{BBDDC280-3EDF-449C-B776-A78E98CF8B06}" destId="{1FA84B00-48F1-4698-A1AA-315F8D408D7D}" srcOrd="0" destOrd="0" presId="urn:microsoft.com/office/officeart/2005/8/layout/orgChart1"/>
    <dgm:cxn modelId="{0F254364-FEF0-4A0D-9E12-BF210A6495FD}" type="presParOf" srcId="{BBDDC280-3EDF-449C-B776-A78E98CF8B06}" destId="{BE84CE50-7353-4EE9-8D0A-A86D4756423A}" srcOrd="1" destOrd="0" presId="urn:microsoft.com/office/officeart/2005/8/layout/orgChart1"/>
    <dgm:cxn modelId="{CD2644CC-5345-484A-8AC6-1DDCC23E7F4A}" type="presParOf" srcId="{247A4F4C-3132-4130-801C-603D3810632A}" destId="{6F006D59-7729-46F2-BEF7-4DCC63846759}" srcOrd="1" destOrd="0" presId="urn:microsoft.com/office/officeart/2005/8/layout/orgChart1"/>
    <dgm:cxn modelId="{68E02910-EFA1-4122-A978-712D047576E9}" type="presParOf" srcId="{247A4F4C-3132-4130-801C-603D3810632A}" destId="{7F30744A-4F37-499F-8CD4-067647CE8DE3}" srcOrd="2" destOrd="0" presId="urn:microsoft.com/office/officeart/2005/8/layout/orgChart1"/>
    <dgm:cxn modelId="{474276D8-AE94-4755-9DA6-F1D4B3EE8D28}" type="presParOf" srcId="{99806B0B-20B9-4131-8C0C-3AF18C3A3E45}" destId="{733F15FE-2F35-499F-A1CE-F2800DA5FEF8}" srcOrd="4" destOrd="0" presId="urn:microsoft.com/office/officeart/2005/8/layout/orgChart1"/>
    <dgm:cxn modelId="{AA105510-8BFD-44C5-A5DC-9EE9C2BF17FB}" type="presParOf" srcId="{99806B0B-20B9-4131-8C0C-3AF18C3A3E45}" destId="{15665D9F-50D9-4CFF-A7DC-5430D4DAD47E}" srcOrd="5" destOrd="0" presId="urn:microsoft.com/office/officeart/2005/8/layout/orgChart1"/>
    <dgm:cxn modelId="{81A4CCFA-EBDC-4B31-9DEF-A275F291A208}" type="presParOf" srcId="{15665D9F-50D9-4CFF-A7DC-5430D4DAD47E}" destId="{E36DC40C-D582-4159-BA0E-49341CA40EEB}" srcOrd="0" destOrd="0" presId="urn:microsoft.com/office/officeart/2005/8/layout/orgChart1"/>
    <dgm:cxn modelId="{BB6BBE38-60FF-45BC-BAA0-DE86563314C2}" type="presParOf" srcId="{E36DC40C-D582-4159-BA0E-49341CA40EEB}" destId="{E190A1D2-AF47-4295-8B47-D8B14DB81062}" srcOrd="0" destOrd="0" presId="urn:microsoft.com/office/officeart/2005/8/layout/orgChart1"/>
    <dgm:cxn modelId="{A5DD1C1B-CAA6-4F21-9E24-BD3926AE0DDD}" type="presParOf" srcId="{E36DC40C-D582-4159-BA0E-49341CA40EEB}" destId="{17D87CBF-E568-4C52-AF6F-AC32A51D3D34}" srcOrd="1" destOrd="0" presId="urn:microsoft.com/office/officeart/2005/8/layout/orgChart1"/>
    <dgm:cxn modelId="{26026C5E-6782-47B9-8590-2591ED499D39}" type="presParOf" srcId="{15665D9F-50D9-4CFF-A7DC-5430D4DAD47E}" destId="{4948B4C9-5F90-4E1D-9D6B-4C2A5DE5FB7F}" srcOrd="1" destOrd="0" presId="urn:microsoft.com/office/officeart/2005/8/layout/orgChart1"/>
    <dgm:cxn modelId="{9ADFAD70-F851-4D96-9260-6CE00E03A4E5}" type="presParOf" srcId="{15665D9F-50D9-4CFF-A7DC-5430D4DAD47E}" destId="{B2F2623B-299C-42F2-A436-427FBA8CA75B}" srcOrd="2" destOrd="0" presId="urn:microsoft.com/office/officeart/2005/8/layout/orgChart1"/>
    <dgm:cxn modelId="{28E15502-A7BE-4B27-9705-0012E29A5A3E}" type="presParOf" srcId="{99806B0B-20B9-4131-8C0C-3AF18C3A3E45}" destId="{7D5B5E09-666B-4C3A-8735-60BF578788FC}" srcOrd="6" destOrd="0" presId="urn:microsoft.com/office/officeart/2005/8/layout/orgChart1"/>
    <dgm:cxn modelId="{BD1C4BC1-3F12-477D-AB55-079245599482}" type="presParOf" srcId="{99806B0B-20B9-4131-8C0C-3AF18C3A3E45}" destId="{AE4806C0-A336-4F09-BC71-BF7CF31C1205}" srcOrd="7" destOrd="0" presId="urn:microsoft.com/office/officeart/2005/8/layout/orgChart1"/>
    <dgm:cxn modelId="{991421DB-7740-4F8C-A78A-EF19C5419B5F}" type="presParOf" srcId="{AE4806C0-A336-4F09-BC71-BF7CF31C1205}" destId="{6B142A03-834F-414F-ACE3-D9BD2DB25F77}" srcOrd="0" destOrd="0" presId="urn:microsoft.com/office/officeart/2005/8/layout/orgChart1"/>
    <dgm:cxn modelId="{66568354-03AF-4882-ABAF-938E5DF7A780}" type="presParOf" srcId="{6B142A03-834F-414F-ACE3-D9BD2DB25F77}" destId="{7BBD0E94-F91B-4501-9323-DF170E575287}" srcOrd="0" destOrd="0" presId="urn:microsoft.com/office/officeart/2005/8/layout/orgChart1"/>
    <dgm:cxn modelId="{0DC65EB6-1010-4826-8C4C-4C385544C063}" type="presParOf" srcId="{6B142A03-834F-414F-ACE3-D9BD2DB25F77}" destId="{B4AABA16-9B50-48AB-920E-AEE65FEC5CEB}" srcOrd="1" destOrd="0" presId="urn:microsoft.com/office/officeart/2005/8/layout/orgChart1"/>
    <dgm:cxn modelId="{C2263EBA-50E5-4A58-A03C-E45E39806AC4}" type="presParOf" srcId="{AE4806C0-A336-4F09-BC71-BF7CF31C1205}" destId="{AFFE9046-9627-498E-A0DE-5520D4D93A74}" srcOrd="1" destOrd="0" presId="urn:microsoft.com/office/officeart/2005/8/layout/orgChart1"/>
    <dgm:cxn modelId="{3CF7D127-E2C9-4803-B2E3-2099872D19FD}" type="presParOf" srcId="{AE4806C0-A336-4F09-BC71-BF7CF31C1205}" destId="{50661F43-568B-4C1E-A4E7-E2CA439B906A}" srcOrd="2" destOrd="0" presId="urn:microsoft.com/office/officeart/2005/8/layout/orgChart1"/>
    <dgm:cxn modelId="{D6F3FAA7-3813-42E3-8587-725529FE99D3}" type="presParOf" srcId="{99806B0B-20B9-4131-8C0C-3AF18C3A3E45}" destId="{BAD6B834-741D-4ED2-B544-A2B82546AF85}" srcOrd="8" destOrd="0" presId="urn:microsoft.com/office/officeart/2005/8/layout/orgChart1"/>
    <dgm:cxn modelId="{C348D51A-1EE6-4549-8802-3C9EB7E73D8F}" type="presParOf" srcId="{99806B0B-20B9-4131-8C0C-3AF18C3A3E45}" destId="{E894A274-918E-4059-81B8-D79F48D78165}" srcOrd="9" destOrd="0" presId="urn:microsoft.com/office/officeart/2005/8/layout/orgChart1"/>
    <dgm:cxn modelId="{A75CA839-3799-426B-920A-0430BFAF87BC}" type="presParOf" srcId="{E894A274-918E-4059-81B8-D79F48D78165}" destId="{C66432BA-A4E6-4AE0-908C-F06A9A80BF9E}" srcOrd="0" destOrd="0" presId="urn:microsoft.com/office/officeart/2005/8/layout/orgChart1"/>
    <dgm:cxn modelId="{6C56B7C0-6421-493F-AFF1-DBA0265A9D08}" type="presParOf" srcId="{C66432BA-A4E6-4AE0-908C-F06A9A80BF9E}" destId="{04A1C698-31E5-46F8-9B67-7582F0108098}" srcOrd="0" destOrd="0" presId="urn:microsoft.com/office/officeart/2005/8/layout/orgChart1"/>
    <dgm:cxn modelId="{069A60B1-1D57-46EA-894B-94BB8AEC1EE8}" type="presParOf" srcId="{C66432BA-A4E6-4AE0-908C-F06A9A80BF9E}" destId="{AE9A45E8-51F0-45C4-AB1E-D77A0EDA3556}" srcOrd="1" destOrd="0" presId="urn:microsoft.com/office/officeart/2005/8/layout/orgChart1"/>
    <dgm:cxn modelId="{683186FC-CADE-40B3-868A-6141AED9CF3A}" type="presParOf" srcId="{E894A274-918E-4059-81B8-D79F48D78165}" destId="{19E5FA1C-FC55-44A0-A952-A0CA09494EE4}" srcOrd="1" destOrd="0" presId="urn:microsoft.com/office/officeart/2005/8/layout/orgChart1"/>
    <dgm:cxn modelId="{D50FB706-FE1F-4A77-BB7C-57C2D177854B}" type="presParOf" srcId="{E894A274-918E-4059-81B8-D79F48D78165}" destId="{D061DC00-5BE1-411E-ADC4-6A429A034A50}" srcOrd="2" destOrd="0" presId="urn:microsoft.com/office/officeart/2005/8/layout/orgChart1"/>
    <dgm:cxn modelId="{FACFC68B-A54A-414B-BECF-9DFDC4C4FD00}" type="presParOf" srcId="{5DF23EA0-F873-4851-86F9-E11176F60A01}" destId="{CFEC74CC-F15B-4DF2-A478-572D78AEF09E}" srcOrd="2" destOrd="0" presId="urn:microsoft.com/office/officeart/2005/8/layout/orgChart1"/>
    <dgm:cxn modelId="{8335BBDA-77E6-420F-8D39-B54424331CA4}" type="presParOf" srcId="{4B9FE238-3F19-407D-86FF-A658F817AC70}" destId="{C634E9A5-3AF6-4EAC-BCA2-B769CB846341}" srcOrd="8" destOrd="0" presId="urn:microsoft.com/office/officeart/2005/8/layout/orgChart1"/>
    <dgm:cxn modelId="{7C201336-AF6B-411C-9321-19B0536E1F95}" type="presParOf" srcId="{4B9FE238-3F19-407D-86FF-A658F817AC70}" destId="{EAB50B32-1036-4D58-A6A8-392429FC3817}" srcOrd="9" destOrd="0" presId="urn:microsoft.com/office/officeart/2005/8/layout/orgChart1"/>
    <dgm:cxn modelId="{D3742FEA-B995-4381-AA92-296168F87F92}" type="presParOf" srcId="{EAB50B32-1036-4D58-A6A8-392429FC3817}" destId="{1B2889E7-AF39-4BEE-B547-AF6C8DCE4168}" srcOrd="0" destOrd="0" presId="urn:microsoft.com/office/officeart/2005/8/layout/orgChart1"/>
    <dgm:cxn modelId="{9A588984-3FC6-4E69-93F8-2556DE4F305C}" type="presParOf" srcId="{1B2889E7-AF39-4BEE-B547-AF6C8DCE4168}" destId="{B9FE44A0-9F74-4F49-8B38-B5BFCCF83C31}" srcOrd="0" destOrd="0" presId="urn:microsoft.com/office/officeart/2005/8/layout/orgChart1"/>
    <dgm:cxn modelId="{20DCD39E-BA75-43C3-9FB8-1E8BD521789A}" type="presParOf" srcId="{1B2889E7-AF39-4BEE-B547-AF6C8DCE4168}" destId="{963029D4-F4F8-4F0B-8F26-6451953EFD08}" srcOrd="1" destOrd="0" presId="urn:microsoft.com/office/officeart/2005/8/layout/orgChart1"/>
    <dgm:cxn modelId="{1534A05E-4172-4CE2-A2FC-8D0BEC2C0778}" type="presParOf" srcId="{EAB50B32-1036-4D58-A6A8-392429FC3817}" destId="{AC49C459-3CD7-4688-9536-FB61863A6633}" srcOrd="1" destOrd="0" presId="urn:microsoft.com/office/officeart/2005/8/layout/orgChart1"/>
    <dgm:cxn modelId="{18617338-FDE8-410C-A04D-877B9C1B6BDD}" type="presParOf" srcId="{EAB50B32-1036-4D58-A6A8-392429FC3817}" destId="{EB47B8EA-5327-4C81-B0A8-16F0851DB7A1}" srcOrd="2" destOrd="0" presId="urn:microsoft.com/office/officeart/2005/8/layout/orgChart1"/>
    <dgm:cxn modelId="{BD31C84A-2DFA-4BB6-BFCC-4E87D36E3E4F}" type="presParOf" srcId="{4B9FE238-3F19-407D-86FF-A658F817AC70}" destId="{B38DE692-0B4E-49F9-B5D1-A3F3A15EE5C1}" srcOrd="10" destOrd="0" presId="urn:microsoft.com/office/officeart/2005/8/layout/orgChart1"/>
    <dgm:cxn modelId="{32014251-1BBE-4A66-8B07-EB6B5143FDDA}" type="presParOf" srcId="{4B9FE238-3F19-407D-86FF-A658F817AC70}" destId="{E00F94C3-9391-452A-93F5-E812F6FDAD91}" srcOrd="11" destOrd="0" presId="urn:microsoft.com/office/officeart/2005/8/layout/orgChart1"/>
    <dgm:cxn modelId="{6476494B-BD37-47B8-8E99-4FCCCE44AB82}" type="presParOf" srcId="{E00F94C3-9391-452A-93F5-E812F6FDAD91}" destId="{A4035073-E351-49BE-8EBA-87B8580B1E08}" srcOrd="0" destOrd="0" presId="urn:microsoft.com/office/officeart/2005/8/layout/orgChart1"/>
    <dgm:cxn modelId="{3CE914D2-5FA7-44A3-9DEF-5D0FA154D2A4}" type="presParOf" srcId="{A4035073-E351-49BE-8EBA-87B8580B1E08}" destId="{2E3B2933-9A65-44BA-AF16-A8F68E7ACC8A}" srcOrd="0" destOrd="0" presId="urn:microsoft.com/office/officeart/2005/8/layout/orgChart1"/>
    <dgm:cxn modelId="{780E15DE-3FFD-445D-AEB6-4D172AC076AC}" type="presParOf" srcId="{A4035073-E351-49BE-8EBA-87B8580B1E08}" destId="{40F78074-EB8B-489B-BFBF-F3555BAD81B3}" srcOrd="1" destOrd="0" presId="urn:microsoft.com/office/officeart/2005/8/layout/orgChart1"/>
    <dgm:cxn modelId="{89470C64-E26B-4DCB-B156-013B9718966A}" type="presParOf" srcId="{E00F94C3-9391-452A-93F5-E812F6FDAD91}" destId="{D60E1469-87BE-45B2-BD04-6777E36F38FF}" srcOrd="1" destOrd="0" presId="urn:microsoft.com/office/officeart/2005/8/layout/orgChart1"/>
    <dgm:cxn modelId="{49927B3C-FAED-4AA0-9449-CB305F0A692C}" type="presParOf" srcId="{D60E1469-87BE-45B2-BD04-6777E36F38FF}" destId="{7C7F4368-3553-427E-9A23-41E552789367}" srcOrd="0" destOrd="0" presId="urn:microsoft.com/office/officeart/2005/8/layout/orgChart1"/>
    <dgm:cxn modelId="{009C5AF0-B47C-455D-A584-4DC943CE0647}" type="presParOf" srcId="{D60E1469-87BE-45B2-BD04-6777E36F38FF}" destId="{07A8319E-064B-45CF-BDBE-A7F128C4C023}" srcOrd="1" destOrd="0" presId="urn:microsoft.com/office/officeart/2005/8/layout/orgChart1"/>
    <dgm:cxn modelId="{7C748D58-EAD9-4485-8E6A-47723D1FC58A}" type="presParOf" srcId="{07A8319E-064B-45CF-BDBE-A7F128C4C023}" destId="{216A330E-4CF2-48D4-960D-FD9ABA21420D}" srcOrd="0" destOrd="0" presId="urn:microsoft.com/office/officeart/2005/8/layout/orgChart1"/>
    <dgm:cxn modelId="{EF113913-A164-4961-9580-DD0B1233EC54}" type="presParOf" srcId="{216A330E-4CF2-48D4-960D-FD9ABA21420D}" destId="{7D003F8E-FF7E-41A2-BE49-D620121BBE82}" srcOrd="0" destOrd="0" presId="urn:microsoft.com/office/officeart/2005/8/layout/orgChart1"/>
    <dgm:cxn modelId="{BF1EE2D5-765A-4364-99C2-A0FDFE1BCD77}" type="presParOf" srcId="{216A330E-4CF2-48D4-960D-FD9ABA21420D}" destId="{D7D23394-5758-47BE-B4F4-4B95D05BF1CF}" srcOrd="1" destOrd="0" presId="urn:microsoft.com/office/officeart/2005/8/layout/orgChart1"/>
    <dgm:cxn modelId="{21683CE1-824D-4924-80BA-AEBB6446FB43}" type="presParOf" srcId="{07A8319E-064B-45CF-BDBE-A7F128C4C023}" destId="{4968E246-80C9-4832-85E6-F51C9ECB4B34}" srcOrd="1" destOrd="0" presId="urn:microsoft.com/office/officeart/2005/8/layout/orgChart1"/>
    <dgm:cxn modelId="{8CED705F-38A0-4B31-A9E6-70360FCF9FC7}" type="presParOf" srcId="{07A8319E-064B-45CF-BDBE-A7F128C4C023}" destId="{4C9B78F7-7103-4499-BF21-9C7AF279F974}" srcOrd="2" destOrd="0" presId="urn:microsoft.com/office/officeart/2005/8/layout/orgChart1"/>
    <dgm:cxn modelId="{9305B56A-D43C-43C4-9382-5C2C765346B5}" type="presParOf" srcId="{E00F94C3-9391-452A-93F5-E812F6FDAD91}" destId="{86AFF68E-89F7-4B8C-977C-6A24A9B262BD}" srcOrd="2" destOrd="0" presId="urn:microsoft.com/office/officeart/2005/8/layout/orgChart1"/>
    <dgm:cxn modelId="{03F50E59-096B-40F7-8D65-BDE0D4570529}" type="presParOf" srcId="{4B9FE238-3F19-407D-86FF-A658F817AC70}" destId="{1861F8DC-9E40-4ED5-8A02-DB54072A38B8}" srcOrd="12" destOrd="0" presId="urn:microsoft.com/office/officeart/2005/8/layout/orgChart1"/>
    <dgm:cxn modelId="{CAA42D3D-0F66-42D0-AC36-1997A81888AC}" type="presParOf" srcId="{4B9FE238-3F19-407D-86FF-A658F817AC70}" destId="{73206B50-B92D-4456-81AF-26527DCB1D45}" srcOrd="13" destOrd="0" presId="urn:microsoft.com/office/officeart/2005/8/layout/orgChart1"/>
    <dgm:cxn modelId="{A04A16E1-FB04-4981-8BE6-42D548384415}" type="presParOf" srcId="{73206B50-B92D-4456-81AF-26527DCB1D45}" destId="{15FFD301-2F81-44EB-BB26-96369ACC82C1}" srcOrd="0" destOrd="0" presId="urn:microsoft.com/office/officeart/2005/8/layout/orgChart1"/>
    <dgm:cxn modelId="{5FC9E328-B7B4-485E-A482-DCE90D466DC6}" type="presParOf" srcId="{15FFD301-2F81-44EB-BB26-96369ACC82C1}" destId="{789D54CA-EC47-4585-B4DB-7B90A820B973}" srcOrd="0" destOrd="0" presId="urn:microsoft.com/office/officeart/2005/8/layout/orgChart1"/>
    <dgm:cxn modelId="{0F1D154D-452D-4E37-B270-36B815BD7BD8}" type="presParOf" srcId="{15FFD301-2F81-44EB-BB26-96369ACC82C1}" destId="{6FD3AE87-1662-4040-83AD-CEE7CCC17384}" srcOrd="1" destOrd="0" presId="urn:microsoft.com/office/officeart/2005/8/layout/orgChart1"/>
    <dgm:cxn modelId="{53AA8E96-9F7D-47BA-92CB-169F1CFC5EC0}" type="presParOf" srcId="{73206B50-B92D-4456-81AF-26527DCB1D45}" destId="{A7B08B6A-0441-4F8A-9019-CDC9C3688D77}" srcOrd="1" destOrd="0" presId="urn:microsoft.com/office/officeart/2005/8/layout/orgChart1"/>
    <dgm:cxn modelId="{B062E374-78F4-48C5-8158-B860D1083BF7}" type="presParOf" srcId="{A7B08B6A-0441-4F8A-9019-CDC9C3688D77}" destId="{811334CA-18C2-4BB2-95B4-AFEBED6B37FE}" srcOrd="0" destOrd="0" presId="urn:microsoft.com/office/officeart/2005/8/layout/orgChart1"/>
    <dgm:cxn modelId="{5807DE81-ED83-4A7E-B579-71494E300530}" type="presParOf" srcId="{A7B08B6A-0441-4F8A-9019-CDC9C3688D77}" destId="{9CE9A484-9EED-4F4B-8759-749DA1AAB8F0}" srcOrd="1" destOrd="0" presId="urn:microsoft.com/office/officeart/2005/8/layout/orgChart1"/>
    <dgm:cxn modelId="{948026CC-C633-41FD-B9A5-DB766D477798}" type="presParOf" srcId="{9CE9A484-9EED-4F4B-8759-749DA1AAB8F0}" destId="{D798AC81-6C76-4FFE-BBC4-A2D613431A79}" srcOrd="0" destOrd="0" presId="urn:microsoft.com/office/officeart/2005/8/layout/orgChart1"/>
    <dgm:cxn modelId="{D3DA5B16-8BD6-4D55-8B4E-DA845E92B904}" type="presParOf" srcId="{D798AC81-6C76-4FFE-BBC4-A2D613431A79}" destId="{F81EC797-29D5-4E26-BFB0-A4CCCE49090F}" srcOrd="0" destOrd="0" presId="urn:microsoft.com/office/officeart/2005/8/layout/orgChart1"/>
    <dgm:cxn modelId="{54CDFBB7-A2A0-4454-BDF4-27ABF19C5806}" type="presParOf" srcId="{D798AC81-6C76-4FFE-BBC4-A2D613431A79}" destId="{A6284373-E8B3-4F05-8EA5-E5A327C334D2}" srcOrd="1" destOrd="0" presId="urn:microsoft.com/office/officeart/2005/8/layout/orgChart1"/>
    <dgm:cxn modelId="{41C77282-F710-49DF-8544-C683FF281D3E}" type="presParOf" srcId="{9CE9A484-9EED-4F4B-8759-749DA1AAB8F0}" destId="{973487EB-BA9B-4E9E-84C9-35FEA1A6C005}" srcOrd="1" destOrd="0" presId="urn:microsoft.com/office/officeart/2005/8/layout/orgChart1"/>
    <dgm:cxn modelId="{506BC859-34B8-484F-A264-9127ECA46330}" type="presParOf" srcId="{9CE9A484-9EED-4F4B-8759-749DA1AAB8F0}" destId="{CF34A614-C25F-4AFE-9A14-054F302E0370}" srcOrd="2" destOrd="0" presId="urn:microsoft.com/office/officeart/2005/8/layout/orgChart1"/>
    <dgm:cxn modelId="{6FDE814E-BF57-40EB-A5A4-1E8899038EB6}" type="presParOf" srcId="{73206B50-B92D-4456-81AF-26527DCB1D45}" destId="{DAA7AF2B-3A56-4801-AC43-51453AE09EA6}" srcOrd="2" destOrd="0" presId="urn:microsoft.com/office/officeart/2005/8/layout/orgChart1"/>
    <dgm:cxn modelId="{B17E16B4-C2D0-4F1C-A922-CB07AC01DC25}" type="presParOf" srcId="{4B9FE238-3F19-407D-86FF-A658F817AC70}" destId="{FACCD77A-146A-45D6-ABE4-66D429DAD169}" srcOrd="14" destOrd="0" presId="urn:microsoft.com/office/officeart/2005/8/layout/orgChart1"/>
    <dgm:cxn modelId="{D2D9F9D4-B338-40A6-81A5-482318880BBB}" type="presParOf" srcId="{4B9FE238-3F19-407D-86FF-A658F817AC70}" destId="{7F6BCB0A-9FBE-481D-B004-77A89FEE5CCF}" srcOrd="15" destOrd="0" presId="urn:microsoft.com/office/officeart/2005/8/layout/orgChart1"/>
    <dgm:cxn modelId="{779B858A-F7CA-478F-A77B-81C4A459F9FC}" type="presParOf" srcId="{7F6BCB0A-9FBE-481D-B004-77A89FEE5CCF}" destId="{08170A90-588B-44B2-B2D7-E2ED0FC041AD}" srcOrd="0" destOrd="0" presId="urn:microsoft.com/office/officeart/2005/8/layout/orgChart1"/>
    <dgm:cxn modelId="{AE78DD5E-77B1-4C92-B168-5A198BC4FB4C}" type="presParOf" srcId="{08170A90-588B-44B2-B2D7-E2ED0FC041AD}" destId="{5015CA30-1DC0-45D0-A4C3-9B03D91B0424}" srcOrd="0" destOrd="0" presId="urn:microsoft.com/office/officeart/2005/8/layout/orgChart1"/>
    <dgm:cxn modelId="{213ED627-5DDC-4C9B-AE83-5E92A6C79592}" type="presParOf" srcId="{08170A90-588B-44B2-B2D7-E2ED0FC041AD}" destId="{946C6681-F850-47DF-8369-F582EC7936C6}" srcOrd="1" destOrd="0" presId="urn:microsoft.com/office/officeart/2005/8/layout/orgChart1"/>
    <dgm:cxn modelId="{8F25F726-D01C-4933-A8F1-8E77A12466B9}" type="presParOf" srcId="{7F6BCB0A-9FBE-481D-B004-77A89FEE5CCF}" destId="{001B92B3-A9AC-47E2-BC52-EC3D44EDDDA2}" srcOrd="1" destOrd="0" presId="urn:microsoft.com/office/officeart/2005/8/layout/orgChart1"/>
    <dgm:cxn modelId="{B47D8158-9AD8-4DDF-96B1-84DE134919D0}" type="presParOf" srcId="{7F6BCB0A-9FBE-481D-B004-77A89FEE5CCF}" destId="{6DC3809C-4B6B-4EE7-BD59-7D8A5E85F0E6}" srcOrd="2" destOrd="0" presId="urn:microsoft.com/office/officeart/2005/8/layout/orgChart1"/>
    <dgm:cxn modelId="{990709AE-C273-454A-B4EC-8DA27FC9B315}" type="presParOf" srcId="{78643C7B-09E3-4A11-984A-CA06A19C6FAE}" destId="{7244D6D5-3574-4AD5-8403-A9695B2E289E}" srcOrd="2" destOrd="0" presId="urn:microsoft.com/office/officeart/2005/8/layout/orgChart1"/>
    <dgm:cxn modelId="{2AD81755-37A7-4471-9E6F-0ED65F614167}" type="presParOf" srcId="{7244D6D5-3574-4AD5-8403-A9695B2E289E}" destId="{2DA2B3DB-0FB2-48FB-AC73-87DE3990CD36}" srcOrd="0" destOrd="0" presId="urn:microsoft.com/office/officeart/2005/8/layout/orgChart1"/>
    <dgm:cxn modelId="{4460C6CC-FCC1-4632-A254-C7F735117267}" type="presParOf" srcId="{7244D6D5-3574-4AD5-8403-A9695B2E289E}" destId="{BDCAD8F2-D7CD-4519-8EB7-E8727A905370}" srcOrd="1" destOrd="0" presId="urn:microsoft.com/office/officeart/2005/8/layout/orgChart1"/>
    <dgm:cxn modelId="{E012D0F3-A33C-446F-A82C-013CD3FFB43B}" type="presParOf" srcId="{BDCAD8F2-D7CD-4519-8EB7-E8727A905370}" destId="{82B95C6A-1797-4FF6-BDAA-5CEA518A707B}" srcOrd="0" destOrd="0" presId="urn:microsoft.com/office/officeart/2005/8/layout/orgChart1"/>
    <dgm:cxn modelId="{B2024617-4143-46A0-B11B-CA02EAEA7F09}" type="presParOf" srcId="{82B95C6A-1797-4FF6-BDAA-5CEA518A707B}" destId="{61795C0B-D3C6-45A1-9C60-587E8FB9DF43}" srcOrd="0" destOrd="0" presId="urn:microsoft.com/office/officeart/2005/8/layout/orgChart1"/>
    <dgm:cxn modelId="{710FDA21-1C48-4250-8931-1CFA0FB56FCA}" type="presParOf" srcId="{82B95C6A-1797-4FF6-BDAA-5CEA518A707B}" destId="{E9057BC3-F0F9-40C3-908B-948EDFE17021}" srcOrd="1" destOrd="0" presId="urn:microsoft.com/office/officeart/2005/8/layout/orgChart1"/>
    <dgm:cxn modelId="{DE495DE3-E81C-45B3-AC7B-B4A6180BFF46}" type="presParOf" srcId="{BDCAD8F2-D7CD-4519-8EB7-E8727A905370}" destId="{2418D810-DF02-4932-9EB1-D0992EB12B66}" srcOrd="1" destOrd="0" presId="urn:microsoft.com/office/officeart/2005/8/layout/orgChart1"/>
    <dgm:cxn modelId="{80A88A93-087C-444C-BE4C-FF74557624DE}" type="presParOf" srcId="{BDCAD8F2-D7CD-4519-8EB7-E8727A905370}" destId="{5473F10E-9BD8-4E64-986F-782A462A8E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2B3DB-0FB2-48FB-AC73-87DE3990CD36}">
      <dsp:nvSpPr>
        <dsp:cNvPr id="0" name=""/>
        <dsp:cNvSpPr/>
      </dsp:nvSpPr>
      <dsp:spPr>
        <a:xfrm>
          <a:off x="4557548" y="734793"/>
          <a:ext cx="103351" cy="452776"/>
        </a:xfrm>
        <a:custGeom>
          <a:avLst/>
          <a:gdLst/>
          <a:ahLst/>
          <a:cxnLst/>
          <a:rect l="0" t="0" r="0" b="0"/>
          <a:pathLst>
            <a:path>
              <a:moveTo>
                <a:pt x="103351" y="0"/>
              </a:moveTo>
              <a:lnTo>
                <a:pt x="103351" y="452776"/>
              </a:lnTo>
              <a:lnTo>
                <a:pt x="0" y="4527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CD77A-146A-45D6-ABE4-66D429DAD169}">
      <dsp:nvSpPr>
        <dsp:cNvPr id="0" name=""/>
        <dsp:cNvSpPr/>
      </dsp:nvSpPr>
      <dsp:spPr>
        <a:xfrm>
          <a:off x="4660900" y="734793"/>
          <a:ext cx="4168495" cy="90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201"/>
              </a:lnTo>
              <a:lnTo>
                <a:pt x="4168495" y="802201"/>
              </a:lnTo>
              <a:lnTo>
                <a:pt x="4168495" y="905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334CA-18C2-4BB2-95B4-AFEBED6B37FE}">
      <dsp:nvSpPr>
        <dsp:cNvPr id="0" name=""/>
        <dsp:cNvSpPr/>
      </dsp:nvSpPr>
      <dsp:spPr>
        <a:xfrm>
          <a:off x="7244678" y="2132494"/>
          <a:ext cx="147644" cy="4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776"/>
              </a:lnTo>
              <a:lnTo>
                <a:pt x="147644" y="452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F8DC-9E40-4ED5-8A02-DB54072A38B8}">
      <dsp:nvSpPr>
        <dsp:cNvPr id="0" name=""/>
        <dsp:cNvSpPr/>
      </dsp:nvSpPr>
      <dsp:spPr>
        <a:xfrm>
          <a:off x="4660900" y="734793"/>
          <a:ext cx="2977496" cy="90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201"/>
              </a:lnTo>
              <a:lnTo>
                <a:pt x="2977496" y="802201"/>
              </a:lnTo>
              <a:lnTo>
                <a:pt x="2977496" y="905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F4368-3553-427E-9A23-41E552789367}">
      <dsp:nvSpPr>
        <dsp:cNvPr id="0" name=""/>
        <dsp:cNvSpPr/>
      </dsp:nvSpPr>
      <dsp:spPr>
        <a:xfrm>
          <a:off x="6053679" y="2132494"/>
          <a:ext cx="147644" cy="4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776"/>
              </a:lnTo>
              <a:lnTo>
                <a:pt x="147644" y="452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DE692-0B4E-49F9-B5D1-A3F3A15EE5C1}">
      <dsp:nvSpPr>
        <dsp:cNvPr id="0" name=""/>
        <dsp:cNvSpPr/>
      </dsp:nvSpPr>
      <dsp:spPr>
        <a:xfrm>
          <a:off x="4660900" y="734793"/>
          <a:ext cx="1786498" cy="90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201"/>
              </a:lnTo>
              <a:lnTo>
                <a:pt x="1786498" y="802201"/>
              </a:lnTo>
              <a:lnTo>
                <a:pt x="1786498" y="905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4E9A5-3AF6-4EAC-BCA2-B769CB846341}">
      <dsp:nvSpPr>
        <dsp:cNvPr id="0" name=""/>
        <dsp:cNvSpPr/>
      </dsp:nvSpPr>
      <dsp:spPr>
        <a:xfrm>
          <a:off x="4660900" y="734793"/>
          <a:ext cx="595499" cy="90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201"/>
              </a:lnTo>
              <a:lnTo>
                <a:pt x="595499" y="802201"/>
              </a:lnTo>
              <a:lnTo>
                <a:pt x="595499" y="905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6B834-741D-4ED2-B544-A2B82546AF85}">
      <dsp:nvSpPr>
        <dsp:cNvPr id="0" name=""/>
        <dsp:cNvSpPr/>
      </dsp:nvSpPr>
      <dsp:spPr>
        <a:xfrm>
          <a:off x="3671682" y="2132494"/>
          <a:ext cx="147644" cy="32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178"/>
              </a:lnTo>
              <a:lnTo>
                <a:pt x="147644" y="32481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B5E09-666B-4C3A-8735-60BF578788FC}">
      <dsp:nvSpPr>
        <dsp:cNvPr id="0" name=""/>
        <dsp:cNvSpPr/>
      </dsp:nvSpPr>
      <dsp:spPr>
        <a:xfrm>
          <a:off x="3671682" y="2132494"/>
          <a:ext cx="147644" cy="2549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327"/>
              </a:lnTo>
              <a:lnTo>
                <a:pt x="147644" y="25493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F15FE-2F35-499F-A1CE-F2800DA5FEF8}">
      <dsp:nvSpPr>
        <dsp:cNvPr id="0" name=""/>
        <dsp:cNvSpPr/>
      </dsp:nvSpPr>
      <dsp:spPr>
        <a:xfrm>
          <a:off x="3671682" y="2132494"/>
          <a:ext cx="147644" cy="185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477"/>
              </a:lnTo>
              <a:lnTo>
                <a:pt x="147644" y="1850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D946E-C369-420C-9D58-53ECC55DD975}">
      <dsp:nvSpPr>
        <dsp:cNvPr id="0" name=""/>
        <dsp:cNvSpPr/>
      </dsp:nvSpPr>
      <dsp:spPr>
        <a:xfrm>
          <a:off x="3671682" y="2132494"/>
          <a:ext cx="147644" cy="1151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626"/>
              </a:lnTo>
              <a:lnTo>
                <a:pt x="147644" y="11516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35BFC-7A4F-4000-9314-F2EA0D8A7C53}">
      <dsp:nvSpPr>
        <dsp:cNvPr id="0" name=""/>
        <dsp:cNvSpPr/>
      </dsp:nvSpPr>
      <dsp:spPr>
        <a:xfrm>
          <a:off x="3671682" y="2132494"/>
          <a:ext cx="147644" cy="4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776"/>
              </a:lnTo>
              <a:lnTo>
                <a:pt x="147644" y="452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F9E9C-097D-40F6-B764-C8FB02BA23FA}">
      <dsp:nvSpPr>
        <dsp:cNvPr id="0" name=""/>
        <dsp:cNvSpPr/>
      </dsp:nvSpPr>
      <dsp:spPr>
        <a:xfrm>
          <a:off x="4065400" y="734793"/>
          <a:ext cx="595499" cy="905552"/>
        </a:xfrm>
        <a:custGeom>
          <a:avLst/>
          <a:gdLst/>
          <a:ahLst/>
          <a:cxnLst/>
          <a:rect l="0" t="0" r="0" b="0"/>
          <a:pathLst>
            <a:path>
              <a:moveTo>
                <a:pt x="595499" y="0"/>
              </a:moveTo>
              <a:lnTo>
                <a:pt x="595499" y="802201"/>
              </a:lnTo>
              <a:lnTo>
                <a:pt x="0" y="802201"/>
              </a:lnTo>
              <a:lnTo>
                <a:pt x="0" y="905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CF17A-3A4F-4579-8B35-F9C49D42F557}">
      <dsp:nvSpPr>
        <dsp:cNvPr id="0" name=""/>
        <dsp:cNvSpPr/>
      </dsp:nvSpPr>
      <dsp:spPr>
        <a:xfrm>
          <a:off x="2480683" y="2132494"/>
          <a:ext cx="147644" cy="1151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626"/>
              </a:lnTo>
              <a:lnTo>
                <a:pt x="147644" y="11516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46D51-6946-4274-9DE6-8FD975A6CA7B}">
      <dsp:nvSpPr>
        <dsp:cNvPr id="0" name=""/>
        <dsp:cNvSpPr/>
      </dsp:nvSpPr>
      <dsp:spPr>
        <a:xfrm>
          <a:off x="2480683" y="2132494"/>
          <a:ext cx="147644" cy="4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776"/>
              </a:lnTo>
              <a:lnTo>
                <a:pt x="147644" y="452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D324D-1A5F-4B2F-9A6A-7691CEBF2F62}">
      <dsp:nvSpPr>
        <dsp:cNvPr id="0" name=""/>
        <dsp:cNvSpPr/>
      </dsp:nvSpPr>
      <dsp:spPr>
        <a:xfrm>
          <a:off x="2874401" y="734793"/>
          <a:ext cx="1786498" cy="905552"/>
        </a:xfrm>
        <a:custGeom>
          <a:avLst/>
          <a:gdLst/>
          <a:ahLst/>
          <a:cxnLst/>
          <a:rect l="0" t="0" r="0" b="0"/>
          <a:pathLst>
            <a:path>
              <a:moveTo>
                <a:pt x="1786498" y="0"/>
              </a:moveTo>
              <a:lnTo>
                <a:pt x="1786498" y="802201"/>
              </a:lnTo>
              <a:lnTo>
                <a:pt x="0" y="802201"/>
              </a:lnTo>
              <a:lnTo>
                <a:pt x="0" y="905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E7022-91DD-4107-A024-6A4A7E027D2E}">
      <dsp:nvSpPr>
        <dsp:cNvPr id="0" name=""/>
        <dsp:cNvSpPr/>
      </dsp:nvSpPr>
      <dsp:spPr>
        <a:xfrm>
          <a:off x="1289684" y="2132494"/>
          <a:ext cx="147644" cy="4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776"/>
              </a:lnTo>
              <a:lnTo>
                <a:pt x="147644" y="452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02BBB-CA8F-4B8D-BD50-C3F028D4B4A9}">
      <dsp:nvSpPr>
        <dsp:cNvPr id="0" name=""/>
        <dsp:cNvSpPr/>
      </dsp:nvSpPr>
      <dsp:spPr>
        <a:xfrm>
          <a:off x="1683403" y="734793"/>
          <a:ext cx="2977496" cy="905552"/>
        </a:xfrm>
        <a:custGeom>
          <a:avLst/>
          <a:gdLst/>
          <a:ahLst/>
          <a:cxnLst/>
          <a:rect l="0" t="0" r="0" b="0"/>
          <a:pathLst>
            <a:path>
              <a:moveTo>
                <a:pt x="2977496" y="0"/>
              </a:moveTo>
              <a:lnTo>
                <a:pt x="2977496" y="802201"/>
              </a:lnTo>
              <a:lnTo>
                <a:pt x="0" y="802201"/>
              </a:lnTo>
              <a:lnTo>
                <a:pt x="0" y="905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A8A80-91B7-4BEB-B040-F6A022BC9D92}">
      <dsp:nvSpPr>
        <dsp:cNvPr id="0" name=""/>
        <dsp:cNvSpPr/>
      </dsp:nvSpPr>
      <dsp:spPr>
        <a:xfrm>
          <a:off x="98685" y="2132494"/>
          <a:ext cx="147644" cy="185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477"/>
              </a:lnTo>
              <a:lnTo>
                <a:pt x="147644" y="1850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8FE22-C8B0-45C1-93CC-90EABF83E2F8}">
      <dsp:nvSpPr>
        <dsp:cNvPr id="0" name=""/>
        <dsp:cNvSpPr/>
      </dsp:nvSpPr>
      <dsp:spPr>
        <a:xfrm>
          <a:off x="98685" y="2132494"/>
          <a:ext cx="147644" cy="1151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626"/>
              </a:lnTo>
              <a:lnTo>
                <a:pt x="147644" y="11516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9B1C2-8F49-476B-9A0B-1F9F75CE98E4}">
      <dsp:nvSpPr>
        <dsp:cNvPr id="0" name=""/>
        <dsp:cNvSpPr/>
      </dsp:nvSpPr>
      <dsp:spPr>
        <a:xfrm>
          <a:off x="98685" y="2132494"/>
          <a:ext cx="147644" cy="45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776"/>
              </a:lnTo>
              <a:lnTo>
                <a:pt x="147644" y="452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EBEC5-63CA-41A8-81DD-8A19125894AA}">
      <dsp:nvSpPr>
        <dsp:cNvPr id="0" name=""/>
        <dsp:cNvSpPr/>
      </dsp:nvSpPr>
      <dsp:spPr>
        <a:xfrm>
          <a:off x="492404" y="734793"/>
          <a:ext cx="4168495" cy="905552"/>
        </a:xfrm>
        <a:custGeom>
          <a:avLst/>
          <a:gdLst/>
          <a:ahLst/>
          <a:cxnLst/>
          <a:rect l="0" t="0" r="0" b="0"/>
          <a:pathLst>
            <a:path>
              <a:moveTo>
                <a:pt x="4168495" y="0"/>
              </a:moveTo>
              <a:lnTo>
                <a:pt x="4168495" y="802201"/>
              </a:lnTo>
              <a:lnTo>
                <a:pt x="0" y="802201"/>
              </a:lnTo>
              <a:lnTo>
                <a:pt x="0" y="9055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A1B3-8D79-4FAD-BE7E-4A808DF14D8A}">
      <dsp:nvSpPr>
        <dsp:cNvPr id="0" name=""/>
        <dsp:cNvSpPr/>
      </dsp:nvSpPr>
      <dsp:spPr>
        <a:xfrm>
          <a:off x="4168751" y="242645"/>
          <a:ext cx="984296" cy="49214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EPS-AG</a:t>
          </a:r>
          <a:endParaRPr lang="en-GB" sz="1100" kern="1200">
            <a:hlinkClick xmlns:r="http://schemas.openxmlformats.org/officeDocument/2006/relationships" r:id="rId1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hlinkClick xmlns:r="http://schemas.openxmlformats.org/officeDocument/2006/relationships" r:id="rId1"/>
            </a:rPr>
            <a:t>www.eps-ag.org</a:t>
          </a:r>
          <a:endParaRPr lang="en-GB" sz="1100" kern="1200"/>
        </a:p>
      </dsp:txBody>
      <dsp:txXfrm>
        <a:off x="4168751" y="242645"/>
        <a:ext cx="984296" cy="492148"/>
      </dsp:txXfrm>
    </dsp:sp>
    <dsp:sp modelId="{3B2F653F-5086-46ED-B01A-EDA34F13400F}">
      <dsp:nvSpPr>
        <dsp:cNvPr id="0" name=""/>
        <dsp:cNvSpPr/>
      </dsp:nvSpPr>
      <dsp:spPr>
        <a:xfrm>
          <a:off x="256" y="1640346"/>
          <a:ext cx="984296" cy="4921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Accelerator Conferences</a:t>
          </a:r>
        </a:p>
      </dsp:txBody>
      <dsp:txXfrm>
        <a:off x="256" y="1640346"/>
        <a:ext cx="984296" cy="492148"/>
      </dsp:txXfrm>
    </dsp:sp>
    <dsp:sp modelId="{180D7B44-6A33-4248-92C5-387AA73C718B}">
      <dsp:nvSpPr>
        <dsp:cNvPr id="0" name=""/>
        <dsp:cNvSpPr/>
      </dsp:nvSpPr>
      <dsp:spPr>
        <a:xfrm>
          <a:off x="246330" y="233919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IPAC Past/</a:t>
          </a:r>
          <a:r>
            <a:rPr lang="en-GB" sz="1100" kern="1200">
              <a:solidFill>
                <a:srgbClr val="FF0000"/>
              </a:solidFill>
            </a:rPr>
            <a:t>Future</a:t>
          </a:r>
        </a:p>
      </dsp:txBody>
      <dsp:txXfrm>
        <a:off x="246330" y="2339197"/>
        <a:ext cx="984296" cy="492148"/>
      </dsp:txXfrm>
    </dsp:sp>
    <dsp:sp modelId="{5CD5A213-7388-4575-9022-D2BD38E5D221}">
      <dsp:nvSpPr>
        <dsp:cNvPr id="0" name=""/>
        <dsp:cNvSpPr/>
      </dsp:nvSpPr>
      <dsp:spPr>
        <a:xfrm>
          <a:off x="246330" y="303804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EPAC</a:t>
          </a:r>
        </a:p>
      </dsp:txBody>
      <dsp:txXfrm>
        <a:off x="246330" y="3038047"/>
        <a:ext cx="984296" cy="492148"/>
      </dsp:txXfrm>
    </dsp:sp>
    <dsp:sp modelId="{7DCCCDB1-CC84-44B7-80E0-79973336A64C}">
      <dsp:nvSpPr>
        <dsp:cNvPr id="0" name=""/>
        <dsp:cNvSpPr/>
      </dsp:nvSpPr>
      <dsp:spPr>
        <a:xfrm>
          <a:off x="246330" y="3736898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Jacow Proceedings</a:t>
          </a:r>
        </a:p>
      </dsp:txBody>
      <dsp:txXfrm>
        <a:off x="246330" y="3736898"/>
        <a:ext cx="984296" cy="492148"/>
      </dsp:txXfrm>
    </dsp:sp>
    <dsp:sp modelId="{946BAB04-C4EB-4606-B840-2FD305EB4073}">
      <dsp:nvSpPr>
        <dsp:cNvPr id="0" name=""/>
        <dsp:cNvSpPr/>
      </dsp:nvSpPr>
      <dsp:spPr>
        <a:xfrm>
          <a:off x="1191254" y="1640346"/>
          <a:ext cx="984296" cy="4921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Prizes</a:t>
          </a:r>
        </a:p>
      </dsp:txBody>
      <dsp:txXfrm>
        <a:off x="1191254" y="1640346"/>
        <a:ext cx="984296" cy="492148"/>
      </dsp:txXfrm>
    </dsp:sp>
    <dsp:sp modelId="{BD0560B1-CE0F-47FC-ADF5-DC6D4D71190B}">
      <dsp:nvSpPr>
        <dsp:cNvPr id="0" name=""/>
        <dsp:cNvSpPr/>
      </dsp:nvSpPr>
      <dsp:spPr>
        <a:xfrm>
          <a:off x="1437328" y="233919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Winners</a:t>
          </a:r>
        </a:p>
      </dsp:txBody>
      <dsp:txXfrm>
        <a:off x="1437328" y="2339197"/>
        <a:ext cx="984296" cy="492148"/>
      </dsp:txXfrm>
    </dsp:sp>
    <dsp:sp modelId="{9D70A2C7-BE3A-4067-9482-D74780E88C14}">
      <dsp:nvSpPr>
        <dsp:cNvPr id="0" name=""/>
        <dsp:cNvSpPr/>
      </dsp:nvSpPr>
      <dsp:spPr>
        <a:xfrm>
          <a:off x="2382253" y="1640346"/>
          <a:ext cx="984296" cy="4921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Grants &amp; Sponsorship</a:t>
          </a:r>
        </a:p>
      </dsp:txBody>
      <dsp:txXfrm>
        <a:off x="2382253" y="1640346"/>
        <a:ext cx="984296" cy="492148"/>
      </dsp:txXfrm>
    </dsp:sp>
    <dsp:sp modelId="{CB947AFF-61F3-45F4-95CE-C0D54BF2BA24}">
      <dsp:nvSpPr>
        <dsp:cNvPr id="0" name=""/>
        <dsp:cNvSpPr/>
      </dsp:nvSpPr>
      <dsp:spPr>
        <a:xfrm>
          <a:off x="2628327" y="233919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Student Grants</a:t>
          </a:r>
        </a:p>
      </dsp:txBody>
      <dsp:txXfrm>
        <a:off x="2628327" y="2339197"/>
        <a:ext cx="984296" cy="492148"/>
      </dsp:txXfrm>
    </dsp:sp>
    <dsp:sp modelId="{CE25610A-7E3F-4A03-8B67-3B7720B01377}">
      <dsp:nvSpPr>
        <dsp:cNvPr id="0" name=""/>
        <dsp:cNvSpPr/>
      </dsp:nvSpPr>
      <dsp:spPr>
        <a:xfrm>
          <a:off x="2628327" y="303804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Event Sponsorship</a:t>
          </a:r>
        </a:p>
      </dsp:txBody>
      <dsp:txXfrm>
        <a:off x="2628327" y="3038047"/>
        <a:ext cx="984296" cy="492148"/>
      </dsp:txXfrm>
    </dsp:sp>
    <dsp:sp modelId="{99B9D871-7269-4DB3-A4A9-226F592611B5}">
      <dsp:nvSpPr>
        <dsp:cNvPr id="0" name=""/>
        <dsp:cNvSpPr/>
      </dsp:nvSpPr>
      <dsp:spPr>
        <a:xfrm>
          <a:off x="3573252" y="1640346"/>
          <a:ext cx="984296" cy="4921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Documents</a:t>
          </a:r>
        </a:p>
      </dsp:txBody>
      <dsp:txXfrm>
        <a:off x="3573252" y="1640346"/>
        <a:ext cx="984296" cy="492148"/>
      </dsp:txXfrm>
    </dsp:sp>
    <dsp:sp modelId="{D0720FBC-D819-4BA0-874E-1906EA11DBFC}">
      <dsp:nvSpPr>
        <dsp:cNvPr id="0" name=""/>
        <dsp:cNvSpPr/>
      </dsp:nvSpPr>
      <dsp:spPr>
        <a:xfrm>
          <a:off x="3819326" y="233919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Status/Rules</a:t>
          </a:r>
        </a:p>
      </dsp:txBody>
      <dsp:txXfrm>
        <a:off x="3819326" y="2339197"/>
        <a:ext cx="984296" cy="492148"/>
      </dsp:txXfrm>
    </dsp:sp>
    <dsp:sp modelId="{1FA84B00-48F1-4698-A1AA-315F8D408D7D}">
      <dsp:nvSpPr>
        <dsp:cNvPr id="0" name=""/>
        <dsp:cNvSpPr/>
      </dsp:nvSpPr>
      <dsp:spPr>
        <a:xfrm>
          <a:off x="3819326" y="303804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Chairs</a:t>
          </a:r>
        </a:p>
      </dsp:txBody>
      <dsp:txXfrm>
        <a:off x="3819326" y="3038047"/>
        <a:ext cx="984296" cy="492148"/>
      </dsp:txXfrm>
    </dsp:sp>
    <dsp:sp modelId="{E190A1D2-AF47-4295-8B47-D8B14DB81062}">
      <dsp:nvSpPr>
        <dsp:cNvPr id="0" name=""/>
        <dsp:cNvSpPr/>
      </dsp:nvSpPr>
      <dsp:spPr>
        <a:xfrm>
          <a:off x="3819326" y="3736898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EPS-AG Membership (3-year cycle)</a:t>
          </a:r>
        </a:p>
      </dsp:txBody>
      <dsp:txXfrm>
        <a:off x="3819326" y="3736898"/>
        <a:ext cx="984296" cy="492148"/>
      </dsp:txXfrm>
    </dsp:sp>
    <dsp:sp modelId="{7BBD0E94-F91B-4501-9323-DF170E575287}">
      <dsp:nvSpPr>
        <dsp:cNvPr id="0" name=""/>
        <dsp:cNvSpPr/>
      </dsp:nvSpPr>
      <dsp:spPr>
        <a:xfrm>
          <a:off x="3819326" y="4435748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Board Membership (replicated)</a:t>
          </a:r>
        </a:p>
      </dsp:txBody>
      <dsp:txXfrm>
        <a:off x="3819326" y="4435748"/>
        <a:ext cx="984296" cy="492148"/>
      </dsp:txXfrm>
    </dsp:sp>
    <dsp:sp modelId="{04A1C698-31E5-46F8-9B67-7582F0108098}">
      <dsp:nvSpPr>
        <dsp:cNvPr id="0" name=""/>
        <dsp:cNvSpPr/>
      </dsp:nvSpPr>
      <dsp:spPr>
        <a:xfrm>
          <a:off x="3819326" y="5134599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Board Minutes</a:t>
          </a:r>
        </a:p>
      </dsp:txBody>
      <dsp:txXfrm>
        <a:off x="3819326" y="5134599"/>
        <a:ext cx="984296" cy="492148"/>
      </dsp:txXfrm>
    </dsp:sp>
    <dsp:sp modelId="{B9FE44A0-9F74-4F49-8B38-B5BFCCF83C31}">
      <dsp:nvSpPr>
        <dsp:cNvPr id="0" name=""/>
        <dsp:cNvSpPr/>
      </dsp:nvSpPr>
      <dsp:spPr>
        <a:xfrm>
          <a:off x="4764251" y="1640346"/>
          <a:ext cx="984296" cy="4921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Accelerator Group Connections </a:t>
          </a:r>
        </a:p>
      </dsp:txBody>
      <dsp:txXfrm>
        <a:off x="4764251" y="1640346"/>
        <a:ext cx="984296" cy="492148"/>
      </dsp:txXfrm>
    </dsp:sp>
    <dsp:sp modelId="{2E3B2933-9A65-44BA-AF16-A8F68E7ACC8A}">
      <dsp:nvSpPr>
        <dsp:cNvPr id="0" name=""/>
        <dsp:cNvSpPr/>
      </dsp:nvSpPr>
      <dsp:spPr>
        <a:xfrm>
          <a:off x="5955249" y="1640346"/>
          <a:ext cx="984296" cy="4921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Outreach</a:t>
          </a:r>
        </a:p>
      </dsp:txBody>
      <dsp:txXfrm>
        <a:off x="5955249" y="1640346"/>
        <a:ext cx="984296" cy="492148"/>
      </dsp:txXfrm>
    </dsp:sp>
    <dsp:sp modelId="{7D003F8E-FF7E-41A2-BE49-D620121BBE82}">
      <dsp:nvSpPr>
        <dsp:cNvPr id="0" name=""/>
        <dsp:cNvSpPr/>
      </dsp:nvSpPr>
      <dsp:spPr>
        <a:xfrm>
          <a:off x="6201324" y="233919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Links to engagement portals</a:t>
          </a:r>
        </a:p>
      </dsp:txBody>
      <dsp:txXfrm>
        <a:off x="6201324" y="2339197"/>
        <a:ext cx="984296" cy="492148"/>
      </dsp:txXfrm>
    </dsp:sp>
    <dsp:sp modelId="{789D54CA-EC47-4585-B4DB-7B90A820B973}">
      <dsp:nvSpPr>
        <dsp:cNvPr id="0" name=""/>
        <dsp:cNvSpPr/>
      </dsp:nvSpPr>
      <dsp:spPr>
        <a:xfrm>
          <a:off x="7146248" y="1640346"/>
          <a:ext cx="984296" cy="4921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Jobs?</a:t>
          </a:r>
        </a:p>
      </dsp:txBody>
      <dsp:txXfrm>
        <a:off x="7146248" y="1640346"/>
        <a:ext cx="984296" cy="492148"/>
      </dsp:txXfrm>
    </dsp:sp>
    <dsp:sp modelId="{F81EC797-29D5-4E26-BFB0-A4CCCE49090F}">
      <dsp:nvSpPr>
        <dsp:cNvPr id="0" name=""/>
        <dsp:cNvSpPr/>
      </dsp:nvSpPr>
      <dsp:spPr>
        <a:xfrm>
          <a:off x="7392322" y="2339197"/>
          <a:ext cx="984296" cy="49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Links to jobs portals</a:t>
          </a:r>
        </a:p>
      </dsp:txBody>
      <dsp:txXfrm>
        <a:off x="7392322" y="2339197"/>
        <a:ext cx="984296" cy="492148"/>
      </dsp:txXfrm>
    </dsp:sp>
    <dsp:sp modelId="{5015CA30-1DC0-45D0-A4C3-9B03D91B0424}">
      <dsp:nvSpPr>
        <dsp:cNvPr id="0" name=""/>
        <dsp:cNvSpPr/>
      </dsp:nvSpPr>
      <dsp:spPr>
        <a:xfrm>
          <a:off x="8337247" y="1640346"/>
          <a:ext cx="984296" cy="4921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Collaboration</a:t>
          </a:r>
        </a:p>
      </dsp:txBody>
      <dsp:txXfrm>
        <a:off x="8337247" y="1640346"/>
        <a:ext cx="984296" cy="492148"/>
      </dsp:txXfrm>
    </dsp:sp>
    <dsp:sp modelId="{61795C0B-D3C6-45A1-9C60-587E8FB9DF43}">
      <dsp:nvSpPr>
        <dsp:cNvPr id="0" name=""/>
        <dsp:cNvSpPr/>
      </dsp:nvSpPr>
      <dsp:spPr>
        <a:xfrm>
          <a:off x="3573252" y="941496"/>
          <a:ext cx="984296" cy="492148"/>
        </a:xfrm>
        <a:prstGeom prst="rect">
          <a:avLst/>
        </a:prstGeom>
        <a:solidFill>
          <a:schemeClr val="accent4"/>
        </a:soli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Annual Report</a:t>
          </a:r>
        </a:p>
      </dsp:txBody>
      <dsp:txXfrm>
        <a:off x="3573252" y="941496"/>
        <a:ext cx="984296" cy="49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C7CC-49E7-9EA3-67E1-3B2383A6D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3CEDC-3792-BFB2-4E67-86BD5E0F4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131AD-2BCD-8101-1082-3B4B0F13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5281-B27C-F3C4-1D1E-87E34C9A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BA0E4-28D7-9997-4CCD-F288934A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2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1C21-6AB3-D5A0-75B0-63605F78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20299-E7A0-6AF8-4B4B-B590C31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51C0-A1EB-00F0-8E18-2B155A4E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4BBF0-EDED-07AC-0BF9-92F51A90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1FEC-E567-BC75-159D-2FC35157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4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B928D-A196-5FC3-FB9D-1C184EEF6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25557-7D3A-1986-0C91-02D41760D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9F339-EE87-432E-664A-1DCB3DB4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E85F5-C20A-E22F-61ED-87CF806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DA657-3A64-8371-A8B5-2405E97C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1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71B5-61EF-3B24-25D1-593C4122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A8776-6A20-FF62-868F-3189619B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2"/>
            <a:ext cx="10515600" cy="4934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A912-587E-EE0A-93F0-FD2D863F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29ED8-64C0-413B-197B-DC0FD7F2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ED18-9BCD-077C-E5D9-A3EC73E9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35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2A4A-55CA-BB5E-8D2B-6E63E9B0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3A18C-B44A-0D1B-CB62-914574F57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8067-4EF9-1BAD-3EC3-EDBF7877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EE6C8-DB1B-4745-7D8D-7B32BC29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744FB-6118-14E0-DC63-6DBA6929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4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749A-6561-D4EE-D513-C2345B76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DF02-0014-067F-F9AE-F40E84E2F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C15DC-8B9B-58C8-A847-A6267C224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3C3D4-BB00-0B03-4E33-CB0975D9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36531-7903-77D4-FD7A-05D564CB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6E342-7561-76C9-DEC7-53293AFD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F817-0978-4733-7ED1-6D7E69FC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81256-A572-4E0C-21FA-C473ED8C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5DC0D-C481-41B1-F522-4485AD3F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7667B-C96A-ECFE-69F7-9BBAC7A3B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BD978-01C9-A6D0-F6D8-C78AAACFF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8A0EB-3E82-CF89-71D9-01D50467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74FEC-F843-C99E-85ED-CB7B0734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66ADF-C62F-02B9-3E9D-274585B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1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942C-1BAF-A36F-7235-1FF26A0A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520B5-FD01-2D8B-8A5F-EEDA58D8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0DDA8-5540-534E-AF24-BE5967CF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25A95-7C43-ADA7-70E3-8F536B8D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7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ADDB8-862E-C9A8-9CD8-AF2F1C54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7F24B-99B0-59B6-C6CE-C4DDE807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565B8-6A20-1F13-2138-5690B10B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1A0A-161D-364D-2D58-04455B76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8693-CCB0-74D5-0708-EFCF5313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608B4-EA9C-E2CB-118E-4C1A5962F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B8957-8410-2307-A494-734807A1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8A481-F463-1101-1A4F-38ADD563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632AA-23BC-7334-BB15-65E55852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9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C799-D412-FE52-BE21-5143C2A1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E1FF9-8C79-32F1-D5B1-3DA817C0F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1A6B6-55DC-D7D0-E419-72A4C7485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6AE12-9EEE-490F-CB7F-72DFD460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BC428-772B-BE31-05A5-AD14B4F0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73A56-47E8-F04E-E09C-723E0D51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12424-A0F1-C6C1-C7AA-ED8EFA37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D8DCF-DC64-50B5-3E92-5DF4BE2C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1780"/>
            <a:ext cx="10515600" cy="475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B676-9FF3-2F4A-8B61-72B8F3704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B048-3CFE-4F69-9E9A-3598F985A9D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729BB-6DBD-D7F5-5D4B-F04856102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5239" y="6356350"/>
            <a:ext cx="4761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800">
                <a:solidFill>
                  <a:srgbClr val="898989"/>
                </a:solidFill>
              </a:rPr>
              <a:t>P. McIntosh, R. Assmann - EPS-AG Board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A2954-5A80-C13E-370F-4266B55F3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B1BA0F-FE3F-64EC-A612-E9C2BB2D87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27766" y="55551"/>
            <a:ext cx="2978890" cy="4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eps.org/who-we-are/members/divisions-and-groups/accelerator-group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s.or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s-ag.org/" TargetMode="External"/><Relationship Id="rId2" Type="http://schemas.openxmlformats.org/officeDocument/2006/relationships/hyperlink" Target="https://eps.org/who-we-are/members/divisions-and-groups/accelerator-group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stfc.ac.uk/event/1719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2DEB-190F-0ADB-D4DE-6DA0ABB45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04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/>
              <a:t>European Physical Society</a:t>
            </a:r>
            <a:br>
              <a:rPr lang="en-GB" b="1"/>
            </a:br>
            <a:r>
              <a:rPr lang="en-GB" b="1"/>
              <a:t>Accelerator Group</a:t>
            </a:r>
            <a:br>
              <a:rPr lang="en-GB" b="1"/>
            </a:br>
            <a:r>
              <a:rPr lang="en-GB" b="1">
                <a:solidFill>
                  <a:srgbClr val="C00000"/>
                </a:solidFill>
              </a:rPr>
              <a:t>Board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3F0A3-6EDD-61E8-21C3-23DD14D1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P. McIntosh, R. Tomas</a:t>
            </a:r>
          </a:p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Monday 24</a:t>
            </a:r>
            <a:r>
              <a:rPr lang="en-GB" baseline="3000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GB">
                <a:solidFill>
                  <a:schemeClr val="bg1">
                    <a:lumMod val="65000"/>
                  </a:schemeClr>
                </a:solidFill>
              </a:rPr>
              <a:t> Nov 2025</a:t>
            </a:r>
          </a:p>
        </p:txBody>
      </p:sp>
    </p:spTree>
    <p:extLst>
      <p:ext uri="{BB962C8B-B14F-4D97-AF65-F5344CB8AC3E}">
        <p14:creationId xmlns:p14="http://schemas.microsoft.com/office/powerpoint/2010/main" val="266041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6C529-DC8B-2323-3449-8890B1B50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C169-4A24-5B07-9842-294F15AE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8E20-FF0C-DE0C-D895-E6256650E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Finances Update (11:20 – 20mins)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Nicolas Delerue (CEA)</a:t>
            </a:r>
          </a:p>
        </p:txBody>
      </p:sp>
    </p:spTree>
    <p:extLst>
      <p:ext uri="{BB962C8B-B14F-4D97-AF65-F5344CB8AC3E}">
        <p14:creationId xmlns:p14="http://schemas.microsoft.com/office/powerpoint/2010/main" val="34957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B6492-3A9E-8550-6272-4DBEA3D3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A301-0A5D-4740-F812-79876642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E3E5-031A-EBE9-CD93-F2AA27840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Website Taskforce Update (11:40 – 20mins)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Peter McIntosh (STFC)</a:t>
            </a:r>
          </a:p>
        </p:txBody>
      </p:sp>
    </p:spTree>
    <p:extLst>
      <p:ext uri="{BB962C8B-B14F-4D97-AF65-F5344CB8AC3E}">
        <p14:creationId xmlns:p14="http://schemas.microsoft.com/office/powerpoint/2010/main" val="23085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F26C-464D-11D2-5646-0A7D98DA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EPS Website (1</a:t>
            </a:r>
            <a:r>
              <a:rPr lang="en-GB" baseline="30000"/>
              <a:t>st</a:t>
            </a:r>
            <a:r>
              <a:rPr lang="en-GB"/>
              <a:t> Mtg in Jun25)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CB239-1071-F4C7-F677-B4B5E09818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634"/>
          <a:stretch/>
        </p:blipFill>
        <p:spPr>
          <a:xfrm>
            <a:off x="204003" y="2022731"/>
            <a:ext cx="2458158" cy="4172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A61D47-1992-9ADA-1E7A-B9CBFA324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595" y="1028467"/>
            <a:ext cx="3179518" cy="59293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CE78B3-6345-47D4-1E43-EAEDCDC75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910" y="1191683"/>
            <a:ext cx="2833873" cy="5602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C9BD3-29A2-C20D-7BA4-5814916E28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3890"/>
          <a:stretch/>
        </p:blipFill>
        <p:spPr>
          <a:xfrm>
            <a:off x="9247580" y="2692344"/>
            <a:ext cx="2833483" cy="2601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D976CC-314D-8DFF-999E-E62095F8B7B7}"/>
              </a:ext>
            </a:extLst>
          </p:cNvPr>
          <p:cNvSpPr txBox="1"/>
          <p:nvPr/>
        </p:nvSpPr>
        <p:spPr>
          <a:xfrm>
            <a:off x="725003" y="6338157"/>
            <a:ext cx="141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6"/>
              </a:rPr>
              <a:t>www.eps.org</a:t>
            </a:r>
            <a:endParaRPr lang="en-GB"/>
          </a:p>
          <a:p>
            <a:endParaRPr lang="en-GB"/>
          </a:p>
        </p:txBody>
      </p:sp>
      <p:sp>
        <p:nvSpPr>
          <p:cNvPr id="8" name="TextBox 7">
            <a:hlinkClick r:id="rId7"/>
            <a:extLst>
              <a:ext uri="{FF2B5EF4-FFF2-40B4-BE49-F238E27FC236}">
                <a16:creationId xmlns:a16="http://schemas.microsoft.com/office/drawing/2014/main" id="{1D447DAD-D2A3-E9CC-92D3-CA4B74B23D2B}"/>
              </a:ext>
            </a:extLst>
          </p:cNvPr>
          <p:cNvSpPr txBox="1"/>
          <p:nvPr/>
        </p:nvSpPr>
        <p:spPr>
          <a:xfrm>
            <a:off x="9247580" y="5670259"/>
            <a:ext cx="36870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7"/>
              </a:rPr>
              <a:t>https://eps.org/who-we-are/members/divisions-and-groups/accelerator-group/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775B5-310E-6873-9A37-202C8C4F3630}"/>
              </a:ext>
            </a:extLst>
          </p:cNvPr>
          <p:cNvSpPr/>
          <p:nvPr/>
        </p:nvSpPr>
        <p:spPr>
          <a:xfrm>
            <a:off x="2858595" y="3993151"/>
            <a:ext cx="3179518" cy="877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32CB6D-5CCE-5068-D713-7AB7DB0780B1}"/>
              </a:ext>
            </a:extLst>
          </p:cNvPr>
          <p:cNvSpPr/>
          <p:nvPr/>
        </p:nvSpPr>
        <p:spPr>
          <a:xfrm>
            <a:off x="6202436" y="5566181"/>
            <a:ext cx="1073435" cy="5543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BE3A2EC-1999-1C54-1FC3-AA3EE6E9E174}"/>
              </a:ext>
            </a:extLst>
          </p:cNvPr>
          <p:cNvSpPr/>
          <p:nvPr/>
        </p:nvSpPr>
        <p:spPr>
          <a:xfrm flipH="1">
            <a:off x="8917916" y="3882733"/>
            <a:ext cx="471532" cy="4930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7BF1000-DD76-2124-4E32-6EB9705C457F}"/>
              </a:ext>
            </a:extLst>
          </p:cNvPr>
          <p:cNvSpPr/>
          <p:nvPr/>
        </p:nvSpPr>
        <p:spPr>
          <a:xfrm flipH="1">
            <a:off x="5896245" y="3882733"/>
            <a:ext cx="471532" cy="4930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E3DB225F-B493-D4F1-4E2A-5AD1DFA1773B}"/>
              </a:ext>
            </a:extLst>
          </p:cNvPr>
          <p:cNvSpPr/>
          <p:nvPr/>
        </p:nvSpPr>
        <p:spPr>
          <a:xfrm flipH="1">
            <a:off x="2728568" y="3882733"/>
            <a:ext cx="471532" cy="4930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F94B-A7EC-319D-080C-404935C2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EPS-AG Webpage </a:t>
            </a:r>
            <a:br>
              <a:rPr lang="en-GB"/>
            </a:br>
            <a:r>
              <a:rPr lang="en-GB" sz="2200">
                <a:hlinkClick r:id="rId2"/>
              </a:rPr>
              <a:t>https://eps.org/who-we-are/members/divisions-and-groups/accelerator-group/</a:t>
            </a:r>
            <a:br>
              <a:rPr lang="en-GB"/>
            </a:b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E59E-6B6D-DA8F-24A3-01E8F2D80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0140"/>
            <a:ext cx="5181600" cy="63656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Contents:</a:t>
            </a:r>
          </a:p>
          <a:p>
            <a:r>
              <a:rPr lang="en-GB"/>
              <a:t>Remit and Objectives.</a:t>
            </a:r>
          </a:p>
          <a:p>
            <a:r>
              <a:rPr lang="en-GB"/>
              <a:t>Board Members:</a:t>
            </a:r>
          </a:p>
          <a:p>
            <a:pPr lvl="1"/>
            <a:r>
              <a:rPr lang="en-GB"/>
              <a:t>Rogelio only one with external weblink!</a:t>
            </a:r>
          </a:p>
          <a:p>
            <a:pPr lvl="1"/>
            <a:r>
              <a:rPr lang="en-GB"/>
              <a:t>Error also with E Todesco and no Nuria!</a:t>
            </a:r>
          </a:p>
          <a:p>
            <a:r>
              <a:rPr lang="en-GB"/>
              <a:t>Prizes:</a:t>
            </a:r>
          </a:p>
          <a:p>
            <a:pPr lvl="1"/>
            <a:r>
              <a:rPr lang="en-GB"/>
              <a:t>Directs to centralised EPS prize list, which describes the prize, not who has been awarded.</a:t>
            </a:r>
          </a:p>
          <a:p>
            <a:r>
              <a:rPr lang="en-GB"/>
              <a:t>Don’t expect to change anything for this centralised website.</a:t>
            </a:r>
          </a:p>
          <a:p>
            <a:r>
              <a:rPr lang="en-GB"/>
              <a:t>Nothing else included on the main EPS info page, except:</a:t>
            </a:r>
          </a:p>
          <a:p>
            <a:r>
              <a:rPr lang="en-GB"/>
              <a:t>Redirect to another EPS-AG info page:</a:t>
            </a:r>
          </a:p>
          <a:p>
            <a:pPr lvl="1"/>
            <a:r>
              <a:rPr lang="en-GB"/>
              <a:t>This is not constrained to the EPS format and each division/group presents their own specific topics, so each look very different.</a:t>
            </a:r>
          </a:p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519646-3486-37FC-671A-B63F41859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446269"/>
            <a:ext cx="5181600" cy="21786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>
                <a:hlinkClick r:id="rId3"/>
              </a:rPr>
              <a:t>https://www.eps-ag.org/</a:t>
            </a:r>
            <a:endParaRPr lang="en-GB"/>
          </a:p>
          <a:p>
            <a:endParaRPr lang="en-GB" sz="1400"/>
          </a:p>
          <a:p>
            <a:r>
              <a:rPr lang="en-GB"/>
              <a:t>Our AG site looks very poor:</a:t>
            </a:r>
          </a:p>
          <a:p>
            <a:pPr lvl="1"/>
            <a:r>
              <a:rPr lang="en-GB"/>
              <a:t>Replicates board member info, presents historic information, but not all included and some incorrect.</a:t>
            </a:r>
          </a:p>
          <a:p>
            <a:pPr lvl="1"/>
            <a:r>
              <a:rPr lang="en-GB"/>
              <a:t>Needs drastic update!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B2513-BB15-BF3F-D3E2-777528487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20" y="1030940"/>
            <a:ext cx="5365486" cy="3335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354A9B-79FB-D62A-00AA-73540B6BCD9B}"/>
              </a:ext>
            </a:extLst>
          </p:cNvPr>
          <p:cNvSpPr/>
          <p:nvPr/>
        </p:nvSpPr>
        <p:spPr>
          <a:xfrm>
            <a:off x="698090" y="5142271"/>
            <a:ext cx="5397910" cy="1350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1507D-3140-5B4E-2FB6-A2CD2DC5E18E}"/>
              </a:ext>
            </a:extLst>
          </p:cNvPr>
          <p:cNvSpPr/>
          <p:nvPr/>
        </p:nvSpPr>
        <p:spPr>
          <a:xfrm>
            <a:off x="6172200" y="989587"/>
            <a:ext cx="5720530" cy="5503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FFED-BE6C-5433-E49F-4B5C215D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 Page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FF47A-34AA-3977-D128-C0E274AD8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3" y="1128092"/>
            <a:ext cx="3865727" cy="55082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6B4BE-BA63-D9A2-DEC7-04467DEE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96" y="1128092"/>
            <a:ext cx="4154059" cy="55082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C529E-363B-87FC-96FF-8BBFD1C14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129" y="635032"/>
            <a:ext cx="3693668" cy="736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A2BFDC-CC74-C24A-EB79-562411E82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129" y="1467473"/>
            <a:ext cx="3693668" cy="5667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5DDA75-2DC2-8F42-41AB-0C3BB7ABB3AA}"/>
              </a:ext>
            </a:extLst>
          </p:cNvPr>
          <p:cNvSpPr/>
          <p:nvPr/>
        </p:nvSpPr>
        <p:spPr>
          <a:xfrm>
            <a:off x="2070847" y="5120122"/>
            <a:ext cx="1819835" cy="877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AC78E7-52D8-1B04-84BC-903B85B5219D}"/>
              </a:ext>
            </a:extLst>
          </p:cNvPr>
          <p:cNvSpPr txBox="1"/>
          <p:nvPr/>
        </p:nvSpPr>
        <p:spPr>
          <a:xfrm>
            <a:off x="2358253" y="5965122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Incomplete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CBDCAD-4217-2ADE-6D3E-5754518FEA04}"/>
              </a:ext>
            </a:extLst>
          </p:cNvPr>
          <p:cNvSpPr txBox="1"/>
          <p:nvPr/>
        </p:nvSpPr>
        <p:spPr>
          <a:xfrm>
            <a:off x="5561214" y="1636026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Incomplete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4D4F5-8D0F-1CE5-E440-212468B8CBD7}"/>
              </a:ext>
            </a:extLst>
          </p:cNvPr>
          <p:cNvSpPr txBox="1"/>
          <p:nvPr/>
        </p:nvSpPr>
        <p:spPr>
          <a:xfrm>
            <a:off x="6438911" y="3244334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Incomplete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16AA7-CE9F-BEB5-C1D2-B6D10BA69760}"/>
              </a:ext>
            </a:extLst>
          </p:cNvPr>
          <p:cNvSpPr txBox="1"/>
          <p:nvPr/>
        </p:nvSpPr>
        <p:spPr>
          <a:xfrm>
            <a:off x="10454777" y="657444"/>
            <a:ext cx="7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071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BFD53-201A-320E-48F1-27DC1D4DE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6981-CF53-2738-039E-FBEF444F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 Page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1EE63F-41C2-D7E4-8277-20E67B18D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2" y="1242392"/>
            <a:ext cx="7646894" cy="4934571"/>
          </a:xfrm>
        </p:spPr>
        <p:txBody>
          <a:bodyPr anchor="ctr"/>
          <a:lstStyle/>
          <a:p>
            <a:pPr marL="0" indent="0">
              <a:buNone/>
            </a:pPr>
            <a:r>
              <a:rPr lang="en-GB" b="1">
                <a:solidFill>
                  <a:srgbClr val="FF0000"/>
                </a:solidFill>
              </a:rPr>
              <a:t>What should we try and focus on for these areas?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B411-6BF9-CD50-1EA9-31CE77A35D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287"/>
          <a:stretch/>
        </p:blipFill>
        <p:spPr>
          <a:xfrm>
            <a:off x="146203" y="1128092"/>
            <a:ext cx="3865727" cy="2628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5883B2-FFEE-7FCB-F655-B96BF9BB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3" y="3882215"/>
            <a:ext cx="3873512" cy="2276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30128-1045-1471-443A-A79AAA70C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3" y="6226485"/>
            <a:ext cx="3865727" cy="510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F543DF-250C-8299-25C6-D48036B7B733}"/>
              </a:ext>
            </a:extLst>
          </p:cNvPr>
          <p:cNvSpPr/>
          <p:nvPr/>
        </p:nvSpPr>
        <p:spPr>
          <a:xfrm>
            <a:off x="169284" y="4519178"/>
            <a:ext cx="3842646" cy="1639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12F79-453A-AA62-C5EE-21D86AC800B9}"/>
              </a:ext>
            </a:extLst>
          </p:cNvPr>
          <p:cNvSpPr txBox="1"/>
          <p:nvPr/>
        </p:nvSpPr>
        <p:spPr>
          <a:xfrm>
            <a:off x="4019715" y="4837113"/>
            <a:ext cx="1418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Inaccessible, </a:t>
            </a:r>
          </a:p>
          <a:p>
            <a:r>
              <a:rPr lang="en-GB">
                <a:solidFill>
                  <a:srgbClr val="FF0000"/>
                </a:solidFill>
              </a:rPr>
              <a:t>even when </a:t>
            </a:r>
          </a:p>
          <a:p>
            <a:r>
              <a:rPr lang="en-GB">
                <a:solidFill>
                  <a:srgbClr val="FF0000"/>
                </a:solidFill>
              </a:rPr>
              <a:t>signed in!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9337A-4FD9-2BD3-A44A-6F19E120B354}"/>
              </a:ext>
            </a:extLst>
          </p:cNvPr>
          <p:cNvSpPr txBox="1"/>
          <p:nvPr/>
        </p:nvSpPr>
        <p:spPr>
          <a:xfrm>
            <a:off x="1581315" y="6297263"/>
            <a:ext cx="373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Nothing posted here, so meaningless!</a:t>
            </a:r>
          </a:p>
        </p:txBody>
      </p:sp>
    </p:spTree>
    <p:extLst>
      <p:ext uri="{BB962C8B-B14F-4D97-AF65-F5344CB8AC3E}">
        <p14:creationId xmlns:p14="http://schemas.microsoft.com/office/powerpoint/2010/main" val="114550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3909-A123-01BC-3E54-DCC6E55E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 Website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33EF4-2FE0-0889-94A4-D6FEA0B6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9" y="1177710"/>
            <a:ext cx="4373961" cy="4450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E8BB78-128C-89F3-1613-74C6B4EF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70" y="3879789"/>
            <a:ext cx="4407294" cy="2897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434FF-4A87-ED5E-C039-6A409C861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760" y="654424"/>
            <a:ext cx="3181445" cy="6060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52621-3F40-A949-E2EC-DD6E65889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329" y="1177710"/>
            <a:ext cx="4407294" cy="2639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04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5F67-2A79-FD84-6CB5-9293219E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Topics to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7A0E9-3390-EC43-BCD3-795E33491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2392"/>
            <a:ext cx="5181600" cy="4934571"/>
          </a:xfrm>
        </p:spPr>
        <p:txBody>
          <a:bodyPr>
            <a:normAutofit lnSpcReduction="10000"/>
          </a:bodyPr>
          <a:lstStyle/>
          <a:p>
            <a:r>
              <a:rPr lang="en-GB">
                <a:solidFill>
                  <a:srgbClr val="00B050"/>
                </a:solidFill>
              </a:rPr>
              <a:t>EPS-AG Statutes</a:t>
            </a:r>
          </a:p>
          <a:p>
            <a:r>
              <a:rPr lang="en-GB">
                <a:solidFill>
                  <a:srgbClr val="00B050"/>
                </a:solidFill>
              </a:rPr>
              <a:t>Previous EPAC/IPAC Conferences</a:t>
            </a:r>
          </a:p>
          <a:p>
            <a:r>
              <a:rPr lang="en-GB">
                <a:solidFill>
                  <a:srgbClr val="00B050"/>
                </a:solidFill>
              </a:rPr>
              <a:t>Prizes</a:t>
            </a:r>
          </a:p>
          <a:p>
            <a:r>
              <a:rPr lang="en-GB">
                <a:solidFill>
                  <a:srgbClr val="00B050"/>
                </a:solidFill>
              </a:rPr>
              <a:t>Previous board membership?</a:t>
            </a:r>
            <a:r>
              <a:rPr lang="en-GB">
                <a:solidFill>
                  <a:srgbClr val="FF0000"/>
                </a:solidFill>
              </a:rPr>
              <a:t> </a:t>
            </a:r>
          </a:p>
          <a:p>
            <a:r>
              <a:rPr lang="en-GB">
                <a:solidFill>
                  <a:srgbClr val="FF0000"/>
                </a:solidFill>
              </a:rPr>
              <a:t>Don’t replicate board membership!</a:t>
            </a:r>
          </a:p>
          <a:p>
            <a:endParaRPr lang="en-GB">
              <a:solidFill>
                <a:srgbClr val="00B050"/>
              </a:solidFill>
            </a:endParaRPr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FDC109-B8E0-89F6-E0CD-B88474880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2392"/>
            <a:ext cx="5181600" cy="4934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Dynamic/New ?:</a:t>
            </a:r>
          </a:p>
          <a:p>
            <a:r>
              <a:rPr lang="en-GB"/>
              <a:t>Future IPAC conferences</a:t>
            </a:r>
          </a:p>
          <a:p>
            <a:r>
              <a:rPr lang="en-GB"/>
              <a:t>Accelerator events</a:t>
            </a:r>
          </a:p>
          <a:p>
            <a:r>
              <a:rPr lang="en-GB"/>
              <a:t>Training opportunities</a:t>
            </a:r>
          </a:p>
          <a:p>
            <a:r>
              <a:rPr lang="en-GB"/>
              <a:t>Jobs</a:t>
            </a:r>
          </a:p>
          <a:p>
            <a:r>
              <a:rPr lang="en-GB"/>
              <a:t>News bulletins</a:t>
            </a:r>
          </a:p>
          <a:p>
            <a:r>
              <a:rPr lang="en-GB"/>
              <a:t>Query posting</a:t>
            </a:r>
          </a:p>
          <a:p>
            <a:r>
              <a:rPr lang="en-GB"/>
              <a:t>Connections to other societies and EPS groups/divisions.</a:t>
            </a:r>
          </a:p>
          <a:p>
            <a:r>
              <a:rPr lang="en-GB"/>
              <a:t>What else?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D9C58F-0090-C248-A9B9-1EB1E37D4BC0}"/>
              </a:ext>
            </a:extLst>
          </p:cNvPr>
          <p:cNvGrpSpPr/>
          <p:nvPr/>
        </p:nvGrpSpPr>
        <p:grpSpPr>
          <a:xfrm>
            <a:off x="537882" y="923365"/>
            <a:ext cx="5558118" cy="4028420"/>
            <a:chOff x="537882" y="923365"/>
            <a:chExt cx="5558118" cy="40284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CDCB9F-8765-2409-FBE2-23213D32B739}"/>
                </a:ext>
              </a:extLst>
            </p:cNvPr>
            <p:cNvSpPr/>
            <p:nvPr/>
          </p:nvSpPr>
          <p:spPr>
            <a:xfrm>
              <a:off x="537882" y="923365"/>
              <a:ext cx="5558118" cy="3505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691E93-BC98-9114-4E71-F18BC4DC130C}"/>
                </a:ext>
              </a:extLst>
            </p:cNvPr>
            <p:cNvSpPr txBox="1"/>
            <p:nvPr/>
          </p:nvSpPr>
          <p:spPr>
            <a:xfrm>
              <a:off x="2246007" y="4428565"/>
              <a:ext cx="21418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>
                  <a:solidFill>
                    <a:srgbClr val="FF0000"/>
                  </a:solidFill>
                </a:rPr>
                <a:t>All historical!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9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6A99-C658-22D5-0938-D7C4397B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organise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C3C103-3711-7386-0B0B-976384DA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2"/>
            <a:ext cx="10515600" cy="5250482"/>
          </a:xfrm>
        </p:spPr>
        <p:txBody>
          <a:bodyPr>
            <a:normAutofit lnSpcReduction="10000"/>
          </a:bodyPr>
          <a:lstStyle/>
          <a:p>
            <a:r>
              <a:rPr lang="en-GB"/>
              <a:t>We have editing rights to amend the AG pages:</a:t>
            </a:r>
          </a:p>
          <a:p>
            <a:pPr lvl="1"/>
            <a:r>
              <a:rPr lang="en-GB" err="1"/>
              <a:t>WorldPress</a:t>
            </a:r>
            <a:r>
              <a:rPr lang="en-GB"/>
              <a:t> access provision in place.</a:t>
            </a:r>
          </a:p>
          <a:p>
            <a:pPr lvl="1"/>
            <a:r>
              <a:rPr lang="en-GB"/>
              <a:t>Taskforce members have principal editing permissions.</a:t>
            </a:r>
          </a:p>
          <a:p>
            <a:r>
              <a:rPr lang="en-GB"/>
              <a:t>EPS-AG board to approve process and provide updates.</a:t>
            </a:r>
          </a:p>
          <a:p>
            <a:r>
              <a:rPr lang="en-GB"/>
              <a:t>How frequently to update – Quarterly?</a:t>
            </a:r>
          </a:p>
          <a:p>
            <a:endParaRPr lang="en-GB"/>
          </a:p>
          <a:p>
            <a:r>
              <a:rPr lang="en-GB"/>
              <a:t>Action plan to develop:</a:t>
            </a:r>
          </a:p>
          <a:p>
            <a:pPr lvl="1"/>
            <a:r>
              <a:rPr lang="en-GB"/>
              <a:t>Objectives </a:t>
            </a:r>
          </a:p>
          <a:p>
            <a:pPr lvl="1"/>
            <a:r>
              <a:rPr lang="en-GB"/>
              <a:t>Timescales</a:t>
            </a:r>
          </a:p>
          <a:p>
            <a:pPr lvl="1"/>
            <a:r>
              <a:rPr lang="en-GB"/>
              <a:t>Responsibilities</a:t>
            </a:r>
          </a:p>
          <a:p>
            <a:pPr marL="457200" lvl="1" indent="0">
              <a:buNone/>
            </a:pPr>
            <a:endParaRPr lang="en-GB"/>
          </a:p>
          <a:p>
            <a:r>
              <a:rPr lang="en-GB"/>
              <a:t>Next meeting, when, topics to include.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2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B196-AD84-0C54-157A-1BAB058F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Proposed New EPS-AG Website </a:t>
            </a:r>
            <a:br>
              <a:rPr lang="en-GB"/>
            </a:br>
            <a:r>
              <a:rPr lang="en-GB"/>
              <a:t>Structure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53CD75-29B3-E14E-FFDA-9B89AA9B9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538814"/>
              </p:ext>
            </p:extLst>
          </p:nvPr>
        </p:nvGraphicFramePr>
        <p:xfrm>
          <a:off x="2032000" y="719666"/>
          <a:ext cx="9321800" cy="586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D6C43B8-194D-E0DF-39CE-EC937E266F89}"/>
              </a:ext>
            </a:extLst>
          </p:cNvPr>
          <p:cNvSpPr/>
          <p:nvPr/>
        </p:nvSpPr>
        <p:spPr>
          <a:xfrm>
            <a:off x="10160000" y="4450975"/>
            <a:ext cx="1183341" cy="5109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Existing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60593-F90F-5FC1-8229-0F1AA27AB35B}"/>
              </a:ext>
            </a:extLst>
          </p:cNvPr>
          <p:cNvSpPr/>
          <p:nvPr/>
        </p:nvSpPr>
        <p:spPr>
          <a:xfrm>
            <a:off x="10170459" y="5148167"/>
            <a:ext cx="1183341" cy="510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E9C96-8660-A0DD-EB57-5FB747BCE294}"/>
              </a:ext>
            </a:extLst>
          </p:cNvPr>
          <p:cNvSpPr txBox="1"/>
          <p:nvPr/>
        </p:nvSpPr>
        <p:spPr>
          <a:xfrm>
            <a:off x="5998018" y="5584336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ACDE1-4FCB-C591-4ED4-FAA8B2EB735B}"/>
              </a:ext>
            </a:extLst>
          </p:cNvPr>
          <p:cNvSpPr txBox="1"/>
          <p:nvPr/>
        </p:nvSpPr>
        <p:spPr>
          <a:xfrm>
            <a:off x="5997386" y="4931235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6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03145-558F-BEB8-CFDD-538BC084738B}"/>
              </a:ext>
            </a:extLst>
          </p:cNvPr>
          <p:cNvSpPr txBox="1"/>
          <p:nvPr/>
        </p:nvSpPr>
        <p:spPr>
          <a:xfrm>
            <a:off x="9941857" y="5729592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6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5EF98-AC5F-20DF-0928-FEDD6F3DEE80}"/>
              </a:ext>
            </a:extLst>
          </p:cNvPr>
          <p:cNvSpPr txBox="1"/>
          <p:nvPr/>
        </p:nvSpPr>
        <p:spPr>
          <a:xfrm>
            <a:off x="10637324" y="6057452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Remove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331F8-A166-DC0F-0BA5-19477DF6075E}"/>
              </a:ext>
            </a:extLst>
          </p:cNvPr>
          <p:cNvSpPr txBox="1"/>
          <p:nvPr/>
        </p:nvSpPr>
        <p:spPr>
          <a:xfrm>
            <a:off x="10493198" y="2087283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6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8F135-D617-9B7F-AF49-5279AF885A80}"/>
              </a:ext>
            </a:extLst>
          </p:cNvPr>
          <p:cNvSpPr txBox="1"/>
          <p:nvPr/>
        </p:nvSpPr>
        <p:spPr>
          <a:xfrm>
            <a:off x="3310222" y="64043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solidFill>
                  <a:srgbClr val="FF0000"/>
                </a:solidFill>
                <a:sym typeface="Wingdings" panose="05000000000000000000" pitchFamily="2" charset="2"/>
              </a:rPr>
              <a:t>Or Restart?</a:t>
            </a:r>
            <a:endParaRPr lang="en-GB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4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2B9F-3795-1E8E-DB61-3426C3FD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for Today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73E2E73-FA5E-75FC-C1F5-B06FEAC2A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70541"/>
              </p:ext>
            </p:extLst>
          </p:nvPr>
        </p:nvGraphicFramePr>
        <p:xfrm>
          <a:off x="1084108" y="1903063"/>
          <a:ext cx="10023784" cy="282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83">
                  <a:extLst>
                    <a:ext uri="{9D8B030D-6E8A-4147-A177-3AD203B41FA5}">
                      <a16:colId xmlns:a16="http://schemas.microsoft.com/office/drawing/2014/main" val="1285670730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3500415454"/>
                    </a:ext>
                  </a:extLst>
                </a:gridCol>
                <a:gridCol w="6453124">
                  <a:extLst>
                    <a:ext uri="{9D8B030D-6E8A-4147-A177-3AD203B41FA5}">
                      <a16:colId xmlns:a16="http://schemas.microsoft.com/office/drawing/2014/main" val="675047378"/>
                    </a:ext>
                  </a:extLst>
                </a:gridCol>
                <a:gridCol w="1973707">
                  <a:extLst>
                    <a:ext uri="{9D8B030D-6E8A-4147-A177-3AD203B41FA5}">
                      <a16:colId xmlns:a16="http://schemas.microsoft.com/office/drawing/2014/main" val="131489266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marL="36000" algn="l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Monday 24</a:t>
                      </a:r>
                      <a:r>
                        <a:rPr lang="en-GB" sz="2000" u="none" strike="noStrike" baseline="30000"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u="none" strike="noStrike">
                          <a:effectLst/>
                          <a:latin typeface="+mn-lt"/>
                        </a:rPr>
                        <a:t> November 2025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4259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b="1" u="none" strike="noStrike">
                          <a:effectLst/>
                          <a:latin typeface="+mn-lt"/>
                        </a:rPr>
                        <a:t>#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b="1" u="none" strike="noStrike">
                          <a:effectLst/>
                          <a:latin typeface="+mn-lt"/>
                        </a:rPr>
                        <a:t>Time (CET)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b="1" u="none" strike="noStrike">
                          <a:effectLst/>
                          <a:latin typeface="+mn-lt"/>
                        </a:rPr>
                        <a:t>Item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7727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10:00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Welcome, Introduction, Review Agenda and Previous Actions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McIntosh (STFC)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1603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10:10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EPS Update – Divisions and Group Integration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Fantoni (INFN)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7632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10:30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Proposed EPS-AG Constitution changes and Process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McIntosh (STFC)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8531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11:00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u="none" strike="noStrike" err="1">
                          <a:effectLst/>
                          <a:latin typeface="+mn-lt"/>
                        </a:rPr>
                        <a:t>Jacow</a:t>
                      </a:r>
                      <a:r>
                        <a:rPr lang="en-GB" sz="2000" u="none" strike="noStrike">
                          <a:effectLst/>
                          <a:latin typeface="+mn-lt"/>
                        </a:rPr>
                        <a:t> Update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Rossi (CERN)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641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11:20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Finances Update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Delerue (CEA)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21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11:40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Website Taskforce Update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marL="36000"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McIntosh (STFC)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84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12:00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Summary Actions/Decisions/Meeting close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0716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7CC2F1-C31D-B251-C93D-C04776408767}"/>
              </a:ext>
            </a:extLst>
          </p:cNvPr>
          <p:cNvSpPr txBox="1"/>
          <p:nvPr/>
        </p:nvSpPr>
        <p:spPr>
          <a:xfrm>
            <a:off x="977153" y="5136777"/>
            <a:ext cx="4866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Indico page: </a:t>
            </a:r>
            <a:r>
              <a:rPr lang="en-GB">
                <a:hlinkClick r:id="rId2"/>
              </a:rPr>
              <a:t>https://indico.stfc.ac.uk/event/1719/</a:t>
            </a:r>
            <a:endParaRPr lang="en-GB"/>
          </a:p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45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C18D2-5CBD-C303-A2FD-24609357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871B-D386-5B32-DC87-17F84E28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8A1A-49A6-461D-991E-93F960BE6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Summary/Actions/Decisions (12:00 – End)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Peter McIntosh (STFC)</a:t>
            </a:r>
          </a:p>
        </p:txBody>
      </p:sp>
    </p:spTree>
    <p:extLst>
      <p:ext uri="{BB962C8B-B14F-4D97-AF65-F5344CB8AC3E}">
        <p14:creationId xmlns:p14="http://schemas.microsoft.com/office/powerpoint/2010/main" val="367266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ring Colleague – Week 3 – Caring Colleagues Can Help You Handle Stress »  AkerCare">
            <a:extLst>
              <a:ext uri="{FF2B5EF4-FFF2-40B4-BE49-F238E27FC236}">
                <a16:creationId xmlns:a16="http://schemas.microsoft.com/office/drawing/2014/main" id="{F0356F03-3E8C-D91A-F472-69F2A180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1154545"/>
            <a:ext cx="12519891" cy="704243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B4479F-CC43-9D11-ADE1-7A1820DE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871" y="889000"/>
            <a:ext cx="10091057" cy="2387600"/>
          </a:xfrm>
        </p:spPr>
        <p:txBody>
          <a:bodyPr anchor="ctr">
            <a:normAutofit/>
          </a:bodyPr>
          <a:lstStyle/>
          <a:p>
            <a:br>
              <a:rPr lang="en-GB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MANY THANKS</a:t>
            </a:r>
          </a:p>
        </p:txBody>
      </p:sp>
      <p:sp>
        <p:nvSpPr>
          <p:cNvPr id="2" name="AutoShape 2" descr="70 Thank You Messages For Colleague To Appreciate Support">
            <a:extLst>
              <a:ext uri="{FF2B5EF4-FFF2-40B4-BE49-F238E27FC236}">
                <a16:creationId xmlns:a16="http://schemas.microsoft.com/office/drawing/2014/main" id="{BAC01B4E-1B46-FF86-1D2D-ABBA5FB6B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7E1D-21A8-BBB9-9C31-F453E5BD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CF3D-5742-C453-77F4-D23D752C1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EPS Update – Divisions and Group Integration (10:10 – 20mins) 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Allesandra Fantoni (INFN)</a:t>
            </a:r>
          </a:p>
        </p:txBody>
      </p:sp>
    </p:spTree>
    <p:extLst>
      <p:ext uri="{BB962C8B-B14F-4D97-AF65-F5344CB8AC3E}">
        <p14:creationId xmlns:p14="http://schemas.microsoft.com/office/powerpoint/2010/main" val="206058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2B9F-3795-1E8E-DB61-3426C3FD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 from Previous Meetings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EE99B3-BC92-9D04-E9EC-22B12ABA1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49810"/>
              </p:ext>
            </p:extLst>
          </p:nvPr>
        </p:nvGraphicFramePr>
        <p:xfrm>
          <a:off x="1628886" y="1858656"/>
          <a:ext cx="8934228" cy="3621279"/>
        </p:xfrm>
        <a:graphic>
          <a:graphicData uri="http://schemas.openxmlformats.org/drawingml/2006/table">
            <a:tbl>
              <a:tblPr firstRow="1" firstCol="1" bandRow="1"/>
              <a:tblGrid>
                <a:gridCol w="925640">
                  <a:extLst>
                    <a:ext uri="{9D8B030D-6E8A-4147-A177-3AD203B41FA5}">
                      <a16:colId xmlns:a16="http://schemas.microsoft.com/office/drawing/2014/main" val="2479241689"/>
                    </a:ext>
                  </a:extLst>
                </a:gridCol>
                <a:gridCol w="6074315">
                  <a:extLst>
                    <a:ext uri="{9D8B030D-6E8A-4147-A177-3AD203B41FA5}">
                      <a16:colId xmlns:a16="http://schemas.microsoft.com/office/drawing/2014/main" val="3364420440"/>
                    </a:ext>
                  </a:extLst>
                </a:gridCol>
                <a:gridCol w="952627">
                  <a:extLst>
                    <a:ext uri="{9D8B030D-6E8A-4147-A177-3AD203B41FA5}">
                      <a16:colId xmlns:a16="http://schemas.microsoft.com/office/drawing/2014/main" val="692886595"/>
                    </a:ext>
                  </a:extLst>
                </a:gridCol>
                <a:gridCol w="981646">
                  <a:extLst>
                    <a:ext uri="{9D8B030D-6E8A-4147-A177-3AD203B41FA5}">
                      <a16:colId xmlns:a16="http://schemas.microsoft.com/office/drawing/2014/main" val="2462464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GB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</a:t>
                      </a:r>
                      <a:endParaRPr lang="en-GB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GB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02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Nov23-5</a:t>
                      </a:r>
                      <a:endParaRPr lang="en-GB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action document provided by EPS is needed to ensure their agreed commitments are maintained, such as the 1-wk response time. </a:t>
                      </a:r>
                      <a:r>
                        <a:rPr lang="en-GB" sz="16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document response received despite several requests.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</a:t>
                      </a:r>
                      <a:endParaRPr lang="en-GB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219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Jul24-3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how to formally document and capture this JUAS student grant decision, having issued acknowledgement to JUAS Director. </a:t>
                      </a: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 to be identified.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117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Jul24-4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clarify that IPAC papers do not block journal publications in PRAB, JINST, NIM etc to reduce number of withdrawn papers. </a:t>
                      </a: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Further evaluation needed.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ND/RT/PAM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187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May25-1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distribute list of European Physics Societies who have Accelerator Groups specifically included.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81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May25-2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2024/25 financial accounts not closed with EPS, whilst also verifying expected student grant support income.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64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/>
              <a:t>EPS-AG IPAC Organised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ADA43-9F4C-2C6C-FB86-640AAA7E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2392"/>
            <a:ext cx="11179630" cy="54305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1"/>
              <a:t>Since May 25 board meeting: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/>
              <a:t>IPAC26 SPC2-1/2 during IPAC25 and remote (May/Jun25)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/>
              <a:t>IPAC25 OC2 during IPAC25 in Taipei (Jun25).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/>
              <a:t>IPAC27 OC1/SPC1 in Detroit and remote (Nov25)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b="1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1"/>
              <a:t>Still to conduct (out to IPAC26):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/>
              <a:t>IPAC26 SPC3 in Liverpool (Jan26)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/>
              <a:t>IPAC26 OC2 during IPAC26 in Deauville (May26)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/>
              <a:t>IPAC27 SPC2 during IPAC26 in Deauville (May26)</a:t>
            </a:r>
          </a:p>
        </p:txBody>
      </p:sp>
    </p:spTree>
    <p:extLst>
      <p:ext uri="{BB962C8B-B14F-4D97-AF65-F5344CB8AC3E}">
        <p14:creationId xmlns:p14="http://schemas.microsoft.com/office/powerpoint/2010/main" val="14133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113F-DD41-3049-F9A4-D8F627DE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/>
              <a:t>EPS-AG Constitution Changes During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11DA-7C0E-05BD-8E17-561E4F2D4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2"/>
            <a:ext cx="10515600" cy="56156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EPS-AG board membership mandate:</a:t>
            </a:r>
          </a:p>
          <a:p>
            <a:pPr lvl="1"/>
            <a:r>
              <a:rPr lang="en-GB" dirty="0"/>
              <a:t>6-year duration, corresponding to 2 European IPAC conferences.</a:t>
            </a:r>
          </a:p>
          <a:p>
            <a:pPr lvl="1"/>
            <a:r>
              <a:rPr lang="en-GB" dirty="0"/>
              <a:t>With a 50% turnover of the 16-members every 3-years.</a:t>
            </a:r>
          </a:p>
          <a:p>
            <a:pPr lvl="1"/>
            <a:r>
              <a:rPr lang="en-GB" dirty="0"/>
              <a:t>Requiring 8 members to relinquish their role in 2026 (at time of IPAC26).</a:t>
            </a:r>
          </a:p>
          <a:p>
            <a:pPr marL="0" indent="0">
              <a:buNone/>
            </a:pPr>
            <a:endParaRPr lang="en-GB" sz="1100" dirty="0"/>
          </a:p>
          <a:p>
            <a:r>
              <a:rPr lang="en-GB" dirty="0"/>
              <a:t>Those ending their mandate are:</a:t>
            </a:r>
          </a:p>
          <a:p>
            <a:pPr lvl="1"/>
            <a:r>
              <a:rPr lang="en-GB"/>
              <a:t>Nuria Catalan Lasheras (CERN) – replaced Ezio Todesco (CERN) in 2024 – Switzerland</a:t>
            </a:r>
          </a:p>
          <a:p>
            <a:pPr lvl="1"/>
            <a:r>
              <a:rPr lang="en-GB" dirty="0"/>
              <a:t>Nicolas Delerue (CEA) – France</a:t>
            </a:r>
          </a:p>
          <a:p>
            <a:pPr lvl="1"/>
            <a:r>
              <a:rPr lang="en-GB" dirty="0"/>
              <a:t>Mamad Eshraqi (ESS) – Sweden</a:t>
            </a:r>
          </a:p>
          <a:p>
            <a:pPr lvl="1"/>
            <a:r>
              <a:rPr lang="en-GB" dirty="0"/>
              <a:t>Alessandro Fabris (Elettra) – Italy</a:t>
            </a:r>
          </a:p>
          <a:p>
            <a:pPr lvl="1"/>
            <a:r>
              <a:rPr lang="en-GB" dirty="0"/>
              <a:t>Victor Malka (Weismann U) – Isreal</a:t>
            </a:r>
          </a:p>
          <a:p>
            <a:pPr lvl="1"/>
            <a:r>
              <a:rPr lang="en-GB" dirty="0"/>
              <a:t>Marie-Helene Moscatello (GANIL) – France</a:t>
            </a:r>
          </a:p>
          <a:p>
            <a:pPr lvl="1"/>
            <a:r>
              <a:rPr lang="en-GB" dirty="0"/>
              <a:t>Adrian Rossi (CERN) – Switzerland </a:t>
            </a:r>
          </a:p>
          <a:p>
            <a:pPr lvl="1"/>
            <a:r>
              <a:rPr lang="en-GB" dirty="0"/>
              <a:t>Rogelio Tomas (CERN) – Switzerland – becoming Ex-officio member</a:t>
            </a:r>
          </a:p>
          <a:p>
            <a:r>
              <a:rPr lang="en-GB" dirty="0"/>
              <a:t>This nominally then releases: </a:t>
            </a:r>
          </a:p>
          <a:p>
            <a:pPr lvl="1"/>
            <a:r>
              <a:rPr lang="en-GB" dirty="0"/>
              <a:t>3xCH, 2xF, 1xSE, 1xI and 1xIL representatives</a:t>
            </a:r>
          </a:p>
          <a:p>
            <a:pPr lvl="1"/>
            <a:r>
              <a:rPr lang="en-GB" dirty="0"/>
              <a:t>5xM and 3xF representatives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59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9FF706-3AEE-F9C5-FA84-CFF58874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74" r="22645" b="10691"/>
          <a:stretch>
            <a:fillRect/>
          </a:stretch>
        </p:blipFill>
        <p:spPr>
          <a:xfrm>
            <a:off x="9308283" y="978946"/>
            <a:ext cx="2572619" cy="2771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C791E-C93A-8127-4CEA-0E911DEAEF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74" r="22953" b="9883"/>
          <a:stretch>
            <a:fillRect/>
          </a:stretch>
        </p:blipFill>
        <p:spPr>
          <a:xfrm>
            <a:off x="9311811" y="3750438"/>
            <a:ext cx="2569091" cy="2808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8860B-570E-6002-8192-BB28A170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/>
              <a:t>Ongoing Constitution Membership to 2029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4A97DE-989A-1B6A-AF3D-7EE624CC5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46426"/>
              </p:ext>
            </p:extLst>
          </p:nvPr>
        </p:nvGraphicFramePr>
        <p:xfrm>
          <a:off x="1229533" y="1242392"/>
          <a:ext cx="706309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66">
                  <a:extLst>
                    <a:ext uri="{9D8B030D-6E8A-4147-A177-3AD203B41FA5}">
                      <a16:colId xmlns:a16="http://schemas.microsoft.com/office/drawing/2014/main" val="1539129193"/>
                    </a:ext>
                  </a:extLst>
                </a:gridCol>
                <a:gridCol w="1399854">
                  <a:extLst>
                    <a:ext uri="{9D8B030D-6E8A-4147-A177-3AD203B41FA5}">
                      <a16:colId xmlns:a16="http://schemas.microsoft.com/office/drawing/2014/main" val="3830446725"/>
                    </a:ext>
                  </a:extLst>
                </a:gridCol>
                <a:gridCol w="1190758">
                  <a:extLst>
                    <a:ext uri="{9D8B030D-6E8A-4147-A177-3AD203B41FA5}">
                      <a16:colId xmlns:a16="http://schemas.microsoft.com/office/drawing/2014/main" val="3508003840"/>
                    </a:ext>
                  </a:extLst>
                </a:gridCol>
                <a:gridCol w="752864">
                  <a:extLst>
                    <a:ext uri="{9D8B030D-6E8A-4147-A177-3AD203B41FA5}">
                      <a16:colId xmlns:a16="http://schemas.microsoft.com/office/drawing/2014/main" val="2394939349"/>
                    </a:ext>
                  </a:extLst>
                </a:gridCol>
                <a:gridCol w="752864">
                  <a:extLst>
                    <a:ext uri="{9D8B030D-6E8A-4147-A177-3AD203B41FA5}">
                      <a16:colId xmlns:a16="http://schemas.microsoft.com/office/drawing/2014/main" val="2552253686"/>
                    </a:ext>
                  </a:extLst>
                </a:gridCol>
                <a:gridCol w="1364591">
                  <a:extLst>
                    <a:ext uri="{9D8B030D-6E8A-4147-A177-3AD203B41FA5}">
                      <a16:colId xmlns:a16="http://schemas.microsoft.com/office/drawing/2014/main" val="3532906044"/>
                    </a:ext>
                  </a:extLst>
                </a:gridCol>
              </a:tblGrid>
              <a:tr h="283606">
                <a:tc>
                  <a:txBody>
                    <a:bodyPr/>
                    <a:lstStyle/>
                    <a:p>
                      <a:r>
                        <a:rPr lang="en-GB"/>
                        <a:t>Surname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Forename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Org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M/F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Country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6558455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r>
                        <a:rPr lang="en-GB" err="1"/>
                        <a:t>Chiadroni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Enrica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Italy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27018901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r>
                        <a:rPr lang="en-GB"/>
                        <a:t>Gebel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Ralf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FZ-Juelich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Germany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0096352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r>
                        <a:rPr lang="en-GB"/>
                        <a:t>Geloni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Gianluca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Eu-XFEL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Germany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6968300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r>
                        <a:rPr lang="en-GB"/>
                        <a:t>Marcos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Jordi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Spain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1782635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r>
                        <a:rPr lang="en-GB"/>
                        <a:t>Meseck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Atoosa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HZB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Germany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6403523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r>
                        <a:rPr lang="en-GB"/>
                        <a:t>Prat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Eduard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Switzerland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3352541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r>
                        <a:rPr lang="en-GB"/>
                        <a:t>Thomason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STFC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062318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r>
                        <a:rPr lang="en-GB"/>
                        <a:t>Wawrzyniak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Adriana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SOLARIS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2,5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F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Poland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4622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FF01632-6C6C-1A98-EE66-37221FC8E7CB}"/>
              </a:ext>
            </a:extLst>
          </p:cNvPr>
          <p:cNvSpPr txBox="1"/>
          <p:nvPr/>
        </p:nvSpPr>
        <p:spPr>
          <a:xfrm>
            <a:off x="8899556" y="120115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FULL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CF4E9-53F8-0BB8-E359-0AA5034F60A3}"/>
              </a:ext>
            </a:extLst>
          </p:cNvPr>
          <p:cNvSpPr txBox="1"/>
          <p:nvPr/>
        </p:nvSpPr>
        <p:spPr>
          <a:xfrm>
            <a:off x="8905161" y="395910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9CB76-A814-764F-A207-8BA6B43F7B20}"/>
              </a:ext>
            </a:extLst>
          </p:cNvPr>
          <p:cNvSpPr txBox="1"/>
          <p:nvPr/>
        </p:nvSpPr>
        <p:spPr>
          <a:xfrm>
            <a:off x="217407" y="4756236"/>
            <a:ext cx="95004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Replacements should reinforce: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0000"/>
                </a:solidFill>
              </a:rPr>
              <a:t>MC1: Colliders and Related Accelerators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2"/>
                </a:solidFill>
              </a:rPr>
              <a:t>MC3: Advanced Acceleration Techniques and Novel Particle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50"/>
                </a:solidFill>
              </a:rPr>
              <a:t>MC4: Hadron Accelerators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2"/>
                </a:solidFill>
              </a:rPr>
              <a:t>MC6: Beam Instrumentation, Operation Control, Feedback and Operational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50"/>
                </a:solidFill>
              </a:rPr>
              <a:t>MC7: Accelerator Technology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0000"/>
                </a:solidFill>
              </a:rPr>
              <a:t>MC8: Applications of Accelerators, Engagement with Industry, Technology Transfer and Outreach</a:t>
            </a:r>
          </a:p>
        </p:txBody>
      </p:sp>
    </p:spTree>
    <p:extLst>
      <p:ext uri="{BB962C8B-B14F-4D97-AF65-F5344CB8AC3E}">
        <p14:creationId xmlns:p14="http://schemas.microsoft.com/office/powerpoint/2010/main" val="110183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5AD3B-410E-44A3-DDB5-1C35EBB25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D113-63C4-34A4-C3A8-03BAB90D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/>
              <a:t>Constitution Update Process and 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B911-40BB-C2E0-EB9A-FE5D6E25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2392"/>
            <a:ext cx="10842523" cy="57090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Encourage EPS-AG board members to send us your proposals (</a:t>
            </a:r>
            <a:r>
              <a:rPr lang="en-GB" sz="2400" b="1"/>
              <a:t>mid Jan26</a:t>
            </a:r>
            <a:r>
              <a:rPr lang="en-GB" sz="2400"/>
              <a:t>). Aiming at a balanced distribution of countries/expertise/gender. EPS-AG board will then shortlist the best 8 candidates, whom we can approach for their agreement to serve.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1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We will distribute the full list of proposals (</a:t>
            </a:r>
            <a:r>
              <a:rPr lang="en-GB" sz="2400" b="1"/>
              <a:t>end Jan26</a:t>
            </a:r>
            <a:r>
              <a:rPr lang="en-GB" sz="240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Aim to have shortlist conducted for 8 best candidates, with proposers and supporters (</a:t>
            </a:r>
            <a:r>
              <a:rPr lang="en-GB" sz="2400" b="1"/>
              <a:t>mid Feb26</a:t>
            </a:r>
            <a:r>
              <a:rPr lang="en-GB" sz="2400"/>
              <a:t>)</a:t>
            </a:r>
            <a:r>
              <a:rPr lang="en-GB" sz="2400" b="1"/>
              <a:t>.</a:t>
            </a:r>
            <a:endParaRPr lang="en-GB" sz="2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1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We will then contact the candidates to ask for their agreement, to organise nominations (proposers), and send the nominations to EPS (</a:t>
            </a:r>
            <a:r>
              <a:rPr lang="en-GB" sz="2400" b="1"/>
              <a:t>mid Mar26</a:t>
            </a:r>
            <a:r>
              <a:rPr lang="en-GB" sz="240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Newly voted EPS-AG members will be formally appointed during the EPS-AG General Assembly meeting at IPAC26 in Deauville (Note: all EPS-AG members need to participate in person).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Noting that the EPS formally launch the re-appointment process to vote on new members, only EPS members can vote (please check/renew your membership!).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/>
              <a:t>We will shortly issue a notification to all EPS-AG members, detailing the process, nomination form and timescales.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6198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E8382-3DD3-FDF6-008E-21A3AFA7B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13E5-5114-D44C-A80E-FD41CACD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389C-7FFE-F786-4026-0C1F65B5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err="1"/>
              <a:t>Jacow</a:t>
            </a:r>
            <a:r>
              <a:rPr lang="en-GB"/>
              <a:t> Update (11:00 – 20mins)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Adriana Rossi (CERN)</a:t>
            </a:r>
          </a:p>
        </p:txBody>
      </p:sp>
    </p:spTree>
    <p:extLst>
      <p:ext uri="{BB962C8B-B14F-4D97-AF65-F5344CB8AC3E}">
        <p14:creationId xmlns:p14="http://schemas.microsoft.com/office/powerpoint/2010/main" val="426850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Widescreen</PresentationFormat>
  <Paragraphs>298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Wingdings</vt:lpstr>
      <vt:lpstr>Office Theme</vt:lpstr>
      <vt:lpstr>European Physical Society Accelerator Group Board Meeting</vt:lpstr>
      <vt:lpstr>Agenda for Today</vt:lpstr>
      <vt:lpstr>PowerPoint Presentation</vt:lpstr>
      <vt:lpstr>Actions from Previous Meetings</vt:lpstr>
      <vt:lpstr>EPS-AG IPAC Organised Meetings</vt:lpstr>
      <vt:lpstr>EPS-AG Constitution Changes During 2026</vt:lpstr>
      <vt:lpstr>Ongoing Constitution Membership to 2029</vt:lpstr>
      <vt:lpstr>Constitution Update Process and Timescales</vt:lpstr>
      <vt:lpstr>PowerPoint Presentation</vt:lpstr>
      <vt:lpstr>PowerPoint Presentation</vt:lpstr>
      <vt:lpstr>PowerPoint Presentation</vt:lpstr>
      <vt:lpstr>New EPS Website (1st Mtg in Jun25)</vt:lpstr>
      <vt:lpstr>EPS-AG Webpage  https://eps.org/who-we-are/members/divisions-and-groups/accelerator-group/ </vt:lpstr>
      <vt:lpstr>AG Page Information</vt:lpstr>
      <vt:lpstr>AG Page Information</vt:lpstr>
      <vt:lpstr>AG Website Update</vt:lpstr>
      <vt:lpstr>Topics to include</vt:lpstr>
      <vt:lpstr>How organise updates</vt:lpstr>
      <vt:lpstr>Proposed New EPS-AG Website  Structure </vt:lpstr>
      <vt:lpstr>PowerPoint Presentation</vt:lpstr>
      <vt:lpstr> MANY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Physical Society Accelerator Group Board Meeting</dc:title>
  <dc:creator>McIntosh, Peter (STFC,DL,AST)</dc:creator>
  <cp:lastModifiedBy>McIntosh, Peter (STFC,DL,AST)</cp:lastModifiedBy>
  <cp:revision>1</cp:revision>
  <cp:lastPrinted>2024-07-01T07:50:05Z</cp:lastPrinted>
  <dcterms:created xsi:type="dcterms:W3CDTF">2023-05-02T12:11:30Z</dcterms:created>
  <dcterms:modified xsi:type="dcterms:W3CDTF">2025-11-24T11:19:19Z</dcterms:modified>
</cp:coreProperties>
</file>