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BA648F-317B-4655-96FE-1368B9AA0E16}" v="1" dt="2026-04-16T10:39:08.7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6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569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Sharp" userId="db657ba2-e56b-4b44-8e26-9a263e6aa9c4" providerId="ADAL" clId="{5D04C20A-54CB-44B1-9C5A-C67A1EF90E4D}"/>
    <pc:docChg chg="modSld">
      <pc:chgData name="David Sharp" userId="db657ba2-e56b-4b44-8e26-9a263e6aa9c4" providerId="ADAL" clId="{5D04C20A-54CB-44B1-9C5A-C67A1EF90E4D}" dt="2026-04-16T10:39:14.314" v="4" actId="1076"/>
      <pc:docMkLst>
        <pc:docMk/>
      </pc:docMkLst>
      <pc:sldChg chg="addSp modSp mod">
        <pc:chgData name="David Sharp" userId="db657ba2-e56b-4b44-8e26-9a263e6aa9c4" providerId="ADAL" clId="{5D04C20A-54CB-44B1-9C5A-C67A1EF90E4D}" dt="2026-04-16T10:39:14.314" v="4" actId="1076"/>
        <pc:sldMkLst>
          <pc:docMk/>
          <pc:sldMk cId="1701317231" sldId="256"/>
        </pc:sldMkLst>
        <pc:spChg chg="add mod">
          <ac:chgData name="David Sharp" userId="db657ba2-e56b-4b44-8e26-9a263e6aa9c4" providerId="ADAL" clId="{5D04C20A-54CB-44B1-9C5A-C67A1EF90E4D}" dt="2026-04-16T10:39:14.314" v="4" actId="1076"/>
          <ac:spMkLst>
            <pc:docMk/>
            <pc:sldMk cId="1701317231" sldId="256"/>
            <ac:spMk id="3" creationId="{810F0D03-890B-96F9-F427-FFEF98DC0A6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E28C9-4C98-8A4F-2ACA-E8B60D2CB1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8A6F2D-80E9-998A-A921-025F2FFC55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5D2DD7-434D-92CC-E9F3-57706A1F2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FA493-EFF0-47A0-A690-550D09C77FE8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15D09-ADE5-C738-A1FC-DC6AA5C3E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45BE1F-788E-CB99-562D-D2AFFB13D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366-B351-4CF3-8072-43C7B4F114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0728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84785-55BF-4032-D966-0B35EEDE5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A6E888-626D-376B-B5E3-D98022D707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5480C5-2241-DDA2-32BA-61A8C61D8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FA493-EFF0-47A0-A690-550D09C77FE8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E0B23-8E2F-F166-EE49-B2C1788A0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F3F87-D96E-25A5-38F9-C0E199874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366-B351-4CF3-8072-43C7B4F114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3062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1E4B3B-789E-3232-6ECC-135A9B5C93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C8C691-EFAA-A0F1-904B-705BB219CF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3BCA39-DEB1-D62F-64B6-9635F3851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FA493-EFF0-47A0-A690-550D09C77FE8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54C12-1A3F-294A-2A7C-11CA12A37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D14C8-70EE-BEDE-986B-E326FFE2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366-B351-4CF3-8072-43C7B4F114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052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F8161-671F-6EA7-7F97-7937FA7E2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0DF7C-6B18-EE68-BC97-CD7852BF1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4F039-B464-C62F-5A2C-9CB0AD171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FA493-EFF0-47A0-A690-550D09C77FE8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7AC15B-E212-6546-FC7B-78D44F197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30080-C453-F7CC-6241-040A99782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366-B351-4CF3-8072-43C7B4F114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284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4326E-0CD9-2AA5-FCAA-0B1812914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C50E00-BA3F-9DB8-2465-0FE3EDC55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F1898-8A0E-E1BB-7A00-2A82E303A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FA493-EFF0-47A0-A690-550D09C77FE8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3A82C-7017-439E-0A81-C471DF4C3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5E6092-AE89-CB6D-A19D-EF50C6D0F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366-B351-4CF3-8072-43C7B4F114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581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2582E-3C61-B392-F1FE-F66763261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EFC2E-8AEE-2153-6B20-B5C99B0ACD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6C2D0D-CBDB-C69E-2BDF-A206B922C9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F92F2E-2AD7-4104-8A02-AB5AC268B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FA493-EFF0-47A0-A690-550D09C77FE8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BC126B-C62D-0017-3007-DBF3B2D23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8D844D-352D-83D4-DF4F-7498C567A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366-B351-4CF3-8072-43C7B4F114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061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9F3C5-991D-DB0C-C3FE-83B09255B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4A2F54-1824-3E09-643A-69A68F47E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BDAE9B-D369-382D-0398-37DF4972D0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427BBA-DFF2-16D8-01F6-654A98B5A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07CBF1-3EB0-FCD1-1841-FDF023767E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018270-6117-E69A-8313-4D49AF27A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FA493-EFF0-47A0-A690-550D09C77FE8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C14DB7-E757-3354-AF62-07EE83AEA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7B4622-EBF2-E802-4C44-43741D907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366-B351-4CF3-8072-43C7B4F114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927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BDA09-EAE6-86EA-6283-7BF023F6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413173-D41B-56B1-74D1-61B4C6F55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FA493-EFF0-47A0-A690-550D09C77FE8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29B217-3CBB-304E-8E3C-839131B76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EC058A-996C-B7FA-9ACD-9201CFEEC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366-B351-4CF3-8072-43C7B4F114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517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378437-C966-5CAE-3DC0-DE2D52027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FA493-EFF0-47A0-A690-550D09C77FE8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FFE832-AB0E-D3E6-6552-57B169BC5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022235-0037-53CB-C3C4-080C7668A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366-B351-4CF3-8072-43C7B4F114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4950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63F23-A685-43FC-E597-98AFF570E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938DBB-E745-B950-520B-1260B3A10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5FF015-5054-8BA3-1540-1102FE0700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CF9F02-B065-A665-C2E7-E5B65D9B3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FA493-EFF0-47A0-A690-550D09C77FE8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65ED93-FB70-9CFC-21C2-4B725B378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7B84E4-9C41-FC84-D014-BD735AF9B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366-B351-4CF3-8072-43C7B4F114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053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812B5-6E8A-FD1A-3D12-D68A9EDFD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480557-5822-5F37-58CA-D0DFD53F6B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289727-704A-761A-2CE2-CA7C2E5287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E2931E-8786-FC93-8B0A-C95C430CD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FA493-EFF0-47A0-A690-550D09C77FE8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D53610-22B8-CC90-E161-3F64029A8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331DC4-B004-16FE-05EA-3A05F09FC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366-B351-4CF3-8072-43C7B4F114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0248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8FF5CE-A6DB-853C-3CD6-5114D03EC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0B232E-B713-227C-30E0-EEA0134281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EC365A-E5DB-A484-AF3C-F592845834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CFA493-EFF0-47A0-A690-550D09C77FE8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E1A64-BCF7-4B58-9301-F74C0B85B0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FFCB11-C1EC-B100-C903-601FA423BA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D54366-B351-4CF3-8072-43C7B4F114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5050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jobs.manchester.ac.uk/Job/JobDetail?JobId=34763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D3EFC2C-CE84-0095-F580-DD118C4647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5542"/>
            <a:ext cx="12192000" cy="291584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932C64B-6EC5-8D06-2698-4BAC6D1837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703" y="126609"/>
            <a:ext cx="9822589" cy="364601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9ACF606-11C2-BF47-A669-C4525F1590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13082" y="83688"/>
            <a:ext cx="3112367" cy="61480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10F0D03-890B-96F9-F427-FFEF98DC0A67}"/>
              </a:ext>
            </a:extLst>
          </p:cNvPr>
          <p:cNvSpPr txBox="1"/>
          <p:nvPr/>
        </p:nvSpPr>
        <p:spPr>
          <a:xfrm>
            <a:off x="7996517" y="3371913"/>
            <a:ext cx="96101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hlinkClick r:id="rId5"/>
              </a:rPr>
              <a:t>Instrumentation Fellow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1317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0580d37-091c-46bd-b39d-362a6c604bb1">
      <Terms xmlns="http://schemas.microsoft.com/office/infopath/2007/PartnerControls"/>
    </lcf76f155ced4ddcb4097134ff3c332f>
    <TaxCatchAll xmlns="74190b84-5405-4a2c-bac7-dfc170e2afd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E841B3434DB94EB6D18E2E35C0B781" ma:contentTypeVersion="12" ma:contentTypeDescription="Create a new document." ma:contentTypeScope="" ma:versionID="65b27167d66e231473f73623ffbd4546">
  <xsd:schema xmlns:xsd="http://www.w3.org/2001/XMLSchema" xmlns:xs="http://www.w3.org/2001/XMLSchema" xmlns:p="http://schemas.microsoft.com/office/2006/metadata/properties" xmlns:ns2="10580d37-091c-46bd-b39d-362a6c604bb1" xmlns:ns3="74190b84-5405-4a2c-bac7-dfc170e2afd6" targetNamespace="http://schemas.microsoft.com/office/2006/metadata/properties" ma:root="true" ma:fieldsID="beb8d156cdbb5694d661138a2c2bb73e" ns2:_="" ns3:_="">
    <xsd:import namespace="10580d37-091c-46bd-b39d-362a6c604bb1"/>
    <xsd:import namespace="74190b84-5405-4a2c-bac7-dfc170e2af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580d37-091c-46bd-b39d-362a6c604b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1a152a2-46f1-4633-9e60-d9d6f094ed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190b84-5405-4a2c-bac7-dfc170e2afd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c269977-7179-4076-8d8e-7b52a5558630}" ma:internalName="TaxCatchAll" ma:showField="CatchAllData" ma:web="74190b84-5405-4a2c-bac7-dfc170e2af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75E38D7-F21B-462D-8037-2FAEB32E6021}">
  <ds:schemaRefs>
    <ds:schemaRef ds:uri="http://schemas.microsoft.com/office/2006/metadata/properties"/>
    <ds:schemaRef ds:uri="http://schemas.microsoft.com/office/infopath/2007/PartnerControls"/>
    <ds:schemaRef ds:uri="10580d37-091c-46bd-b39d-362a6c604bb1"/>
    <ds:schemaRef ds:uri="74190b84-5405-4a2c-bac7-dfc170e2afd6"/>
  </ds:schemaRefs>
</ds:datastoreItem>
</file>

<file path=customXml/itemProps2.xml><?xml version="1.0" encoding="utf-8"?>
<ds:datastoreItem xmlns:ds="http://schemas.openxmlformats.org/officeDocument/2006/customXml" ds:itemID="{BA7248FA-3815-4E5A-B087-3992053CC16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DA3EE8-C0DA-40E4-9C5F-545BD5988B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580d37-091c-46bd-b39d-362a6c604bb1"/>
    <ds:schemaRef ds:uri="74190b84-5405-4a2c-bac7-dfc170e2af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eca912ff-64f4-4d25-bf79-65e64764cf15}" enabled="1" method="Standard" siteId="{8e37def4-5f01-4057-b7a1-fc15c444cb8f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OSI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Sharp</dc:creator>
  <cp:lastModifiedBy>David Sharp</cp:lastModifiedBy>
  <cp:revision>1</cp:revision>
  <dcterms:created xsi:type="dcterms:W3CDTF">2026-04-16T10:15:56Z</dcterms:created>
  <dcterms:modified xsi:type="dcterms:W3CDTF">2026-04-16T10:39:17Z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0x010100F2E841B3434DB94EB6D18E2E35C0B781</vt:lpwstr>
  </property>
  <property fmtid="{D5CDD505-2E9C-101B-9397-08002B2CF9AE}" pid="3" name="MediaServiceImageTags">
    <vt:lpwstr/>
  </property>
</Properties>
</file>