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7" r:id="rId2"/>
    <p:sldId id="278" r:id="rId3"/>
    <p:sldId id="267" r:id="rId4"/>
    <p:sldId id="268" r:id="rId5"/>
    <p:sldId id="266" r:id="rId6"/>
    <p:sldId id="274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7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82EA93-0EB1-4F51-A18A-8074B3A4A44C}" v="160" dt="2026-04-15T08:57:46.989"/>
  </p1510:revLst>
</p1510:revInfo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322" autoAdjust="0"/>
  </p:normalViewPr>
  <p:slideViewPr>
    <p:cSldViewPr snapToGrid="0">
      <p:cViewPr varScale="1">
        <p:scale>
          <a:sx n="101" d="100"/>
          <a:sy n="101" d="100"/>
        </p:scale>
        <p:origin x="95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utiyal, Amit" userId="06afaa78-755e-4ecf-8a16-503beb38c8d6" providerId="ADAL" clId="{40BE8698-22DA-4172-ACA9-4BFC0528F395}"/>
    <pc:docChg chg="undo custSel addSld delSld modSld">
      <pc:chgData name="Nautiyal, Amit" userId="06afaa78-755e-4ecf-8a16-503beb38c8d6" providerId="ADAL" clId="{40BE8698-22DA-4172-ACA9-4BFC0528F395}" dt="2026-04-15T10:14:04.300" v="1359" actId="20577"/>
      <pc:docMkLst>
        <pc:docMk/>
      </pc:docMkLst>
      <pc:sldChg chg="addSp delSp modSp new del mod">
        <pc:chgData name="Nautiyal, Amit" userId="06afaa78-755e-4ecf-8a16-503beb38c8d6" providerId="ADAL" clId="{40BE8698-22DA-4172-ACA9-4BFC0528F395}" dt="2026-04-11T11:17:06.223" v="1083" actId="47"/>
        <pc:sldMkLst>
          <pc:docMk/>
          <pc:sldMk cId="2990877490" sldId="256"/>
        </pc:sldMkLst>
      </pc:sldChg>
      <pc:sldChg chg="addSp delSp modSp new del mod setBg modNotesTx">
        <pc:chgData name="Nautiyal, Amit" userId="06afaa78-755e-4ecf-8a16-503beb38c8d6" providerId="ADAL" clId="{40BE8698-22DA-4172-ACA9-4BFC0528F395}" dt="2026-04-11T11:36:35.020" v="1107" actId="47"/>
        <pc:sldMkLst>
          <pc:docMk/>
          <pc:sldMk cId="263920088" sldId="257"/>
        </pc:sldMkLst>
      </pc:sldChg>
      <pc:sldChg chg="addSp delSp modSp new mod setBg modNotesTx">
        <pc:chgData name="Nautiyal, Amit" userId="06afaa78-755e-4ecf-8a16-503beb38c8d6" providerId="ADAL" clId="{40BE8698-22DA-4172-ACA9-4BFC0528F395}" dt="2026-04-15T10:13:31.136" v="1353" actId="20577"/>
        <pc:sldMkLst>
          <pc:docMk/>
          <pc:sldMk cId="134156808" sldId="258"/>
        </pc:sldMkLst>
        <pc:spChg chg="mod">
          <ac:chgData name="Nautiyal, Amit" userId="06afaa78-755e-4ecf-8a16-503beb38c8d6" providerId="ADAL" clId="{40BE8698-22DA-4172-ACA9-4BFC0528F395}" dt="2026-04-11T11:41:27.541" v="1130" actId="1036"/>
          <ac:spMkLst>
            <pc:docMk/>
            <pc:sldMk cId="134156808" sldId="258"/>
            <ac:spMk id="2" creationId="{B31CB2A3-F935-D6D3-1A80-E80A5588FD2C}"/>
          </ac:spMkLst>
        </pc:spChg>
        <pc:spChg chg="mod ord">
          <ac:chgData name="Nautiyal, Amit" userId="06afaa78-755e-4ecf-8a16-503beb38c8d6" providerId="ADAL" clId="{40BE8698-22DA-4172-ACA9-4BFC0528F395}" dt="2026-04-10T22:20:11.190" v="763" actId="14100"/>
          <ac:spMkLst>
            <pc:docMk/>
            <pc:sldMk cId="134156808" sldId="258"/>
            <ac:spMk id="3" creationId="{C789ECD9-5B2F-C6E8-B3B1-11A0CB313A72}"/>
          </ac:spMkLst>
        </pc:spChg>
        <pc:spChg chg="add">
          <ac:chgData name="Nautiyal, Amit" userId="06afaa78-755e-4ecf-8a16-503beb38c8d6" providerId="ADAL" clId="{40BE8698-22DA-4172-ACA9-4BFC0528F395}" dt="2026-04-10T22:19:37.224" v="762" actId="26606"/>
          <ac:spMkLst>
            <pc:docMk/>
            <pc:sldMk cId="134156808" sldId="258"/>
            <ac:spMk id="21" creationId="{FE1EC756-41E9-4FD6-AD48-EF46A28137B7}"/>
          </ac:spMkLst>
        </pc:spChg>
        <pc:spChg chg="add">
          <ac:chgData name="Nautiyal, Amit" userId="06afaa78-755e-4ecf-8a16-503beb38c8d6" providerId="ADAL" clId="{40BE8698-22DA-4172-ACA9-4BFC0528F395}" dt="2026-04-10T22:19:37.224" v="762" actId="26606"/>
          <ac:spMkLst>
            <pc:docMk/>
            <pc:sldMk cId="134156808" sldId="258"/>
            <ac:spMk id="23" creationId="{E66F6371-9EA5-9354-29DC-1D07B921F79C}"/>
          </ac:spMkLst>
        </pc:spChg>
        <pc:picChg chg="add mod">
          <ac:chgData name="Nautiyal, Amit" userId="06afaa78-755e-4ecf-8a16-503beb38c8d6" providerId="ADAL" clId="{40BE8698-22DA-4172-ACA9-4BFC0528F395}" dt="2026-04-10T22:19:37.224" v="762" actId="26606"/>
          <ac:picMkLst>
            <pc:docMk/>
            <pc:sldMk cId="134156808" sldId="258"/>
            <ac:picMk id="5" creationId="{5EDA611E-5814-45C4-A0C4-6400F6E919ED}"/>
          </ac:picMkLst>
        </pc:picChg>
      </pc:sldChg>
      <pc:sldChg chg="addSp delSp modSp new mod setBg modAnim modNotesTx">
        <pc:chgData name="Nautiyal, Amit" userId="06afaa78-755e-4ecf-8a16-503beb38c8d6" providerId="ADAL" clId="{40BE8698-22DA-4172-ACA9-4BFC0528F395}" dt="2026-04-15T10:13:36.111" v="1354" actId="20577"/>
        <pc:sldMkLst>
          <pc:docMk/>
          <pc:sldMk cId="2322570122" sldId="259"/>
        </pc:sldMkLst>
        <pc:spChg chg="mod">
          <ac:chgData name="Nautiyal, Amit" userId="06afaa78-755e-4ecf-8a16-503beb38c8d6" providerId="ADAL" clId="{40BE8698-22DA-4172-ACA9-4BFC0528F395}" dt="2026-04-10T22:22:32.119" v="771" actId="1076"/>
          <ac:spMkLst>
            <pc:docMk/>
            <pc:sldMk cId="2322570122" sldId="259"/>
            <ac:spMk id="2" creationId="{C1EE4251-D4D0-6626-99D0-8A79082BAD3C}"/>
          </ac:spMkLst>
        </pc:spChg>
        <pc:spChg chg="add">
          <ac:chgData name="Nautiyal, Amit" userId="06afaa78-755e-4ecf-8a16-503beb38c8d6" providerId="ADAL" clId="{40BE8698-22DA-4172-ACA9-4BFC0528F395}" dt="2026-04-10T22:21:58.233" v="768" actId="26606"/>
          <ac:spMkLst>
            <pc:docMk/>
            <pc:sldMk cId="2322570122" sldId="259"/>
            <ac:spMk id="16" creationId="{96CF2A2B-0745-440C-9224-C5C6A0A4286F}"/>
          </ac:spMkLst>
        </pc:spChg>
        <pc:spChg chg="add">
          <ac:chgData name="Nautiyal, Amit" userId="06afaa78-755e-4ecf-8a16-503beb38c8d6" providerId="ADAL" clId="{40BE8698-22DA-4172-ACA9-4BFC0528F395}" dt="2026-04-10T22:21:58.233" v="768" actId="26606"/>
          <ac:spMkLst>
            <pc:docMk/>
            <pc:sldMk cId="2322570122" sldId="259"/>
            <ac:spMk id="18" creationId="{75BE6D6B-84C9-4D2B-97EB-773B7369EF82}"/>
          </ac:spMkLst>
        </pc:spChg>
        <pc:graphicFrameChg chg="add mod modGraphic">
          <ac:chgData name="Nautiyal, Amit" userId="06afaa78-755e-4ecf-8a16-503beb38c8d6" providerId="ADAL" clId="{40BE8698-22DA-4172-ACA9-4BFC0528F395}" dt="2026-04-10T22:23:59.855" v="796" actId="1036"/>
          <ac:graphicFrameMkLst>
            <pc:docMk/>
            <pc:sldMk cId="2322570122" sldId="259"/>
            <ac:graphicFrameMk id="6" creationId="{F4377A54-A7EF-9D6F-63B0-3C5535D012A3}"/>
          </ac:graphicFrameMkLst>
        </pc:graphicFrameChg>
        <pc:picChg chg="add mod ord">
          <ac:chgData name="Nautiyal, Amit" userId="06afaa78-755e-4ecf-8a16-503beb38c8d6" providerId="ADAL" clId="{40BE8698-22DA-4172-ACA9-4BFC0528F395}" dt="2026-04-10T22:21:58.233" v="768" actId="26606"/>
          <ac:picMkLst>
            <pc:docMk/>
            <pc:sldMk cId="2322570122" sldId="259"/>
            <ac:picMk id="4" creationId="{5068C6A9-3A6F-08EA-F87C-B40F5D51F044}"/>
          </ac:picMkLst>
        </pc:picChg>
      </pc:sldChg>
      <pc:sldChg chg="addSp delSp modSp new mod setBg modNotesTx">
        <pc:chgData name="Nautiyal, Amit" userId="06afaa78-755e-4ecf-8a16-503beb38c8d6" providerId="ADAL" clId="{40BE8698-22DA-4172-ACA9-4BFC0528F395}" dt="2026-04-15T10:13:40.789" v="1355" actId="20577"/>
        <pc:sldMkLst>
          <pc:docMk/>
          <pc:sldMk cId="1295694471" sldId="260"/>
        </pc:sldMkLst>
        <pc:spChg chg="mod">
          <ac:chgData name="Nautiyal, Amit" userId="06afaa78-755e-4ecf-8a16-503beb38c8d6" providerId="ADAL" clId="{40BE8698-22DA-4172-ACA9-4BFC0528F395}" dt="2026-04-11T07:07:20.458" v="841" actId="113"/>
          <ac:spMkLst>
            <pc:docMk/>
            <pc:sldMk cId="1295694471" sldId="260"/>
            <ac:spMk id="2" creationId="{EE6538F9-53B9-FA1F-25C6-3A4437F770F2}"/>
          </ac:spMkLst>
        </pc:spChg>
        <pc:spChg chg="mod">
          <ac:chgData name="Nautiyal, Amit" userId="06afaa78-755e-4ecf-8a16-503beb38c8d6" providerId="ADAL" clId="{40BE8698-22DA-4172-ACA9-4BFC0528F395}" dt="2026-04-11T07:07:04.976" v="803" actId="14100"/>
          <ac:spMkLst>
            <pc:docMk/>
            <pc:sldMk cId="1295694471" sldId="260"/>
            <ac:spMk id="3" creationId="{BF0ABB32-E2D3-69FB-42A1-153A82854CB4}"/>
          </ac:spMkLst>
        </pc:spChg>
        <pc:grpChg chg="add">
          <ac:chgData name="Nautiyal, Amit" userId="06afaa78-755e-4ecf-8a16-503beb38c8d6" providerId="ADAL" clId="{40BE8698-22DA-4172-ACA9-4BFC0528F395}" dt="2026-04-09T22:57:37.192" v="594" actId="26606"/>
          <ac:grpSpMkLst>
            <pc:docMk/>
            <pc:sldMk cId="1295694471" sldId="260"/>
            <ac:grpSpMk id="9" creationId="{7024687B-3153-123C-0A8C-D7D007FAF1BE}"/>
          </ac:grpSpMkLst>
        </pc:grpChg>
        <pc:graphicFrameChg chg="add mod modGraphic">
          <ac:chgData name="Nautiyal, Amit" userId="06afaa78-755e-4ecf-8a16-503beb38c8d6" providerId="ADAL" clId="{40BE8698-22DA-4172-ACA9-4BFC0528F395}" dt="2026-04-11T07:07:12.306" v="840" actId="1038"/>
          <ac:graphicFrameMkLst>
            <pc:docMk/>
            <pc:sldMk cId="1295694471" sldId="260"/>
            <ac:graphicFrameMk id="4" creationId="{214E3B0D-F3C4-2DC1-EFD6-F78D6CE222A5}"/>
          </ac:graphicFrameMkLst>
        </pc:graphicFrameChg>
        <pc:picChg chg="add mod">
          <ac:chgData name="Nautiyal, Amit" userId="06afaa78-755e-4ecf-8a16-503beb38c8d6" providerId="ADAL" clId="{40BE8698-22DA-4172-ACA9-4BFC0528F395}" dt="2026-04-11T07:12:14.182" v="848" actId="1076"/>
          <ac:picMkLst>
            <pc:docMk/>
            <pc:sldMk cId="1295694471" sldId="260"/>
            <ac:picMk id="8" creationId="{86BCCF74-4552-F407-A511-E6289413C9FD}"/>
          </ac:picMkLst>
        </pc:picChg>
      </pc:sldChg>
      <pc:sldChg chg="addSp delSp modSp new mod setBg addAnim delAnim modNotesTx">
        <pc:chgData name="Nautiyal, Amit" userId="06afaa78-755e-4ecf-8a16-503beb38c8d6" providerId="ADAL" clId="{40BE8698-22DA-4172-ACA9-4BFC0528F395}" dt="2026-04-15T10:13:46.221" v="1356" actId="20577"/>
        <pc:sldMkLst>
          <pc:docMk/>
          <pc:sldMk cId="2412591352" sldId="261"/>
        </pc:sldMkLst>
        <pc:spChg chg="mod">
          <ac:chgData name="Nautiyal, Amit" userId="06afaa78-755e-4ecf-8a16-503beb38c8d6" providerId="ADAL" clId="{40BE8698-22DA-4172-ACA9-4BFC0528F395}" dt="2026-04-11T11:41:42.740" v="1133" actId="403"/>
          <ac:spMkLst>
            <pc:docMk/>
            <pc:sldMk cId="2412591352" sldId="261"/>
            <ac:spMk id="2" creationId="{C4629963-7968-FFE3-2752-46D47687CC89}"/>
          </ac:spMkLst>
        </pc:spChg>
        <pc:spChg chg="add">
          <ac:chgData name="Nautiyal, Amit" userId="06afaa78-755e-4ecf-8a16-503beb38c8d6" providerId="ADAL" clId="{40BE8698-22DA-4172-ACA9-4BFC0528F395}" dt="2026-04-11T07:18:00.333" v="895" actId="26606"/>
          <ac:spMkLst>
            <pc:docMk/>
            <pc:sldMk cId="2412591352" sldId="261"/>
            <ac:spMk id="35" creationId="{6753252F-4873-4F63-801D-CC719279A7D5}"/>
          </ac:spMkLst>
        </pc:spChg>
        <pc:spChg chg="add">
          <ac:chgData name="Nautiyal, Amit" userId="06afaa78-755e-4ecf-8a16-503beb38c8d6" providerId="ADAL" clId="{40BE8698-22DA-4172-ACA9-4BFC0528F395}" dt="2026-04-11T07:18:00.333" v="895" actId="26606"/>
          <ac:spMkLst>
            <pc:docMk/>
            <pc:sldMk cId="2412591352" sldId="261"/>
            <ac:spMk id="36" creationId="{047C8CCB-F95D-4249-92DD-651249D3535A}"/>
          </ac:spMkLst>
        </pc:spChg>
        <pc:picChg chg="add mod">
          <ac:chgData name="Nautiyal, Amit" userId="06afaa78-755e-4ecf-8a16-503beb38c8d6" providerId="ADAL" clId="{40BE8698-22DA-4172-ACA9-4BFC0528F395}" dt="2026-04-11T07:18:24.021" v="918" actId="1036"/>
          <ac:picMkLst>
            <pc:docMk/>
            <pc:sldMk cId="2412591352" sldId="261"/>
            <ac:picMk id="5" creationId="{0AD0079B-5886-C4EB-228E-8EA7B7845D7D}"/>
          </ac:picMkLst>
        </pc:picChg>
      </pc:sldChg>
      <pc:sldChg chg="addSp delSp modSp new mod setBg modNotesTx">
        <pc:chgData name="Nautiyal, Amit" userId="06afaa78-755e-4ecf-8a16-503beb38c8d6" providerId="ADAL" clId="{40BE8698-22DA-4172-ACA9-4BFC0528F395}" dt="2026-04-15T10:13:51.423" v="1357" actId="20577"/>
        <pc:sldMkLst>
          <pc:docMk/>
          <pc:sldMk cId="1057017632" sldId="262"/>
        </pc:sldMkLst>
        <pc:spChg chg="mod">
          <ac:chgData name="Nautiyal, Amit" userId="06afaa78-755e-4ecf-8a16-503beb38c8d6" providerId="ADAL" clId="{40BE8698-22DA-4172-ACA9-4BFC0528F395}" dt="2026-04-11T07:27:27.030" v="922" actId="113"/>
          <ac:spMkLst>
            <pc:docMk/>
            <pc:sldMk cId="1057017632" sldId="262"/>
            <ac:spMk id="2" creationId="{7BF7816A-A7E9-E9B9-B45A-3E5AC0384529}"/>
          </ac:spMkLst>
        </pc:spChg>
        <pc:spChg chg="add del mod">
          <ac:chgData name="Nautiyal, Amit" userId="06afaa78-755e-4ecf-8a16-503beb38c8d6" providerId="ADAL" clId="{40BE8698-22DA-4172-ACA9-4BFC0528F395}" dt="2026-04-15T08:58:53.185" v="1345" actId="478"/>
          <ac:spMkLst>
            <pc:docMk/>
            <pc:sldMk cId="1057017632" sldId="262"/>
            <ac:spMk id="3" creationId="{C993B063-2F6A-8A7D-C7D7-BB57CD15D74E}"/>
          </ac:spMkLst>
        </pc:spChg>
        <pc:grpChg chg="add">
          <ac:chgData name="Nautiyal, Amit" userId="06afaa78-755e-4ecf-8a16-503beb38c8d6" providerId="ADAL" clId="{40BE8698-22DA-4172-ACA9-4BFC0528F395}" dt="2026-04-11T07:27:34.356" v="923" actId="26606"/>
          <ac:grpSpMkLst>
            <pc:docMk/>
            <pc:sldMk cId="1057017632" sldId="262"/>
            <ac:grpSpMk id="1038" creationId="{6258F736-B256-8039-9DC6-F4E49A5C5AD5}"/>
          </ac:grpSpMkLst>
        </pc:grpChg>
        <pc:graphicFrameChg chg="add mod ord modGraphic">
          <ac:chgData name="Nautiyal, Amit" userId="06afaa78-755e-4ecf-8a16-503beb38c8d6" providerId="ADAL" clId="{40BE8698-22DA-4172-ACA9-4BFC0528F395}" dt="2026-04-11T07:27:34.356" v="923" actId="26606"/>
          <ac:graphicFrameMkLst>
            <pc:docMk/>
            <pc:sldMk cId="1057017632" sldId="262"/>
            <ac:graphicFrameMk id="6" creationId="{68277D85-3540-0EEA-2D4C-7869E057EB6E}"/>
          </ac:graphicFrameMkLst>
        </pc:graphicFrameChg>
        <pc:picChg chg="add mod">
          <ac:chgData name="Nautiyal, Amit" userId="06afaa78-755e-4ecf-8a16-503beb38c8d6" providerId="ADAL" clId="{40BE8698-22DA-4172-ACA9-4BFC0528F395}" dt="2026-04-11T07:33:25.408" v="931" actId="14100"/>
          <ac:picMkLst>
            <pc:docMk/>
            <pc:sldMk cId="1057017632" sldId="262"/>
            <ac:picMk id="4" creationId="{6E7F1F2E-8780-17ED-2C04-67B56074781D}"/>
          </ac:picMkLst>
        </pc:picChg>
        <pc:picChg chg="add mod">
          <ac:chgData name="Nautiyal, Amit" userId="06afaa78-755e-4ecf-8a16-503beb38c8d6" providerId="ADAL" clId="{40BE8698-22DA-4172-ACA9-4BFC0528F395}" dt="2026-04-11T07:34:27.997" v="942" actId="1038"/>
          <ac:picMkLst>
            <pc:docMk/>
            <pc:sldMk cId="1057017632" sldId="262"/>
            <ac:picMk id="7" creationId="{CFC3B746-48BF-75A3-ADAA-593C033135EB}"/>
          </ac:picMkLst>
        </pc:picChg>
        <pc:picChg chg="add mod">
          <ac:chgData name="Nautiyal, Amit" userId="06afaa78-755e-4ecf-8a16-503beb38c8d6" providerId="ADAL" clId="{40BE8698-22DA-4172-ACA9-4BFC0528F395}" dt="2026-04-11T07:33:10.707" v="927" actId="14100"/>
          <ac:picMkLst>
            <pc:docMk/>
            <pc:sldMk cId="1057017632" sldId="262"/>
            <ac:picMk id="1026" creationId="{505DEC8B-FAF5-27D9-1D3A-78D0DB69F3B9}"/>
          </ac:picMkLst>
        </pc:picChg>
      </pc:sldChg>
      <pc:sldChg chg="addSp delSp modSp new mod setBg modNotesTx">
        <pc:chgData name="Nautiyal, Amit" userId="06afaa78-755e-4ecf-8a16-503beb38c8d6" providerId="ADAL" clId="{40BE8698-22DA-4172-ACA9-4BFC0528F395}" dt="2026-04-15T10:13:59.104" v="1358" actId="20577"/>
        <pc:sldMkLst>
          <pc:docMk/>
          <pc:sldMk cId="4218041380" sldId="263"/>
        </pc:sldMkLst>
        <pc:spChg chg="mod">
          <ac:chgData name="Nautiyal, Amit" userId="06afaa78-755e-4ecf-8a16-503beb38c8d6" providerId="ADAL" clId="{40BE8698-22DA-4172-ACA9-4BFC0528F395}" dt="2026-04-11T11:00:52.957" v="957" actId="1035"/>
          <ac:spMkLst>
            <pc:docMk/>
            <pc:sldMk cId="4218041380" sldId="263"/>
            <ac:spMk id="2" creationId="{B2D976F2-8CD3-6492-7406-9D1F15064433}"/>
          </ac:spMkLst>
        </pc:spChg>
        <pc:spChg chg="add mod ord">
          <ac:chgData name="Nautiyal, Amit" userId="06afaa78-755e-4ecf-8a16-503beb38c8d6" providerId="ADAL" clId="{40BE8698-22DA-4172-ACA9-4BFC0528F395}" dt="2026-04-11T11:00:31.455" v="946" actId="26606"/>
          <ac:spMkLst>
            <pc:docMk/>
            <pc:sldMk cId="4218041380" sldId="263"/>
            <ac:spMk id="4" creationId="{E90A5A9A-9D5E-1E57-18E5-CA851C88EB99}"/>
          </ac:spMkLst>
        </pc:spChg>
        <pc:spChg chg="add">
          <ac:chgData name="Nautiyal, Amit" userId="06afaa78-755e-4ecf-8a16-503beb38c8d6" providerId="ADAL" clId="{40BE8698-22DA-4172-ACA9-4BFC0528F395}" dt="2026-04-11T11:00:31.455" v="946" actId="26606"/>
          <ac:spMkLst>
            <pc:docMk/>
            <pc:sldMk cId="4218041380" sldId="263"/>
            <ac:spMk id="18" creationId="{AE3A741D-C19B-960A-5803-1C5887147820}"/>
          </ac:spMkLst>
        </pc:spChg>
        <pc:spChg chg="add">
          <ac:chgData name="Nautiyal, Amit" userId="06afaa78-755e-4ecf-8a16-503beb38c8d6" providerId="ADAL" clId="{40BE8698-22DA-4172-ACA9-4BFC0528F395}" dt="2026-04-11T11:00:31.455" v="946" actId="26606"/>
          <ac:spMkLst>
            <pc:docMk/>
            <pc:sldMk cId="4218041380" sldId="263"/>
            <ac:spMk id="20" creationId="{DC39DE25-0E4E-0AA7-0932-1D78C2372786}"/>
          </ac:spMkLst>
        </pc:spChg>
        <pc:spChg chg="add">
          <ac:chgData name="Nautiyal, Amit" userId="06afaa78-755e-4ecf-8a16-503beb38c8d6" providerId="ADAL" clId="{40BE8698-22DA-4172-ACA9-4BFC0528F395}" dt="2026-04-11T11:00:31.455" v="946" actId="26606"/>
          <ac:spMkLst>
            <pc:docMk/>
            <pc:sldMk cId="4218041380" sldId="263"/>
            <ac:spMk id="22" creationId="{8D6EA299-0840-6DEA-E670-C49AEBC87E89}"/>
          </ac:spMkLst>
        </pc:spChg>
        <pc:picChg chg="add mod">
          <ac:chgData name="Nautiyal, Amit" userId="06afaa78-755e-4ecf-8a16-503beb38c8d6" providerId="ADAL" clId="{40BE8698-22DA-4172-ACA9-4BFC0528F395}" dt="2026-04-11T11:00:31.455" v="946" actId="26606"/>
          <ac:picMkLst>
            <pc:docMk/>
            <pc:sldMk cId="4218041380" sldId="263"/>
            <ac:picMk id="5" creationId="{5313ACA2-2F39-5F62-73F4-8BA2DD572524}"/>
          </ac:picMkLst>
        </pc:picChg>
      </pc:sldChg>
      <pc:sldChg chg="addSp delSp modSp new mod setBg modNotesTx">
        <pc:chgData name="Nautiyal, Amit" userId="06afaa78-755e-4ecf-8a16-503beb38c8d6" providerId="ADAL" clId="{40BE8698-22DA-4172-ACA9-4BFC0528F395}" dt="2026-04-15T10:14:04.300" v="1359" actId="20577"/>
        <pc:sldMkLst>
          <pc:docMk/>
          <pc:sldMk cId="1206095857" sldId="264"/>
        </pc:sldMkLst>
        <pc:spChg chg="add">
          <ac:chgData name="Nautiyal, Amit" userId="06afaa78-755e-4ecf-8a16-503beb38c8d6" providerId="ADAL" clId="{40BE8698-22DA-4172-ACA9-4BFC0528F395}" dt="2026-04-11T11:05:30.592" v="969" actId="26606"/>
          <ac:spMkLst>
            <pc:docMk/>
            <pc:sldMk cId="1206095857" sldId="264"/>
            <ac:spMk id="18" creationId="{42A4FC2C-047E-45A5-965D-8E1E3BF09BC6}"/>
          </ac:spMkLst>
        </pc:spChg>
        <pc:picChg chg="add mod">
          <ac:chgData name="Nautiyal, Amit" userId="06afaa78-755e-4ecf-8a16-503beb38c8d6" providerId="ADAL" clId="{40BE8698-22DA-4172-ACA9-4BFC0528F395}" dt="2026-04-14T20:16:15.129" v="1343" actId="14100"/>
          <ac:picMkLst>
            <pc:docMk/>
            <pc:sldMk cId="1206095857" sldId="264"/>
            <ac:picMk id="13" creationId="{FD2C59A2-A00F-6D5D-7856-AD1A797A3E3F}"/>
          </ac:picMkLst>
        </pc:picChg>
      </pc:sldChg>
      <pc:sldChg chg="addSp delSp modSp new mod setBg modNotesTx">
        <pc:chgData name="Nautiyal, Amit" userId="06afaa78-755e-4ecf-8a16-503beb38c8d6" providerId="ADAL" clId="{40BE8698-22DA-4172-ACA9-4BFC0528F395}" dt="2026-04-15T09:01:38.446" v="1349" actId="20577"/>
        <pc:sldMkLst>
          <pc:docMk/>
          <pc:sldMk cId="435792189" sldId="265"/>
        </pc:sldMkLst>
        <pc:spChg chg="mod">
          <ac:chgData name="Nautiyal, Amit" userId="06afaa78-755e-4ecf-8a16-503beb38c8d6" providerId="ADAL" clId="{40BE8698-22DA-4172-ACA9-4BFC0528F395}" dt="2026-04-09T23:15:42.061" v="721" actId="113"/>
          <ac:spMkLst>
            <pc:docMk/>
            <pc:sldMk cId="435792189" sldId="265"/>
            <ac:spMk id="2" creationId="{E9480BFC-F651-316E-872B-30E2A709A399}"/>
          </ac:spMkLst>
        </pc:spChg>
        <pc:spChg chg="add">
          <ac:chgData name="Nautiyal, Amit" userId="06afaa78-755e-4ecf-8a16-503beb38c8d6" providerId="ADAL" clId="{40BE8698-22DA-4172-ACA9-4BFC0528F395}" dt="2026-04-09T23:15:18.876" v="720" actId="26606"/>
          <ac:spMkLst>
            <pc:docMk/>
            <pc:sldMk cId="435792189" sldId="265"/>
            <ac:spMk id="9" creationId="{7517A47C-B2E5-4B79-8061-D74B1311AF6E}"/>
          </ac:spMkLst>
        </pc:spChg>
        <pc:spChg chg="add">
          <ac:chgData name="Nautiyal, Amit" userId="06afaa78-755e-4ecf-8a16-503beb38c8d6" providerId="ADAL" clId="{40BE8698-22DA-4172-ACA9-4BFC0528F395}" dt="2026-04-09T23:15:18.876" v="720" actId="26606"/>
          <ac:spMkLst>
            <pc:docMk/>
            <pc:sldMk cId="435792189" sldId="265"/>
            <ac:spMk id="11" creationId="{C505E780-2083-4CB5-A42A-5E0E2908ECC3}"/>
          </ac:spMkLst>
        </pc:spChg>
        <pc:spChg chg="add">
          <ac:chgData name="Nautiyal, Amit" userId="06afaa78-755e-4ecf-8a16-503beb38c8d6" providerId="ADAL" clId="{40BE8698-22DA-4172-ACA9-4BFC0528F395}" dt="2026-04-09T23:15:18.876" v="720" actId="26606"/>
          <ac:spMkLst>
            <pc:docMk/>
            <pc:sldMk cId="435792189" sldId="265"/>
            <ac:spMk id="13" creationId="{D2C0AE1C-0118-41AE-8A10-7CDCBF10E96F}"/>
          </ac:spMkLst>
        </pc:spChg>
        <pc:spChg chg="add">
          <ac:chgData name="Nautiyal, Amit" userId="06afaa78-755e-4ecf-8a16-503beb38c8d6" providerId="ADAL" clId="{40BE8698-22DA-4172-ACA9-4BFC0528F395}" dt="2026-04-09T23:15:18.876" v="720" actId="26606"/>
          <ac:spMkLst>
            <pc:docMk/>
            <pc:sldMk cId="435792189" sldId="265"/>
            <ac:spMk id="15" creationId="{463EEC44-1BA3-44ED-81FC-A644B04B2A44}"/>
          </ac:spMkLst>
        </pc:spChg>
        <pc:graphicFrameChg chg="add modGraphic">
          <ac:chgData name="Nautiyal, Amit" userId="06afaa78-755e-4ecf-8a16-503beb38c8d6" providerId="ADAL" clId="{40BE8698-22DA-4172-ACA9-4BFC0528F395}" dt="2026-04-11T11:14:59.323" v="1076" actId="403"/>
          <ac:graphicFrameMkLst>
            <pc:docMk/>
            <pc:sldMk cId="435792189" sldId="265"/>
            <ac:graphicFrameMk id="6" creationId="{C26E8E6A-E52E-0115-458F-5F4B46BF79DE}"/>
          </ac:graphicFrameMkLst>
        </pc:graphicFrameChg>
      </pc:sldChg>
      <pc:sldChg chg="addSp delSp modSp new mod setBg modNotesTx">
        <pc:chgData name="Nautiyal, Amit" userId="06afaa78-755e-4ecf-8a16-503beb38c8d6" providerId="ADAL" clId="{40BE8698-22DA-4172-ACA9-4BFC0528F395}" dt="2026-04-15T10:13:16.821" v="1352" actId="20577"/>
        <pc:sldMkLst>
          <pc:docMk/>
          <pc:sldMk cId="2347217354" sldId="266"/>
        </pc:sldMkLst>
        <pc:spChg chg="mod">
          <ac:chgData name="Nautiyal, Amit" userId="06afaa78-755e-4ecf-8a16-503beb38c8d6" providerId="ADAL" clId="{40BE8698-22DA-4172-ACA9-4BFC0528F395}" dt="2026-04-11T11:54:07.291" v="1207" actId="26606"/>
          <ac:spMkLst>
            <pc:docMk/>
            <pc:sldMk cId="2347217354" sldId="266"/>
            <ac:spMk id="2" creationId="{5FBF9989-A848-1F7E-3C60-35E2BA35BD91}"/>
          </ac:spMkLst>
        </pc:spChg>
        <pc:spChg chg="add del mod">
          <ac:chgData name="Nautiyal, Amit" userId="06afaa78-755e-4ecf-8a16-503beb38c8d6" providerId="ADAL" clId="{40BE8698-22DA-4172-ACA9-4BFC0528F395}" dt="2026-04-11T11:44:54.594" v="1166" actId="478"/>
          <ac:spMkLst>
            <pc:docMk/>
            <pc:sldMk cId="2347217354" sldId="266"/>
            <ac:spMk id="6" creationId="{20F05E4A-263B-A759-F582-EDF6FE5A0FBE}"/>
          </ac:spMkLst>
        </pc:spChg>
        <pc:spChg chg="add mod">
          <ac:chgData name="Nautiyal, Amit" userId="06afaa78-755e-4ecf-8a16-503beb38c8d6" providerId="ADAL" clId="{40BE8698-22DA-4172-ACA9-4BFC0528F395}" dt="2026-04-11T11:55:05.111" v="1219" actId="1076"/>
          <ac:spMkLst>
            <pc:docMk/>
            <pc:sldMk cId="2347217354" sldId="266"/>
            <ac:spMk id="9" creationId="{75CA0810-6393-31D2-13E5-3431F511F9A2}"/>
          </ac:spMkLst>
        </pc:spChg>
        <pc:spChg chg="add">
          <ac:chgData name="Nautiyal, Amit" userId="06afaa78-755e-4ecf-8a16-503beb38c8d6" providerId="ADAL" clId="{40BE8698-22DA-4172-ACA9-4BFC0528F395}" dt="2026-04-11T11:54:07.291" v="1207" actId="26606"/>
          <ac:spMkLst>
            <pc:docMk/>
            <pc:sldMk cId="2347217354" sldId="266"/>
            <ac:spMk id="33" creationId="{6B92FAF7-0AD3-4B47-9111-D0E9CD79E247}"/>
          </ac:spMkLst>
        </pc:spChg>
        <pc:grpChg chg="add">
          <ac:chgData name="Nautiyal, Amit" userId="06afaa78-755e-4ecf-8a16-503beb38c8d6" providerId="ADAL" clId="{40BE8698-22DA-4172-ACA9-4BFC0528F395}" dt="2026-04-11T11:54:07.291" v="1207" actId="26606"/>
          <ac:grpSpMkLst>
            <pc:docMk/>
            <pc:sldMk cId="2347217354" sldId="266"/>
            <ac:grpSpMk id="35" creationId="{D6A77139-BADB-4B2C-BD41-B67A4D37D758}"/>
          </ac:grpSpMkLst>
        </pc:grpChg>
        <pc:grpChg chg="add">
          <ac:chgData name="Nautiyal, Amit" userId="06afaa78-755e-4ecf-8a16-503beb38c8d6" providerId="ADAL" clId="{40BE8698-22DA-4172-ACA9-4BFC0528F395}" dt="2026-04-11T11:54:07.291" v="1207" actId="26606"/>
          <ac:grpSpMkLst>
            <pc:docMk/>
            <pc:sldMk cId="2347217354" sldId="266"/>
            <ac:grpSpMk id="41" creationId="{2786ABD8-AB9F-46F2-A7D9-36F1F7338CF9}"/>
          </ac:grpSpMkLst>
        </pc:grpChg>
        <pc:graphicFrameChg chg="add mod ord modGraphic">
          <ac:chgData name="Nautiyal, Amit" userId="06afaa78-755e-4ecf-8a16-503beb38c8d6" providerId="ADAL" clId="{40BE8698-22DA-4172-ACA9-4BFC0528F395}" dt="2026-04-11T11:54:07.291" v="1207" actId="26606"/>
          <ac:graphicFrameMkLst>
            <pc:docMk/>
            <pc:sldMk cId="2347217354" sldId="266"/>
            <ac:graphicFrameMk id="5" creationId="{08E7AE22-BDC0-DD28-4161-98126D6424E7}"/>
          </ac:graphicFrameMkLst>
        </pc:graphicFrameChg>
        <pc:picChg chg="add mod">
          <ac:chgData name="Nautiyal, Amit" userId="06afaa78-755e-4ecf-8a16-503beb38c8d6" providerId="ADAL" clId="{40BE8698-22DA-4172-ACA9-4BFC0528F395}" dt="2026-04-11T11:54:54.724" v="1215" actId="14100"/>
          <ac:picMkLst>
            <pc:docMk/>
            <pc:sldMk cId="2347217354" sldId="266"/>
            <ac:picMk id="4" creationId="{4165B1CD-F103-F96D-C594-DE2B95A781DA}"/>
          </ac:picMkLst>
        </pc:picChg>
        <pc:picChg chg="add mod ord">
          <ac:chgData name="Nautiyal, Amit" userId="06afaa78-755e-4ecf-8a16-503beb38c8d6" providerId="ADAL" clId="{40BE8698-22DA-4172-ACA9-4BFC0528F395}" dt="2026-04-11T11:55:02.278" v="1218" actId="1076"/>
          <ac:picMkLst>
            <pc:docMk/>
            <pc:sldMk cId="2347217354" sldId="266"/>
            <ac:picMk id="8" creationId="{FB0660D4-CA79-3CE1-3C1E-995570FFA5ED}"/>
          </ac:picMkLst>
        </pc:picChg>
      </pc:sldChg>
      <pc:sldChg chg="addSp delSp modSp new mod setBg modNotesTx">
        <pc:chgData name="Nautiyal, Amit" userId="06afaa78-755e-4ecf-8a16-503beb38c8d6" providerId="ADAL" clId="{40BE8698-22DA-4172-ACA9-4BFC0528F395}" dt="2026-04-15T10:13:09.028" v="1351" actId="20577"/>
        <pc:sldMkLst>
          <pc:docMk/>
          <pc:sldMk cId="2527697421" sldId="267"/>
        </pc:sldMkLst>
        <pc:spChg chg="mod">
          <ac:chgData name="Nautiyal, Amit" userId="06afaa78-755e-4ecf-8a16-503beb38c8d6" providerId="ADAL" clId="{40BE8698-22DA-4172-ACA9-4BFC0528F395}" dt="2026-04-09T22:39:35.451" v="408" actId="26606"/>
          <ac:spMkLst>
            <pc:docMk/>
            <pc:sldMk cId="2527697421" sldId="267"/>
            <ac:spMk id="2" creationId="{52CDB45E-D20A-9E1B-697A-B7BDA5FF94DA}"/>
          </ac:spMkLst>
        </pc:spChg>
        <pc:spChg chg="add">
          <ac:chgData name="Nautiyal, Amit" userId="06afaa78-755e-4ecf-8a16-503beb38c8d6" providerId="ADAL" clId="{40BE8698-22DA-4172-ACA9-4BFC0528F395}" dt="2026-04-09T22:39:35.451" v="408" actId="26606"/>
          <ac:spMkLst>
            <pc:docMk/>
            <pc:sldMk cId="2527697421" sldId="267"/>
            <ac:spMk id="10" creationId="{BACC6370-2D7E-4714-9D71-7542949D7D5D}"/>
          </ac:spMkLst>
        </pc:spChg>
        <pc:spChg chg="add">
          <ac:chgData name="Nautiyal, Amit" userId="06afaa78-755e-4ecf-8a16-503beb38c8d6" providerId="ADAL" clId="{40BE8698-22DA-4172-ACA9-4BFC0528F395}" dt="2026-04-09T22:39:35.451" v="408" actId="26606"/>
          <ac:spMkLst>
            <pc:docMk/>
            <pc:sldMk cId="2527697421" sldId="267"/>
            <ac:spMk id="12" creationId="{F68B3F68-107C-434F-AA38-110D5EA91B85}"/>
          </ac:spMkLst>
        </pc:spChg>
        <pc:spChg chg="add">
          <ac:chgData name="Nautiyal, Amit" userId="06afaa78-755e-4ecf-8a16-503beb38c8d6" providerId="ADAL" clId="{40BE8698-22DA-4172-ACA9-4BFC0528F395}" dt="2026-04-09T22:39:35.451" v="408" actId="26606"/>
          <ac:spMkLst>
            <pc:docMk/>
            <pc:sldMk cId="2527697421" sldId="267"/>
            <ac:spMk id="14" creationId="{AAD0DBB9-1A4B-4391-81D4-CB19F9AB918A}"/>
          </ac:spMkLst>
        </pc:spChg>
        <pc:spChg chg="add">
          <ac:chgData name="Nautiyal, Amit" userId="06afaa78-755e-4ecf-8a16-503beb38c8d6" providerId="ADAL" clId="{40BE8698-22DA-4172-ACA9-4BFC0528F395}" dt="2026-04-09T22:39:35.451" v="408" actId="26606"/>
          <ac:spMkLst>
            <pc:docMk/>
            <pc:sldMk cId="2527697421" sldId="267"/>
            <ac:spMk id="16" creationId="{063BBA22-50EA-4C4D-BE05-F1CE4E63AA56}"/>
          </ac:spMkLst>
        </pc:spChg>
        <pc:graphicFrameChg chg="add">
          <ac:chgData name="Nautiyal, Amit" userId="06afaa78-755e-4ecf-8a16-503beb38c8d6" providerId="ADAL" clId="{40BE8698-22DA-4172-ACA9-4BFC0528F395}" dt="2026-04-09T22:39:35.451" v="408" actId="26606"/>
          <ac:graphicFrameMkLst>
            <pc:docMk/>
            <pc:sldMk cId="2527697421" sldId="267"/>
            <ac:graphicFrameMk id="6" creationId="{56D11189-4628-5228-B221-4FCD2281E26F}"/>
          </ac:graphicFrameMkLst>
        </pc:graphicFrameChg>
      </pc:sldChg>
      <pc:sldChg chg="addSp delSp modSp new mod setBg">
        <pc:chgData name="Nautiyal, Amit" userId="06afaa78-755e-4ecf-8a16-503beb38c8d6" providerId="ADAL" clId="{40BE8698-22DA-4172-ACA9-4BFC0528F395}" dt="2026-04-10T22:17:27.846" v="750" actId="26606"/>
        <pc:sldMkLst>
          <pc:docMk/>
          <pc:sldMk cId="2218505050" sldId="268"/>
        </pc:sldMkLst>
        <pc:spChg chg="add">
          <ac:chgData name="Nautiyal, Amit" userId="06afaa78-755e-4ecf-8a16-503beb38c8d6" providerId="ADAL" clId="{40BE8698-22DA-4172-ACA9-4BFC0528F395}" dt="2026-04-10T22:17:27.846" v="750" actId="26606"/>
          <ac:spMkLst>
            <pc:docMk/>
            <pc:sldMk cId="2218505050" sldId="268"/>
            <ac:spMk id="19" creationId="{AB8C311F-7253-4AED-9701-7FC0708C41C7}"/>
          </ac:spMkLst>
        </pc:spChg>
        <pc:spChg chg="add">
          <ac:chgData name="Nautiyal, Amit" userId="06afaa78-755e-4ecf-8a16-503beb38c8d6" providerId="ADAL" clId="{40BE8698-22DA-4172-ACA9-4BFC0528F395}" dt="2026-04-10T22:17:27.846" v="750" actId="26606"/>
          <ac:spMkLst>
            <pc:docMk/>
            <pc:sldMk cId="2218505050" sldId="268"/>
            <ac:spMk id="21" creationId="{E2384209-CB15-4CDF-9D31-C44FD9A3F20D}"/>
          </ac:spMkLst>
        </pc:spChg>
        <pc:spChg chg="add">
          <ac:chgData name="Nautiyal, Amit" userId="06afaa78-755e-4ecf-8a16-503beb38c8d6" providerId="ADAL" clId="{40BE8698-22DA-4172-ACA9-4BFC0528F395}" dt="2026-04-10T22:17:27.846" v="750" actId="26606"/>
          <ac:spMkLst>
            <pc:docMk/>
            <pc:sldMk cId="2218505050" sldId="268"/>
            <ac:spMk id="23" creationId="{2633B3B5-CC90-43F0-8714-D31D1F3F0209}"/>
          </ac:spMkLst>
        </pc:spChg>
        <pc:spChg chg="add">
          <ac:chgData name="Nautiyal, Amit" userId="06afaa78-755e-4ecf-8a16-503beb38c8d6" providerId="ADAL" clId="{40BE8698-22DA-4172-ACA9-4BFC0528F395}" dt="2026-04-10T22:17:27.846" v="750" actId="26606"/>
          <ac:spMkLst>
            <pc:docMk/>
            <pc:sldMk cId="2218505050" sldId="268"/>
            <ac:spMk id="25" creationId="{A8D57A06-A426-446D-B02C-A2DC6B62E45E}"/>
          </ac:spMkLst>
        </pc:spChg>
        <pc:picChg chg="add mod">
          <ac:chgData name="Nautiyal, Amit" userId="06afaa78-755e-4ecf-8a16-503beb38c8d6" providerId="ADAL" clId="{40BE8698-22DA-4172-ACA9-4BFC0528F395}" dt="2026-04-10T22:17:27.846" v="750" actId="26606"/>
          <ac:picMkLst>
            <pc:docMk/>
            <pc:sldMk cId="2218505050" sldId="268"/>
            <ac:picMk id="5" creationId="{6FFFF045-EE49-7BDB-907F-22BE049C1C86}"/>
          </ac:picMkLst>
        </pc:picChg>
      </pc:sldChg>
      <pc:sldChg chg="addSp delSp modSp new del">
        <pc:chgData name="Nautiyal, Amit" userId="06afaa78-755e-4ecf-8a16-503beb38c8d6" providerId="ADAL" clId="{40BE8698-22DA-4172-ACA9-4BFC0528F395}" dt="2026-04-09T19:18:01.014" v="380" actId="47"/>
        <pc:sldMkLst>
          <pc:docMk/>
          <pc:sldMk cId="3482000289" sldId="268"/>
        </pc:sldMkLst>
      </pc:sldChg>
      <pc:sldChg chg="delSp modSp new del mod">
        <pc:chgData name="Nautiyal, Amit" userId="06afaa78-755e-4ecf-8a16-503beb38c8d6" providerId="ADAL" clId="{40BE8698-22DA-4172-ACA9-4BFC0528F395}" dt="2026-04-11T11:40:27.583" v="1109" actId="47"/>
        <pc:sldMkLst>
          <pc:docMk/>
          <pc:sldMk cId="991977102" sldId="269"/>
        </pc:sldMkLst>
      </pc:sldChg>
      <pc:sldChg chg="addSp delSp modSp new del mod setBg">
        <pc:chgData name="Nautiyal, Amit" userId="06afaa78-755e-4ecf-8a16-503beb38c8d6" providerId="ADAL" clId="{40BE8698-22DA-4172-ACA9-4BFC0528F395}" dt="2026-04-14T19:34:00.596" v="1297" actId="47"/>
        <pc:sldMkLst>
          <pc:docMk/>
          <pc:sldMk cId="2001540402" sldId="270"/>
        </pc:sldMkLst>
      </pc:sldChg>
      <pc:sldChg chg="addSp delSp modSp new del mod">
        <pc:chgData name="Nautiyal, Amit" userId="06afaa78-755e-4ecf-8a16-503beb38c8d6" providerId="ADAL" clId="{40BE8698-22DA-4172-ACA9-4BFC0528F395}" dt="2026-04-11T11:36:36.788" v="1108" actId="47"/>
        <pc:sldMkLst>
          <pc:docMk/>
          <pc:sldMk cId="2002462938" sldId="271"/>
        </pc:sldMkLst>
      </pc:sldChg>
      <pc:sldChg chg="addSp delSp modSp new del mod setBg">
        <pc:chgData name="Nautiyal, Amit" userId="06afaa78-755e-4ecf-8a16-503beb38c8d6" providerId="ADAL" clId="{40BE8698-22DA-4172-ACA9-4BFC0528F395}" dt="2026-04-14T19:50:37.075" v="1333" actId="47"/>
        <pc:sldMkLst>
          <pc:docMk/>
          <pc:sldMk cId="3638269895" sldId="272"/>
        </pc:sldMkLst>
      </pc:sldChg>
      <pc:sldChg chg="addSp delSp modSp new mod setBg">
        <pc:chgData name="Nautiyal, Amit" userId="06afaa78-755e-4ecf-8a16-503beb38c8d6" providerId="ADAL" clId="{40BE8698-22DA-4172-ACA9-4BFC0528F395}" dt="2026-04-11T11:40:35.466" v="1114" actId="26606"/>
        <pc:sldMkLst>
          <pc:docMk/>
          <pc:sldMk cId="747886150" sldId="273"/>
        </pc:sldMkLst>
        <pc:grpChg chg="add">
          <ac:chgData name="Nautiyal, Amit" userId="06afaa78-755e-4ecf-8a16-503beb38c8d6" providerId="ADAL" clId="{40BE8698-22DA-4172-ACA9-4BFC0528F395}" dt="2026-04-11T11:40:35.466" v="1114" actId="26606"/>
          <ac:grpSpMkLst>
            <pc:docMk/>
            <pc:sldMk cId="747886150" sldId="273"/>
            <ac:grpSpMk id="10" creationId="{D4D7444E-8572-6DFD-CB75-0984238C716D}"/>
          </ac:grpSpMkLst>
        </pc:grpChg>
        <pc:picChg chg="add mod">
          <ac:chgData name="Nautiyal, Amit" userId="06afaa78-755e-4ecf-8a16-503beb38c8d6" providerId="ADAL" clId="{40BE8698-22DA-4172-ACA9-4BFC0528F395}" dt="2026-04-11T11:40:35.466" v="1114" actId="26606"/>
          <ac:picMkLst>
            <pc:docMk/>
            <pc:sldMk cId="747886150" sldId="273"/>
            <ac:picMk id="5" creationId="{91CA688B-80A8-C28B-6E1E-4542B05C8A78}"/>
          </ac:picMkLst>
        </pc:picChg>
      </pc:sldChg>
      <pc:sldChg chg="addSp delSp modSp new del mod setBg">
        <pc:chgData name="Nautiyal, Amit" userId="06afaa78-755e-4ecf-8a16-503beb38c8d6" providerId="ADAL" clId="{40BE8698-22DA-4172-ACA9-4BFC0528F395}" dt="2026-04-11T11:55:54.006" v="1220" actId="47"/>
        <pc:sldMkLst>
          <pc:docMk/>
          <pc:sldMk cId="2316411032" sldId="274"/>
        </pc:sldMkLst>
      </pc:sldChg>
      <pc:sldChg chg="addSp delSp modSp new mod setBg">
        <pc:chgData name="Nautiyal, Amit" userId="06afaa78-755e-4ecf-8a16-503beb38c8d6" providerId="ADAL" clId="{40BE8698-22DA-4172-ACA9-4BFC0528F395}" dt="2026-04-11T12:40:47.261" v="1293" actId="14100"/>
        <pc:sldMkLst>
          <pc:docMk/>
          <pc:sldMk cId="3549970258" sldId="274"/>
        </pc:sldMkLst>
        <pc:picChg chg="add mod">
          <ac:chgData name="Nautiyal, Amit" userId="06afaa78-755e-4ecf-8a16-503beb38c8d6" providerId="ADAL" clId="{40BE8698-22DA-4172-ACA9-4BFC0528F395}" dt="2026-04-11T12:40:47.261" v="1293" actId="14100"/>
          <ac:picMkLst>
            <pc:docMk/>
            <pc:sldMk cId="3549970258" sldId="274"/>
            <ac:picMk id="5" creationId="{35B9FCF8-F776-109E-A9CE-83A31B25A1B1}"/>
          </ac:picMkLst>
        </pc:picChg>
      </pc:sldChg>
      <pc:sldChg chg="addSp delSp modSp new del mod">
        <pc:chgData name="Nautiyal, Amit" userId="06afaa78-755e-4ecf-8a16-503beb38c8d6" providerId="ADAL" clId="{40BE8698-22DA-4172-ACA9-4BFC0528F395}" dt="2026-04-11T12:23:40.388" v="1277" actId="47"/>
        <pc:sldMkLst>
          <pc:docMk/>
          <pc:sldMk cId="4136857683" sldId="274"/>
        </pc:sldMkLst>
      </pc:sldChg>
      <pc:sldChg chg="addSp delSp modSp new del mod setBg">
        <pc:chgData name="Nautiyal, Amit" userId="06afaa78-755e-4ecf-8a16-503beb38c8d6" providerId="ADAL" clId="{40BE8698-22DA-4172-ACA9-4BFC0528F395}" dt="2026-04-14T19:37:52.997" v="1308" actId="47"/>
        <pc:sldMkLst>
          <pc:docMk/>
          <pc:sldMk cId="1649140887" sldId="275"/>
        </pc:sldMkLst>
        <pc:spChg chg="del">
          <ac:chgData name="Nautiyal, Amit" userId="06afaa78-755e-4ecf-8a16-503beb38c8d6" providerId="ADAL" clId="{40BE8698-22DA-4172-ACA9-4BFC0528F395}" dt="2026-04-14T19:34:04.591" v="1298" actId="26606"/>
          <ac:spMkLst>
            <pc:docMk/>
            <pc:sldMk cId="1649140887" sldId="275"/>
            <ac:spMk id="2" creationId="{9B2FD424-025E-90FD-2CA7-8669F07295D0}"/>
          </ac:spMkLst>
        </pc:spChg>
        <pc:spChg chg="del">
          <ac:chgData name="Nautiyal, Amit" userId="06afaa78-755e-4ecf-8a16-503beb38c8d6" providerId="ADAL" clId="{40BE8698-22DA-4172-ACA9-4BFC0528F395}" dt="2026-04-14T19:33:58.812" v="1295"/>
          <ac:spMkLst>
            <pc:docMk/>
            <pc:sldMk cId="1649140887" sldId="275"/>
            <ac:spMk id="3" creationId="{5F947574-F647-9F9F-E649-55E7DFC469F2}"/>
          </ac:spMkLst>
        </pc:spChg>
        <pc:spChg chg="add mod">
          <ac:chgData name="Nautiyal, Amit" userId="06afaa78-755e-4ecf-8a16-503beb38c8d6" providerId="ADAL" clId="{40BE8698-22DA-4172-ACA9-4BFC0528F395}" dt="2026-04-14T19:37:45.474" v="1305" actId="478"/>
          <ac:spMkLst>
            <pc:docMk/>
            <pc:sldMk cId="1649140887" sldId="275"/>
            <ac:spMk id="7" creationId="{1DF2A90B-88DE-BEE5-1767-2B0681FC5C81}"/>
          </ac:spMkLst>
        </pc:spChg>
        <pc:spChg chg="add">
          <ac:chgData name="Nautiyal, Amit" userId="06afaa78-755e-4ecf-8a16-503beb38c8d6" providerId="ADAL" clId="{40BE8698-22DA-4172-ACA9-4BFC0528F395}" dt="2026-04-14T19:34:04.591" v="1298" actId="26606"/>
          <ac:spMkLst>
            <pc:docMk/>
            <pc:sldMk cId="1649140887" sldId="275"/>
            <ac:spMk id="10" creationId="{E722B2DD-E14D-4972-9D98-5D6E61B1B2D2}"/>
          </ac:spMkLst>
        </pc:spChg>
        <pc:spChg chg="add">
          <ac:chgData name="Nautiyal, Amit" userId="06afaa78-755e-4ecf-8a16-503beb38c8d6" providerId="ADAL" clId="{40BE8698-22DA-4172-ACA9-4BFC0528F395}" dt="2026-04-14T19:34:04.591" v="1298" actId="26606"/>
          <ac:spMkLst>
            <pc:docMk/>
            <pc:sldMk cId="1649140887" sldId="275"/>
            <ac:spMk id="12" creationId="{0CFB124C-4B0C-4A81-8633-17257B151642}"/>
          </ac:spMkLst>
        </pc:spChg>
        <pc:picChg chg="add del mod">
          <ac:chgData name="Nautiyal, Amit" userId="06afaa78-755e-4ecf-8a16-503beb38c8d6" providerId="ADAL" clId="{40BE8698-22DA-4172-ACA9-4BFC0528F395}" dt="2026-04-14T19:37:45.474" v="1305" actId="478"/>
          <ac:picMkLst>
            <pc:docMk/>
            <pc:sldMk cId="1649140887" sldId="275"/>
            <ac:picMk id="5" creationId="{768D28A4-252F-4B17-9EF2-54B2B8347348}"/>
          </ac:picMkLst>
        </pc:picChg>
      </pc:sldChg>
      <pc:sldChg chg="addSp delSp modSp new del mod setBg">
        <pc:chgData name="Nautiyal, Amit" userId="06afaa78-755e-4ecf-8a16-503beb38c8d6" providerId="ADAL" clId="{40BE8698-22DA-4172-ACA9-4BFC0528F395}" dt="2026-04-11T12:40:05.974" v="1279" actId="47"/>
        <pc:sldMkLst>
          <pc:docMk/>
          <pc:sldMk cId="2828869776" sldId="275"/>
        </pc:sldMkLst>
      </pc:sldChg>
      <pc:sldChg chg="addSp delSp modSp new del mod setBg">
        <pc:chgData name="Nautiyal, Amit" userId="06afaa78-755e-4ecf-8a16-503beb38c8d6" providerId="ADAL" clId="{40BE8698-22DA-4172-ACA9-4BFC0528F395}" dt="2026-04-14T19:39:09.486" v="1322" actId="47"/>
        <pc:sldMkLst>
          <pc:docMk/>
          <pc:sldMk cId="2488346203" sldId="276"/>
        </pc:sldMkLst>
        <pc:spChg chg="del">
          <ac:chgData name="Nautiyal, Amit" userId="06afaa78-755e-4ecf-8a16-503beb38c8d6" providerId="ADAL" clId="{40BE8698-22DA-4172-ACA9-4BFC0528F395}" dt="2026-04-14T19:37:55.881" v="1309" actId="26606"/>
          <ac:spMkLst>
            <pc:docMk/>
            <pc:sldMk cId="2488346203" sldId="276"/>
            <ac:spMk id="2" creationId="{5962788E-9A99-93E2-50CB-6072FF6712F6}"/>
          </ac:spMkLst>
        </pc:spChg>
        <pc:spChg chg="del">
          <ac:chgData name="Nautiyal, Amit" userId="06afaa78-755e-4ecf-8a16-503beb38c8d6" providerId="ADAL" clId="{40BE8698-22DA-4172-ACA9-4BFC0528F395}" dt="2026-04-14T19:37:55.881" v="1309" actId="26606"/>
          <ac:spMkLst>
            <pc:docMk/>
            <pc:sldMk cId="2488346203" sldId="276"/>
            <ac:spMk id="3" creationId="{C64E244C-90F8-7168-5E9A-D7C9B25A5114}"/>
          </ac:spMkLst>
        </pc:spChg>
        <pc:spChg chg="add mod">
          <ac:chgData name="Nautiyal, Amit" userId="06afaa78-755e-4ecf-8a16-503beb38c8d6" providerId="ADAL" clId="{40BE8698-22DA-4172-ACA9-4BFC0528F395}" dt="2026-04-14T19:38:13.278" v="1311" actId="478"/>
          <ac:spMkLst>
            <pc:docMk/>
            <pc:sldMk cId="2488346203" sldId="276"/>
            <ac:spMk id="4" creationId="{73DE4B57-C5A6-AAAC-5548-4727E853E377}"/>
          </ac:spMkLst>
        </pc:spChg>
        <pc:spChg chg="add">
          <ac:chgData name="Nautiyal, Amit" userId="06afaa78-755e-4ecf-8a16-503beb38c8d6" providerId="ADAL" clId="{40BE8698-22DA-4172-ACA9-4BFC0528F395}" dt="2026-04-14T19:37:55.881" v="1309" actId="26606"/>
          <ac:spMkLst>
            <pc:docMk/>
            <pc:sldMk cId="2488346203" sldId="276"/>
            <ac:spMk id="1031" creationId="{E722B2DD-E14D-4972-9D98-5D6E61B1B2D2}"/>
          </ac:spMkLst>
        </pc:spChg>
        <pc:spChg chg="add">
          <ac:chgData name="Nautiyal, Amit" userId="06afaa78-755e-4ecf-8a16-503beb38c8d6" providerId="ADAL" clId="{40BE8698-22DA-4172-ACA9-4BFC0528F395}" dt="2026-04-14T19:37:55.881" v="1309" actId="26606"/>
          <ac:spMkLst>
            <pc:docMk/>
            <pc:sldMk cId="2488346203" sldId="276"/>
            <ac:spMk id="1033" creationId="{0CFB124C-4B0C-4A81-8633-17257B151642}"/>
          </ac:spMkLst>
        </pc:spChg>
        <pc:picChg chg="add del mod">
          <ac:chgData name="Nautiyal, Amit" userId="06afaa78-755e-4ecf-8a16-503beb38c8d6" providerId="ADAL" clId="{40BE8698-22DA-4172-ACA9-4BFC0528F395}" dt="2026-04-14T19:38:13.278" v="1311" actId="478"/>
          <ac:picMkLst>
            <pc:docMk/>
            <pc:sldMk cId="2488346203" sldId="276"/>
            <ac:picMk id="1026" creationId="{C0E3D782-9DD0-1938-FCDE-95343B638316}"/>
          </ac:picMkLst>
        </pc:picChg>
      </pc:sldChg>
      <pc:sldChg chg="addSp delSp modSp new mod setBg">
        <pc:chgData name="Nautiyal, Amit" userId="06afaa78-755e-4ecf-8a16-503beb38c8d6" providerId="ADAL" clId="{40BE8698-22DA-4172-ACA9-4BFC0528F395}" dt="2026-04-14T19:38:49.798" v="1321" actId="26606"/>
        <pc:sldMkLst>
          <pc:docMk/>
          <pc:sldMk cId="1014188868" sldId="277"/>
        </pc:sldMkLst>
        <pc:spChg chg="del">
          <ac:chgData name="Nautiyal, Amit" userId="06afaa78-755e-4ecf-8a16-503beb38c8d6" providerId="ADAL" clId="{40BE8698-22DA-4172-ACA9-4BFC0528F395}" dt="2026-04-14T19:38:27.433" v="1315" actId="478"/>
          <ac:spMkLst>
            <pc:docMk/>
            <pc:sldMk cId="1014188868" sldId="277"/>
            <ac:spMk id="2" creationId="{B9D57A15-8330-03BA-1AC8-DE3C8818D62E}"/>
          </ac:spMkLst>
        </pc:spChg>
        <pc:spChg chg="del">
          <ac:chgData name="Nautiyal, Amit" userId="06afaa78-755e-4ecf-8a16-503beb38c8d6" providerId="ADAL" clId="{40BE8698-22DA-4172-ACA9-4BFC0528F395}" dt="2026-04-14T19:38:24.231" v="1314" actId="478"/>
          <ac:spMkLst>
            <pc:docMk/>
            <pc:sldMk cId="1014188868" sldId="277"/>
            <ac:spMk id="3" creationId="{429F973D-B4C3-0CD2-D42C-BD78C36A92CB}"/>
          </ac:spMkLst>
        </pc:spChg>
        <pc:spChg chg="add del">
          <ac:chgData name="Nautiyal, Amit" userId="06afaa78-755e-4ecf-8a16-503beb38c8d6" providerId="ADAL" clId="{40BE8698-22DA-4172-ACA9-4BFC0528F395}" dt="2026-04-14T19:38:34.024" v="1317" actId="26606"/>
          <ac:spMkLst>
            <pc:docMk/>
            <pc:sldMk cId="1014188868" sldId="277"/>
            <ac:spMk id="2055" creationId="{6680F1D3-7650-4307-A001-0163AD371D29}"/>
          </ac:spMkLst>
        </pc:spChg>
        <pc:spChg chg="add del">
          <ac:chgData name="Nautiyal, Amit" userId="06afaa78-755e-4ecf-8a16-503beb38c8d6" providerId="ADAL" clId="{40BE8698-22DA-4172-ACA9-4BFC0528F395}" dt="2026-04-14T19:38:36.144" v="1319" actId="26606"/>
          <ac:spMkLst>
            <pc:docMk/>
            <pc:sldMk cId="1014188868" sldId="277"/>
            <ac:spMk id="2057" creationId="{42A4FC2C-047E-45A5-965D-8E1E3BF09BC6}"/>
          </ac:spMkLst>
        </pc:spChg>
        <pc:spChg chg="add del">
          <ac:chgData name="Nautiyal, Amit" userId="06afaa78-755e-4ecf-8a16-503beb38c8d6" providerId="ADAL" clId="{40BE8698-22DA-4172-ACA9-4BFC0528F395}" dt="2026-04-14T19:38:49.798" v="1321" actId="26606"/>
          <ac:spMkLst>
            <pc:docMk/>
            <pc:sldMk cId="1014188868" sldId="277"/>
            <ac:spMk id="2059" creationId="{6680F1D3-7650-4307-A001-0163AD371D29}"/>
          </ac:spMkLst>
        </pc:spChg>
        <pc:picChg chg="add mod">
          <ac:chgData name="Nautiyal, Amit" userId="06afaa78-755e-4ecf-8a16-503beb38c8d6" providerId="ADAL" clId="{40BE8698-22DA-4172-ACA9-4BFC0528F395}" dt="2026-04-14T19:38:49.798" v="1321" actId="26606"/>
          <ac:picMkLst>
            <pc:docMk/>
            <pc:sldMk cId="1014188868" sldId="277"/>
            <ac:picMk id="2050" creationId="{E109F575-5256-65E9-664A-0C715186E49A}"/>
          </ac:picMkLst>
        </pc:picChg>
      </pc:sldChg>
      <pc:sldChg chg="addSp delSp modSp new mod setBg">
        <pc:chgData name="Nautiyal, Amit" userId="06afaa78-755e-4ecf-8a16-503beb38c8d6" providerId="ADAL" clId="{40BE8698-22DA-4172-ACA9-4BFC0528F395}" dt="2026-04-14T19:50:35.031" v="1332" actId="14100"/>
        <pc:sldMkLst>
          <pc:docMk/>
          <pc:sldMk cId="878788862" sldId="278"/>
        </pc:sldMkLst>
        <pc:spChg chg="add del">
          <ac:chgData name="Nautiyal, Amit" userId="06afaa78-755e-4ecf-8a16-503beb38c8d6" providerId="ADAL" clId="{40BE8698-22DA-4172-ACA9-4BFC0528F395}" dt="2026-04-14T19:49:49.853" v="1327" actId="478"/>
          <ac:spMkLst>
            <pc:docMk/>
            <pc:sldMk cId="878788862" sldId="278"/>
            <ac:spMk id="2" creationId="{9BA887B5-1FD4-5653-900D-8574CA5DE6BC}"/>
          </ac:spMkLst>
        </pc:spChg>
        <pc:spChg chg="add del">
          <ac:chgData name="Nautiyal, Amit" userId="06afaa78-755e-4ecf-8a16-503beb38c8d6" providerId="ADAL" clId="{40BE8698-22DA-4172-ACA9-4BFC0528F395}" dt="2026-04-14T19:49:52.618" v="1328" actId="478"/>
          <ac:spMkLst>
            <pc:docMk/>
            <pc:sldMk cId="878788862" sldId="278"/>
            <ac:spMk id="3" creationId="{5C34B0E3-43FF-8E81-9278-76396678D795}"/>
          </ac:spMkLst>
        </pc:spChg>
        <pc:spChg chg="add del">
          <ac:chgData name="Nautiyal, Amit" userId="06afaa78-755e-4ecf-8a16-503beb38c8d6" providerId="ADAL" clId="{40BE8698-22DA-4172-ACA9-4BFC0528F395}" dt="2026-04-14T19:49:44.063" v="1326" actId="26606"/>
          <ac:spMkLst>
            <pc:docMk/>
            <pc:sldMk cId="878788862" sldId="278"/>
            <ac:spMk id="3079" creationId="{6680F1D3-7650-4307-A001-0163AD371D29}"/>
          </ac:spMkLst>
        </pc:spChg>
        <pc:picChg chg="add mod">
          <ac:chgData name="Nautiyal, Amit" userId="06afaa78-755e-4ecf-8a16-503beb38c8d6" providerId="ADAL" clId="{40BE8698-22DA-4172-ACA9-4BFC0528F395}" dt="2026-04-14T19:50:35.031" v="1332" actId="14100"/>
          <ac:picMkLst>
            <pc:docMk/>
            <pc:sldMk cId="878788862" sldId="278"/>
            <ac:picMk id="3074" creationId="{9988C65B-2372-BB45-74A8-765A3717F993}"/>
          </ac:picMkLst>
        </pc:picChg>
      </pc:sldChg>
    </pc:docChg>
  </pc:docChgLst>
</pc:chgInfo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36D4F0-2A94-4278-AF7F-650A5159273E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8D5B3057-2A62-4128-B919-02CA7E594029}">
      <dgm:prSet/>
      <dgm:spPr/>
      <dgm:t>
        <a:bodyPr/>
        <a:lstStyle/>
        <a:p>
          <a:r>
            <a:rPr lang="en-US" i="0" baseline="0"/>
            <a:t>Small amounts of radioactive tracers </a:t>
          </a:r>
          <a:endParaRPr lang="en-US"/>
        </a:p>
      </dgm:t>
    </dgm:pt>
    <dgm:pt modelId="{11614977-DF03-421D-B781-0543DF7A6E0B}" type="parTrans" cxnId="{3008C05B-9A14-42FC-82A2-22B7962AAA33}">
      <dgm:prSet/>
      <dgm:spPr/>
      <dgm:t>
        <a:bodyPr/>
        <a:lstStyle/>
        <a:p>
          <a:endParaRPr lang="en-US"/>
        </a:p>
      </dgm:t>
    </dgm:pt>
    <dgm:pt modelId="{BB45BEE3-4016-411D-84FD-786EF8D97038}" type="sibTrans" cxnId="{3008C05B-9A14-42FC-82A2-22B7962AAA33}">
      <dgm:prSet/>
      <dgm:spPr/>
      <dgm:t>
        <a:bodyPr/>
        <a:lstStyle/>
        <a:p>
          <a:endParaRPr lang="en-US"/>
        </a:p>
      </dgm:t>
    </dgm:pt>
    <dgm:pt modelId="{F0E0F4E6-D1A4-457A-9F99-755DAD77ADCA}">
      <dgm:prSet/>
      <dgm:spPr/>
      <dgm:t>
        <a:bodyPr/>
        <a:lstStyle/>
        <a:p>
          <a:r>
            <a:rPr lang="en-US" i="0" baseline="0"/>
            <a:t>Track physiology, not just anatomy </a:t>
          </a:r>
          <a:endParaRPr lang="en-US"/>
        </a:p>
      </dgm:t>
    </dgm:pt>
    <dgm:pt modelId="{9C444820-F530-40EE-A8D5-5C5E420ECE58}" type="parTrans" cxnId="{0A43B22D-A77B-430F-8473-EB43D5741BAC}">
      <dgm:prSet/>
      <dgm:spPr/>
      <dgm:t>
        <a:bodyPr/>
        <a:lstStyle/>
        <a:p>
          <a:endParaRPr lang="en-US"/>
        </a:p>
      </dgm:t>
    </dgm:pt>
    <dgm:pt modelId="{75932724-D41A-4D79-A779-B8943F6BFBFB}" type="sibTrans" cxnId="{0A43B22D-A77B-430F-8473-EB43D5741BAC}">
      <dgm:prSet/>
      <dgm:spPr/>
      <dgm:t>
        <a:bodyPr/>
        <a:lstStyle/>
        <a:p>
          <a:endParaRPr lang="en-US"/>
        </a:p>
      </dgm:t>
    </dgm:pt>
    <dgm:pt modelId="{0D8FA709-1EBF-48FE-8B14-F2635521E341}">
      <dgm:prSet/>
      <dgm:spPr/>
      <dgm:t>
        <a:bodyPr/>
        <a:lstStyle/>
        <a:p>
          <a:r>
            <a:rPr lang="en-US" i="0" baseline="0"/>
            <a:t>Enables both diagnosis and therapy </a:t>
          </a:r>
          <a:endParaRPr lang="en-US"/>
        </a:p>
      </dgm:t>
    </dgm:pt>
    <dgm:pt modelId="{2C3C42E2-8F95-43B5-B1DF-9A4494AB58E1}" type="parTrans" cxnId="{076E318D-2066-41ED-91B9-DF0183D67FF1}">
      <dgm:prSet/>
      <dgm:spPr/>
      <dgm:t>
        <a:bodyPr/>
        <a:lstStyle/>
        <a:p>
          <a:endParaRPr lang="en-US"/>
        </a:p>
      </dgm:t>
    </dgm:pt>
    <dgm:pt modelId="{98BBB2FB-B458-4669-B1FA-9A02F23DD2F9}" type="sibTrans" cxnId="{076E318D-2066-41ED-91B9-DF0183D67FF1}">
      <dgm:prSet/>
      <dgm:spPr/>
      <dgm:t>
        <a:bodyPr/>
        <a:lstStyle/>
        <a:p>
          <a:endParaRPr lang="en-US"/>
        </a:p>
      </dgm:t>
    </dgm:pt>
    <dgm:pt modelId="{A3F0A23D-5798-4303-A2A9-4C52E314B0B5}" type="pres">
      <dgm:prSet presAssocID="{2036D4F0-2A94-4278-AF7F-650A5159273E}" presName="outerComposite" presStyleCnt="0">
        <dgm:presLayoutVars>
          <dgm:chMax val="5"/>
          <dgm:dir/>
          <dgm:resizeHandles val="exact"/>
        </dgm:presLayoutVars>
      </dgm:prSet>
      <dgm:spPr/>
    </dgm:pt>
    <dgm:pt modelId="{CFC79098-5717-4DF6-ADC1-C0230B4AD3B6}" type="pres">
      <dgm:prSet presAssocID="{2036D4F0-2A94-4278-AF7F-650A5159273E}" presName="dummyMaxCanvas" presStyleCnt="0">
        <dgm:presLayoutVars/>
      </dgm:prSet>
      <dgm:spPr/>
    </dgm:pt>
    <dgm:pt modelId="{03EFC148-FEF0-4D48-B9BC-32FF0D407F54}" type="pres">
      <dgm:prSet presAssocID="{2036D4F0-2A94-4278-AF7F-650A5159273E}" presName="ThreeNodes_1" presStyleLbl="node1" presStyleIdx="0" presStyleCnt="3">
        <dgm:presLayoutVars>
          <dgm:bulletEnabled val="1"/>
        </dgm:presLayoutVars>
      </dgm:prSet>
      <dgm:spPr/>
    </dgm:pt>
    <dgm:pt modelId="{DDEE41A2-4D82-43B9-A684-0374974D0B7D}" type="pres">
      <dgm:prSet presAssocID="{2036D4F0-2A94-4278-AF7F-650A5159273E}" presName="ThreeNodes_2" presStyleLbl="node1" presStyleIdx="1" presStyleCnt="3">
        <dgm:presLayoutVars>
          <dgm:bulletEnabled val="1"/>
        </dgm:presLayoutVars>
      </dgm:prSet>
      <dgm:spPr/>
    </dgm:pt>
    <dgm:pt modelId="{F7FEBB2F-7DD5-409D-AEA7-A854FD369C37}" type="pres">
      <dgm:prSet presAssocID="{2036D4F0-2A94-4278-AF7F-650A5159273E}" presName="ThreeNodes_3" presStyleLbl="node1" presStyleIdx="2" presStyleCnt="3">
        <dgm:presLayoutVars>
          <dgm:bulletEnabled val="1"/>
        </dgm:presLayoutVars>
      </dgm:prSet>
      <dgm:spPr/>
    </dgm:pt>
    <dgm:pt modelId="{91538481-1107-497B-B868-17910B792F9B}" type="pres">
      <dgm:prSet presAssocID="{2036D4F0-2A94-4278-AF7F-650A5159273E}" presName="ThreeConn_1-2" presStyleLbl="fgAccFollowNode1" presStyleIdx="0" presStyleCnt="2">
        <dgm:presLayoutVars>
          <dgm:bulletEnabled val="1"/>
        </dgm:presLayoutVars>
      </dgm:prSet>
      <dgm:spPr/>
    </dgm:pt>
    <dgm:pt modelId="{A47DBF3D-B4C6-482E-A50F-645D9FF806E0}" type="pres">
      <dgm:prSet presAssocID="{2036D4F0-2A94-4278-AF7F-650A5159273E}" presName="ThreeConn_2-3" presStyleLbl="fgAccFollowNode1" presStyleIdx="1" presStyleCnt="2">
        <dgm:presLayoutVars>
          <dgm:bulletEnabled val="1"/>
        </dgm:presLayoutVars>
      </dgm:prSet>
      <dgm:spPr/>
    </dgm:pt>
    <dgm:pt modelId="{830A8B1F-077A-40FD-BE64-7610599DC3ED}" type="pres">
      <dgm:prSet presAssocID="{2036D4F0-2A94-4278-AF7F-650A5159273E}" presName="ThreeNodes_1_text" presStyleLbl="node1" presStyleIdx="2" presStyleCnt="3">
        <dgm:presLayoutVars>
          <dgm:bulletEnabled val="1"/>
        </dgm:presLayoutVars>
      </dgm:prSet>
      <dgm:spPr/>
    </dgm:pt>
    <dgm:pt modelId="{4533F364-E418-4FF5-AD15-6564B11AE994}" type="pres">
      <dgm:prSet presAssocID="{2036D4F0-2A94-4278-AF7F-650A5159273E}" presName="ThreeNodes_2_text" presStyleLbl="node1" presStyleIdx="2" presStyleCnt="3">
        <dgm:presLayoutVars>
          <dgm:bulletEnabled val="1"/>
        </dgm:presLayoutVars>
      </dgm:prSet>
      <dgm:spPr/>
    </dgm:pt>
    <dgm:pt modelId="{B7FFD2D7-0124-49F0-B837-5D61DECE2BBF}" type="pres">
      <dgm:prSet presAssocID="{2036D4F0-2A94-4278-AF7F-650A5159273E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77207707-8CDC-4729-8D16-163746540E10}" type="presOf" srcId="{8D5B3057-2A62-4128-B919-02CA7E594029}" destId="{830A8B1F-077A-40FD-BE64-7610599DC3ED}" srcOrd="1" destOrd="0" presId="urn:microsoft.com/office/officeart/2005/8/layout/vProcess5"/>
    <dgm:cxn modelId="{0A43B22D-A77B-430F-8473-EB43D5741BAC}" srcId="{2036D4F0-2A94-4278-AF7F-650A5159273E}" destId="{F0E0F4E6-D1A4-457A-9F99-755DAD77ADCA}" srcOrd="1" destOrd="0" parTransId="{9C444820-F530-40EE-A8D5-5C5E420ECE58}" sibTransId="{75932724-D41A-4D79-A779-B8943F6BFBFB}"/>
    <dgm:cxn modelId="{85FAD52E-1AFF-495C-AC55-763330EC6D4C}" type="presOf" srcId="{0D8FA709-1EBF-48FE-8B14-F2635521E341}" destId="{F7FEBB2F-7DD5-409D-AEA7-A854FD369C37}" srcOrd="0" destOrd="0" presId="urn:microsoft.com/office/officeart/2005/8/layout/vProcess5"/>
    <dgm:cxn modelId="{3008C05B-9A14-42FC-82A2-22B7962AAA33}" srcId="{2036D4F0-2A94-4278-AF7F-650A5159273E}" destId="{8D5B3057-2A62-4128-B919-02CA7E594029}" srcOrd="0" destOrd="0" parTransId="{11614977-DF03-421D-B781-0543DF7A6E0B}" sibTransId="{BB45BEE3-4016-411D-84FD-786EF8D97038}"/>
    <dgm:cxn modelId="{076E318D-2066-41ED-91B9-DF0183D67FF1}" srcId="{2036D4F0-2A94-4278-AF7F-650A5159273E}" destId="{0D8FA709-1EBF-48FE-8B14-F2635521E341}" srcOrd="2" destOrd="0" parTransId="{2C3C42E2-8F95-43B5-B1DF-9A4494AB58E1}" sibTransId="{98BBB2FB-B458-4669-B1FA-9A02F23DD2F9}"/>
    <dgm:cxn modelId="{7B4B8F91-2582-4E57-9FCC-77EB316F42B4}" type="presOf" srcId="{F0E0F4E6-D1A4-457A-9F99-755DAD77ADCA}" destId="{4533F364-E418-4FF5-AD15-6564B11AE994}" srcOrd="1" destOrd="0" presId="urn:microsoft.com/office/officeart/2005/8/layout/vProcess5"/>
    <dgm:cxn modelId="{1B2AD3A1-CB92-4267-A2DB-262EA0921CE5}" type="presOf" srcId="{8D5B3057-2A62-4128-B919-02CA7E594029}" destId="{03EFC148-FEF0-4D48-B9BC-32FF0D407F54}" srcOrd="0" destOrd="0" presId="urn:microsoft.com/office/officeart/2005/8/layout/vProcess5"/>
    <dgm:cxn modelId="{1C2ACCBD-64B8-40B4-9B0A-EF80B978EDD2}" type="presOf" srcId="{BB45BEE3-4016-411D-84FD-786EF8D97038}" destId="{91538481-1107-497B-B868-17910B792F9B}" srcOrd="0" destOrd="0" presId="urn:microsoft.com/office/officeart/2005/8/layout/vProcess5"/>
    <dgm:cxn modelId="{B7FB51CA-9760-48DF-8978-C065290F2ABA}" type="presOf" srcId="{2036D4F0-2A94-4278-AF7F-650A5159273E}" destId="{A3F0A23D-5798-4303-A2A9-4C52E314B0B5}" srcOrd="0" destOrd="0" presId="urn:microsoft.com/office/officeart/2005/8/layout/vProcess5"/>
    <dgm:cxn modelId="{EDCDE6F8-0F5B-43D3-B1AF-2A767EBC025E}" type="presOf" srcId="{75932724-D41A-4D79-A779-B8943F6BFBFB}" destId="{A47DBF3D-B4C6-482E-A50F-645D9FF806E0}" srcOrd="0" destOrd="0" presId="urn:microsoft.com/office/officeart/2005/8/layout/vProcess5"/>
    <dgm:cxn modelId="{56B4DBFB-8F55-41F0-85BD-3A078EE11884}" type="presOf" srcId="{F0E0F4E6-D1A4-457A-9F99-755DAD77ADCA}" destId="{DDEE41A2-4D82-43B9-A684-0374974D0B7D}" srcOrd="0" destOrd="0" presId="urn:microsoft.com/office/officeart/2005/8/layout/vProcess5"/>
    <dgm:cxn modelId="{BF604AFF-D234-40D2-AE88-9897B6F985C5}" type="presOf" srcId="{0D8FA709-1EBF-48FE-8B14-F2635521E341}" destId="{B7FFD2D7-0124-49F0-B837-5D61DECE2BBF}" srcOrd="1" destOrd="0" presId="urn:microsoft.com/office/officeart/2005/8/layout/vProcess5"/>
    <dgm:cxn modelId="{61739931-A73D-478E-9CB4-5BD71849C8E5}" type="presParOf" srcId="{A3F0A23D-5798-4303-A2A9-4C52E314B0B5}" destId="{CFC79098-5717-4DF6-ADC1-C0230B4AD3B6}" srcOrd="0" destOrd="0" presId="urn:microsoft.com/office/officeart/2005/8/layout/vProcess5"/>
    <dgm:cxn modelId="{F4399D3E-8769-402A-9112-D93C79D492C6}" type="presParOf" srcId="{A3F0A23D-5798-4303-A2A9-4C52E314B0B5}" destId="{03EFC148-FEF0-4D48-B9BC-32FF0D407F54}" srcOrd="1" destOrd="0" presId="urn:microsoft.com/office/officeart/2005/8/layout/vProcess5"/>
    <dgm:cxn modelId="{EEA93312-250A-4E5A-B527-375E1B69389E}" type="presParOf" srcId="{A3F0A23D-5798-4303-A2A9-4C52E314B0B5}" destId="{DDEE41A2-4D82-43B9-A684-0374974D0B7D}" srcOrd="2" destOrd="0" presId="urn:microsoft.com/office/officeart/2005/8/layout/vProcess5"/>
    <dgm:cxn modelId="{9AB9F2B9-1146-44CD-96EE-F00410D4BE83}" type="presParOf" srcId="{A3F0A23D-5798-4303-A2A9-4C52E314B0B5}" destId="{F7FEBB2F-7DD5-409D-AEA7-A854FD369C37}" srcOrd="3" destOrd="0" presId="urn:microsoft.com/office/officeart/2005/8/layout/vProcess5"/>
    <dgm:cxn modelId="{62B5DFEE-8835-4ADC-BAD2-735880E3022F}" type="presParOf" srcId="{A3F0A23D-5798-4303-A2A9-4C52E314B0B5}" destId="{91538481-1107-497B-B868-17910B792F9B}" srcOrd="4" destOrd="0" presId="urn:microsoft.com/office/officeart/2005/8/layout/vProcess5"/>
    <dgm:cxn modelId="{87D76CA3-3074-43FE-8269-E0C43D85FCE0}" type="presParOf" srcId="{A3F0A23D-5798-4303-A2A9-4C52E314B0B5}" destId="{A47DBF3D-B4C6-482E-A50F-645D9FF806E0}" srcOrd="5" destOrd="0" presId="urn:microsoft.com/office/officeart/2005/8/layout/vProcess5"/>
    <dgm:cxn modelId="{F229DD99-997F-4AC2-BA53-252623702E0A}" type="presParOf" srcId="{A3F0A23D-5798-4303-A2A9-4C52E314B0B5}" destId="{830A8B1F-077A-40FD-BE64-7610599DC3ED}" srcOrd="6" destOrd="0" presId="urn:microsoft.com/office/officeart/2005/8/layout/vProcess5"/>
    <dgm:cxn modelId="{4852671C-2B46-47B9-8D73-230C807C820D}" type="presParOf" srcId="{A3F0A23D-5798-4303-A2A9-4C52E314B0B5}" destId="{4533F364-E418-4FF5-AD15-6564B11AE994}" srcOrd="7" destOrd="0" presId="urn:microsoft.com/office/officeart/2005/8/layout/vProcess5"/>
    <dgm:cxn modelId="{5D842E67-C511-4914-A5B3-98ED3657140D}" type="presParOf" srcId="{A3F0A23D-5798-4303-A2A9-4C52E314B0B5}" destId="{B7FFD2D7-0124-49F0-B837-5D61DECE2BBF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1779C9-C3B1-402B-ACC5-1267519F1326}" type="doc">
      <dgm:prSet loTypeId="urn:microsoft.com/office/officeart/2005/8/layout/vList2" loCatId="list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7488E7E-9BE4-44D9-8AFB-76941E8A5AD0}">
      <dgm:prSet/>
      <dgm:spPr/>
      <dgm:t>
        <a:bodyPr/>
        <a:lstStyle/>
        <a:p>
          <a:r>
            <a:rPr lang="en-GB" b="1"/>
            <a:t>Definition:</a:t>
          </a:r>
          <a:endParaRPr lang="en-US"/>
        </a:p>
      </dgm:t>
    </dgm:pt>
    <dgm:pt modelId="{BC676EEA-876A-41C7-B484-8629CFD1DC30}" type="parTrans" cxnId="{172B5DF4-EB5C-4042-9B3C-6912E248A76F}">
      <dgm:prSet/>
      <dgm:spPr/>
      <dgm:t>
        <a:bodyPr/>
        <a:lstStyle/>
        <a:p>
          <a:endParaRPr lang="en-US"/>
        </a:p>
      </dgm:t>
    </dgm:pt>
    <dgm:pt modelId="{F617D864-561C-4384-B944-8050BCDC982C}" type="sibTrans" cxnId="{172B5DF4-EB5C-4042-9B3C-6912E248A76F}">
      <dgm:prSet/>
      <dgm:spPr/>
      <dgm:t>
        <a:bodyPr/>
        <a:lstStyle/>
        <a:p>
          <a:endParaRPr lang="en-US"/>
        </a:p>
      </dgm:t>
    </dgm:pt>
    <dgm:pt modelId="{47A9DAF5-FBCC-400B-ACED-8A1FD378D9AB}">
      <dgm:prSet/>
      <dgm:spPr/>
      <dgm:t>
        <a:bodyPr/>
        <a:lstStyle/>
        <a:p>
          <a:r>
            <a:rPr lang="en-GB"/>
            <a:t>Radioactive isotope + biological targeting molecule </a:t>
          </a:r>
          <a:endParaRPr lang="en-US"/>
        </a:p>
      </dgm:t>
    </dgm:pt>
    <dgm:pt modelId="{182AC080-B326-4273-ADBE-E1F798672A94}" type="parTrans" cxnId="{FF09DBAF-57C6-48E6-B4C7-E83EB5E815C6}">
      <dgm:prSet/>
      <dgm:spPr/>
      <dgm:t>
        <a:bodyPr/>
        <a:lstStyle/>
        <a:p>
          <a:endParaRPr lang="en-US"/>
        </a:p>
      </dgm:t>
    </dgm:pt>
    <dgm:pt modelId="{C664FC62-FE87-48A2-ADBD-5DB211982FD3}" type="sibTrans" cxnId="{FF09DBAF-57C6-48E6-B4C7-E83EB5E815C6}">
      <dgm:prSet/>
      <dgm:spPr/>
      <dgm:t>
        <a:bodyPr/>
        <a:lstStyle/>
        <a:p>
          <a:endParaRPr lang="en-US"/>
        </a:p>
      </dgm:t>
    </dgm:pt>
    <dgm:pt modelId="{1CFDB5B4-18D5-4363-976E-F8018FA9E51E}">
      <dgm:prSet/>
      <dgm:spPr/>
      <dgm:t>
        <a:bodyPr/>
        <a:lstStyle/>
        <a:p>
          <a:r>
            <a:rPr lang="en-GB" b="1"/>
            <a:t>3 key physics-driven elements:</a:t>
          </a:r>
          <a:endParaRPr lang="en-US"/>
        </a:p>
      </dgm:t>
    </dgm:pt>
    <dgm:pt modelId="{0A3C4BB9-A78E-4380-8812-EFDCA3EACD13}" type="parTrans" cxnId="{E5B80D47-C26A-4440-972D-FE6B45BCF3EF}">
      <dgm:prSet/>
      <dgm:spPr/>
      <dgm:t>
        <a:bodyPr/>
        <a:lstStyle/>
        <a:p>
          <a:endParaRPr lang="en-US"/>
        </a:p>
      </dgm:t>
    </dgm:pt>
    <dgm:pt modelId="{1FC74EBA-5FDC-4E52-A0EA-BBC7FB71EA2F}" type="sibTrans" cxnId="{E5B80D47-C26A-4440-972D-FE6B45BCF3EF}">
      <dgm:prSet/>
      <dgm:spPr/>
      <dgm:t>
        <a:bodyPr/>
        <a:lstStyle/>
        <a:p>
          <a:endParaRPr lang="en-US"/>
        </a:p>
      </dgm:t>
    </dgm:pt>
    <dgm:pt modelId="{19D0B0DF-527D-4B4F-90DA-879980E87770}">
      <dgm:prSet/>
      <dgm:spPr/>
      <dgm:t>
        <a:bodyPr/>
        <a:lstStyle/>
        <a:p>
          <a:r>
            <a:rPr lang="en-GB" b="1" dirty="0"/>
            <a:t>Isotope production</a:t>
          </a:r>
          <a:r>
            <a:rPr lang="en-GB" dirty="0"/>
            <a:t> (reactors / cyclotrons / RN Generators) </a:t>
          </a:r>
          <a:endParaRPr lang="en-US" dirty="0"/>
        </a:p>
      </dgm:t>
    </dgm:pt>
    <dgm:pt modelId="{DC753031-B40B-494C-99B8-A3327FC2AC2F}" type="parTrans" cxnId="{24661847-6C5D-4B31-A2C4-60D9470202EE}">
      <dgm:prSet/>
      <dgm:spPr/>
      <dgm:t>
        <a:bodyPr/>
        <a:lstStyle/>
        <a:p>
          <a:endParaRPr lang="en-US"/>
        </a:p>
      </dgm:t>
    </dgm:pt>
    <dgm:pt modelId="{FF3C2451-8A8A-4C68-8FB9-AA9E9FA1F8BD}" type="sibTrans" cxnId="{24661847-6C5D-4B31-A2C4-60D9470202EE}">
      <dgm:prSet/>
      <dgm:spPr/>
      <dgm:t>
        <a:bodyPr/>
        <a:lstStyle/>
        <a:p>
          <a:endParaRPr lang="en-US"/>
        </a:p>
      </dgm:t>
    </dgm:pt>
    <dgm:pt modelId="{B184C07F-90B7-4CC0-BA64-0BBB1EDD802B}">
      <dgm:prSet/>
      <dgm:spPr/>
      <dgm:t>
        <a:bodyPr/>
        <a:lstStyle/>
        <a:p>
          <a:r>
            <a:rPr lang="en-GB" b="1" dirty="0"/>
            <a:t>Decay properties</a:t>
          </a:r>
          <a:r>
            <a:rPr lang="en-GB" dirty="0"/>
            <a:t> (half-life, radiation type) </a:t>
          </a:r>
          <a:endParaRPr lang="en-US" dirty="0"/>
        </a:p>
      </dgm:t>
    </dgm:pt>
    <dgm:pt modelId="{58A108AF-9858-428D-91E4-CABCA0AE91CB}" type="parTrans" cxnId="{3DAB6810-DAA0-41D0-BFD0-7D5FE981FC95}">
      <dgm:prSet/>
      <dgm:spPr/>
      <dgm:t>
        <a:bodyPr/>
        <a:lstStyle/>
        <a:p>
          <a:endParaRPr lang="en-US"/>
        </a:p>
      </dgm:t>
    </dgm:pt>
    <dgm:pt modelId="{1994DD84-56BC-49AC-8C0C-81761114E242}" type="sibTrans" cxnId="{3DAB6810-DAA0-41D0-BFD0-7D5FE981FC95}">
      <dgm:prSet/>
      <dgm:spPr/>
      <dgm:t>
        <a:bodyPr/>
        <a:lstStyle/>
        <a:p>
          <a:endParaRPr lang="en-US"/>
        </a:p>
      </dgm:t>
    </dgm:pt>
    <dgm:pt modelId="{D94AE71B-9743-48C3-9A62-0160436C5959}">
      <dgm:prSet/>
      <dgm:spPr/>
      <dgm:t>
        <a:bodyPr/>
        <a:lstStyle/>
        <a:p>
          <a:r>
            <a:rPr lang="en-GB" b="1"/>
            <a:t>Chemical targeting</a:t>
          </a:r>
          <a:r>
            <a:rPr lang="en-GB"/>
            <a:t> (organ / tumour specific)</a:t>
          </a:r>
          <a:endParaRPr lang="en-US"/>
        </a:p>
      </dgm:t>
    </dgm:pt>
    <dgm:pt modelId="{A5824129-8C7B-4C31-8DBC-90FD7C97E479}" type="parTrans" cxnId="{35F0E01A-A22F-446F-BA1F-F431AF887B48}">
      <dgm:prSet/>
      <dgm:spPr/>
      <dgm:t>
        <a:bodyPr/>
        <a:lstStyle/>
        <a:p>
          <a:endParaRPr lang="en-US"/>
        </a:p>
      </dgm:t>
    </dgm:pt>
    <dgm:pt modelId="{1FFB11C8-22FB-4201-A73D-5D2539B924D0}" type="sibTrans" cxnId="{35F0E01A-A22F-446F-BA1F-F431AF887B48}">
      <dgm:prSet/>
      <dgm:spPr/>
      <dgm:t>
        <a:bodyPr/>
        <a:lstStyle/>
        <a:p>
          <a:endParaRPr lang="en-US"/>
        </a:p>
      </dgm:t>
    </dgm:pt>
    <dgm:pt modelId="{056902C9-8197-4508-B9E9-63735330E1CE}" type="pres">
      <dgm:prSet presAssocID="{FD1779C9-C3B1-402B-ACC5-1267519F1326}" presName="linear" presStyleCnt="0">
        <dgm:presLayoutVars>
          <dgm:animLvl val="lvl"/>
          <dgm:resizeHandles val="exact"/>
        </dgm:presLayoutVars>
      </dgm:prSet>
      <dgm:spPr/>
    </dgm:pt>
    <dgm:pt modelId="{754FFE12-1F0F-44DF-B1FA-C04AAA33B5D2}" type="pres">
      <dgm:prSet presAssocID="{57488E7E-9BE4-44D9-8AFB-76941E8A5AD0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69B8F8C0-0A79-4FE8-B88A-650C545CB399}" type="pres">
      <dgm:prSet presAssocID="{57488E7E-9BE4-44D9-8AFB-76941E8A5AD0}" presName="childText" presStyleLbl="revTx" presStyleIdx="0" presStyleCnt="2">
        <dgm:presLayoutVars>
          <dgm:bulletEnabled val="1"/>
        </dgm:presLayoutVars>
      </dgm:prSet>
      <dgm:spPr/>
    </dgm:pt>
    <dgm:pt modelId="{E62D83CA-6C0D-4243-AF74-C740724C8331}" type="pres">
      <dgm:prSet presAssocID="{1CFDB5B4-18D5-4363-976E-F8018FA9E51E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738EACF5-A431-4FAD-9D5B-FF7C2A4D3FB8}" type="pres">
      <dgm:prSet presAssocID="{1CFDB5B4-18D5-4363-976E-F8018FA9E51E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3DAB6810-DAA0-41D0-BFD0-7D5FE981FC95}" srcId="{1CFDB5B4-18D5-4363-976E-F8018FA9E51E}" destId="{B184C07F-90B7-4CC0-BA64-0BBB1EDD802B}" srcOrd="1" destOrd="0" parTransId="{58A108AF-9858-428D-91E4-CABCA0AE91CB}" sibTransId="{1994DD84-56BC-49AC-8C0C-81761114E242}"/>
    <dgm:cxn modelId="{15A4F315-E518-4141-B328-AABEAC49BA0A}" type="presOf" srcId="{B184C07F-90B7-4CC0-BA64-0BBB1EDD802B}" destId="{738EACF5-A431-4FAD-9D5B-FF7C2A4D3FB8}" srcOrd="0" destOrd="1" presId="urn:microsoft.com/office/officeart/2005/8/layout/vList2"/>
    <dgm:cxn modelId="{8B6A7B19-3927-4E06-879C-EBF7DDEA497E}" type="presOf" srcId="{D94AE71B-9743-48C3-9A62-0160436C5959}" destId="{738EACF5-A431-4FAD-9D5B-FF7C2A4D3FB8}" srcOrd="0" destOrd="2" presId="urn:microsoft.com/office/officeart/2005/8/layout/vList2"/>
    <dgm:cxn modelId="{35F0E01A-A22F-446F-BA1F-F431AF887B48}" srcId="{1CFDB5B4-18D5-4363-976E-F8018FA9E51E}" destId="{D94AE71B-9743-48C3-9A62-0160436C5959}" srcOrd="2" destOrd="0" parTransId="{A5824129-8C7B-4C31-8DBC-90FD7C97E479}" sibTransId="{1FFB11C8-22FB-4201-A73D-5D2539B924D0}"/>
    <dgm:cxn modelId="{5E593F65-57A2-43A2-864B-2E203EBE3115}" type="presOf" srcId="{57488E7E-9BE4-44D9-8AFB-76941E8A5AD0}" destId="{754FFE12-1F0F-44DF-B1FA-C04AAA33B5D2}" srcOrd="0" destOrd="0" presId="urn:microsoft.com/office/officeart/2005/8/layout/vList2"/>
    <dgm:cxn modelId="{E5B80D47-C26A-4440-972D-FE6B45BCF3EF}" srcId="{FD1779C9-C3B1-402B-ACC5-1267519F1326}" destId="{1CFDB5B4-18D5-4363-976E-F8018FA9E51E}" srcOrd="1" destOrd="0" parTransId="{0A3C4BB9-A78E-4380-8812-EFDCA3EACD13}" sibTransId="{1FC74EBA-5FDC-4E52-A0EA-BBC7FB71EA2F}"/>
    <dgm:cxn modelId="{24661847-6C5D-4B31-A2C4-60D9470202EE}" srcId="{1CFDB5B4-18D5-4363-976E-F8018FA9E51E}" destId="{19D0B0DF-527D-4B4F-90DA-879980E87770}" srcOrd="0" destOrd="0" parTransId="{DC753031-B40B-494C-99B8-A3327FC2AC2F}" sibTransId="{FF3C2451-8A8A-4C68-8FB9-AA9E9FA1F8BD}"/>
    <dgm:cxn modelId="{6222F09B-158A-4CC5-9E5C-A765B15EA00B}" type="presOf" srcId="{47A9DAF5-FBCC-400B-ACED-8A1FD378D9AB}" destId="{69B8F8C0-0A79-4FE8-B88A-650C545CB399}" srcOrd="0" destOrd="0" presId="urn:microsoft.com/office/officeart/2005/8/layout/vList2"/>
    <dgm:cxn modelId="{94EB28AE-4ECB-42CC-9908-248096E5BD61}" type="presOf" srcId="{1CFDB5B4-18D5-4363-976E-F8018FA9E51E}" destId="{E62D83CA-6C0D-4243-AF74-C740724C8331}" srcOrd="0" destOrd="0" presId="urn:microsoft.com/office/officeart/2005/8/layout/vList2"/>
    <dgm:cxn modelId="{FF09DBAF-57C6-48E6-B4C7-E83EB5E815C6}" srcId="{57488E7E-9BE4-44D9-8AFB-76941E8A5AD0}" destId="{47A9DAF5-FBCC-400B-ACED-8A1FD378D9AB}" srcOrd="0" destOrd="0" parTransId="{182AC080-B326-4273-ADBE-E1F798672A94}" sibTransId="{C664FC62-FE87-48A2-ADBD-5DB211982FD3}"/>
    <dgm:cxn modelId="{8344EAEC-7A4D-43E5-887A-719DAC599B71}" type="presOf" srcId="{FD1779C9-C3B1-402B-ACC5-1267519F1326}" destId="{056902C9-8197-4508-B9E9-63735330E1CE}" srcOrd="0" destOrd="0" presId="urn:microsoft.com/office/officeart/2005/8/layout/vList2"/>
    <dgm:cxn modelId="{172B5DF4-EB5C-4042-9B3C-6912E248A76F}" srcId="{FD1779C9-C3B1-402B-ACC5-1267519F1326}" destId="{57488E7E-9BE4-44D9-8AFB-76941E8A5AD0}" srcOrd="0" destOrd="0" parTransId="{BC676EEA-876A-41C7-B484-8629CFD1DC30}" sibTransId="{F617D864-561C-4384-B944-8050BCDC982C}"/>
    <dgm:cxn modelId="{820D9DFA-DDF5-48EE-9C5E-B222380A1EF3}" type="presOf" srcId="{19D0B0DF-527D-4B4F-90DA-879980E87770}" destId="{738EACF5-A431-4FAD-9D5B-FF7C2A4D3FB8}" srcOrd="0" destOrd="0" presId="urn:microsoft.com/office/officeart/2005/8/layout/vList2"/>
    <dgm:cxn modelId="{1B21BB08-FEC7-4448-BDB9-E6B5D25EAE83}" type="presParOf" srcId="{056902C9-8197-4508-B9E9-63735330E1CE}" destId="{754FFE12-1F0F-44DF-B1FA-C04AAA33B5D2}" srcOrd="0" destOrd="0" presId="urn:microsoft.com/office/officeart/2005/8/layout/vList2"/>
    <dgm:cxn modelId="{90F99EF9-6D3A-4E17-BF9E-E9DF0E3EC5BB}" type="presParOf" srcId="{056902C9-8197-4508-B9E9-63735330E1CE}" destId="{69B8F8C0-0A79-4FE8-B88A-650C545CB399}" srcOrd="1" destOrd="0" presId="urn:microsoft.com/office/officeart/2005/8/layout/vList2"/>
    <dgm:cxn modelId="{DCB7B534-A785-44C1-AC3B-B117164FC083}" type="presParOf" srcId="{056902C9-8197-4508-B9E9-63735330E1CE}" destId="{E62D83CA-6C0D-4243-AF74-C740724C8331}" srcOrd="2" destOrd="0" presId="urn:microsoft.com/office/officeart/2005/8/layout/vList2"/>
    <dgm:cxn modelId="{E91EE21A-2626-4C38-B4A4-45F9E33B1CE4}" type="presParOf" srcId="{056902C9-8197-4508-B9E9-63735330E1CE}" destId="{738EACF5-A431-4FAD-9D5B-FF7C2A4D3FB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55881E6-C1E2-4A69-83F2-6B4AF71CEEA7}" type="doc">
      <dgm:prSet loTypeId="urn:microsoft.com/office/officeart/2005/8/layout/vProcess5" loCatId="process" qsTypeId="urn:microsoft.com/office/officeart/2005/8/quickstyle/simple5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9F36D9E6-4BF8-4C2A-AA31-D4A5E218E165}">
      <dgm:prSet/>
      <dgm:spPr/>
      <dgm:t>
        <a:bodyPr/>
        <a:lstStyle/>
        <a:p>
          <a:r>
            <a:rPr lang="en-US" b="0" i="0" baseline="0" dirty="0"/>
            <a:t>Oncology: </a:t>
          </a:r>
          <a:r>
            <a:rPr lang="en-US" b="0" i="0" baseline="0" dirty="0" err="1"/>
            <a:t>tumour</a:t>
          </a:r>
          <a:r>
            <a:rPr lang="en-US" b="0" i="0" baseline="0" dirty="0"/>
            <a:t> detection, staging and follow-up </a:t>
          </a:r>
          <a:endParaRPr lang="en-US" dirty="0"/>
        </a:p>
      </dgm:t>
    </dgm:pt>
    <dgm:pt modelId="{EACF2202-820E-4BB2-BA32-8CACF065C48C}" type="parTrans" cxnId="{47F49210-525E-44D4-9E63-FB74E46D6D9C}">
      <dgm:prSet/>
      <dgm:spPr/>
      <dgm:t>
        <a:bodyPr/>
        <a:lstStyle/>
        <a:p>
          <a:endParaRPr lang="en-US"/>
        </a:p>
      </dgm:t>
    </dgm:pt>
    <dgm:pt modelId="{1438D9DE-D494-4FBC-8310-9AF1D3001CC9}" type="sibTrans" cxnId="{47F49210-525E-44D4-9E63-FB74E46D6D9C}">
      <dgm:prSet/>
      <dgm:spPr/>
      <dgm:t>
        <a:bodyPr/>
        <a:lstStyle/>
        <a:p>
          <a:endParaRPr lang="en-US"/>
        </a:p>
      </dgm:t>
    </dgm:pt>
    <dgm:pt modelId="{3ABBDA27-D781-435C-BC98-EE08CB0068F7}">
      <dgm:prSet/>
      <dgm:spPr/>
      <dgm:t>
        <a:bodyPr/>
        <a:lstStyle/>
        <a:p>
          <a:r>
            <a:rPr lang="en-US" b="0" i="0" baseline="0"/>
            <a:t>Cardiology: perfusion &amp; viability </a:t>
          </a:r>
          <a:endParaRPr lang="en-US"/>
        </a:p>
      </dgm:t>
    </dgm:pt>
    <dgm:pt modelId="{707CCE50-3DA2-46DB-A2FC-BCE12494749A}" type="parTrans" cxnId="{85B81280-FBA8-451A-BA96-C34D9ABB542D}">
      <dgm:prSet/>
      <dgm:spPr/>
      <dgm:t>
        <a:bodyPr/>
        <a:lstStyle/>
        <a:p>
          <a:endParaRPr lang="en-US"/>
        </a:p>
      </dgm:t>
    </dgm:pt>
    <dgm:pt modelId="{F0BC5F7E-71F9-4B4A-B5E8-58AAA929903F}" type="sibTrans" cxnId="{85B81280-FBA8-451A-BA96-C34D9ABB542D}">
      <dgm:prSet/>
      <dgm:spPr/>
      <dgm:t>
        <a:bodyPr/>
        <a:lstStyle/>
        <a:p>
          <a:endParaRPr lang="en-US"/>
        </a:p>
      </dgm:t>
    </dgm:pt>
    <dgm:pt modelId="{D716C137-3A3D-4030-B016-79E84B39E7A2}">
      <dgm:prSet/>
      <dgm:spPr/>
      <dgm:t>
        <a:bodyPr/>
        <a:lstStyle/>
        <a:p>
          <a:r>
            <a:rPr lang="en-US" b="0" i="0" baseline="0"/>
            <a:t>Neurology: brain function </a:t>
          </a:r>
          <a:endParaRPr lang="en-US"/>
        </a:p>
      </dgm:t>
    </dgm:pt>
    <dgm:pt modelId="{730F5D82-7CCA-4110-B61F-61CCFD3DA893}" type="parTrans" cxnId="{0705E48C-28A2-4A5C-9EE9-9EEAC154B74F}">
      <dgm:prSet/>
      <dgm:spPr/>
      <dgm:t>
        <a:bodyPr/>
        <a:lstStyle/>
        <a:p>
          <a:endParaRPr lang="en-US"/>
        </a:p>
      </dgm:t>
    </dgm:pt>
    <dgm:pt modelId="{0D5435E8-C948-467F-B967-24A9D2CABE97}" type="sibTrans" cxnId="{0705E48C-28A2-4A5C-9EE9-9EEAC154B74F}">
      <dgm:prSet/>
      <dgm:spPr/>
      <dgm:t>
        <a:bodyPr/>
        <a:lstStyle/>
        <a:p>
          <a:endParaRPr lang="en-US"/>
        </a:p>
      </dgm:t>
    </dgm:pt>
    <dgm:pt modelId="{5A449CB2-5C38-401D-8502-5C8C33186478}">
      <dgm:prSet/>
      <dgm:spPr/>
      <dgm:t>
        <a:bodyPr/>
        <a:lstStyle/>
        <a:p>
          <a:r>
            <a:rPr lang="en-US" b="0" i="0" baseline="0"/>
            <a:t>Nephrology: </a:t>
          </a:r>
          <a:r>
            <a:rPr lang="en-US"/>
            <a:t>renal function </a:t>
          </a:r>
        </a:p>
      </dgm:t>
    </dgm:pt>
    <dgm:pt modelId="{28526150-0770-4B4E-B784-208C21E9CA54}" type="parTrans" cxnId="{BB82D24E-A4CA-4F26-BCDE-978929375BED}">
      <dgm:prSet/>
      <dgm:spPr/>
      <dgm:t>
        <a:bodyPr/>
        <a:lstStyle/>
        <a:p>
          <a:endParaRPr lang="en-US"/>
        </a:p>
      </dgm:t>
    </dgm:pt>
    <dgm:pt modelId="{48CA0B79-8BF2-44C3-9871-C0C5DF868625}" type="sibTrans" cxnId="{BB82D24E-A4CA-4F26-BCDE-978929375BED}">
      <dgm:prSet/>
      <dgm:spPr/>
      <dgm:t>
        <a:bodyPr/>
        <a:lstStyle/>
        <a:p>
          <a:endParaRPr lang="en-US"/>
        </a:p>
      </dgm:t>
    </dgm:pt>
    <dgm:pt modelId="{6071CBA6-7ADF-41EF-81C8-944F0A8BB387}" type="pres">
      <dgm:prSet presAssocID="{555881E6-C1E2-4A69-83F2-6B4AF71CEEA7}" presName="outerComposite" presStyleCnt="0">
        <dgm:presLayoutVars>
          <dgm:chMax val="5"/>
          <dgm:dir/>
          <dgm:resizeHandles val="exact"/>
        </dgm:presLayoutVars>
      </dgm:prSet>
      <dgm:spPr/>
    </dgm:pt>
    <dgm:pt modelId="{650C6D82-A4B8-4FCE-8F51-14E078870718}" type="pres">
      <dgm:prSet presAssocID="{555881E6-C1E2-4A69-83F2-6B4AF71CEEA7}" presName="dummyMaxCanvas" presStyleCnt="0">
        <dgm:presLayoutVars/>
      </dgm:prSet>
      <dgm:spPr/>
    </dgm:pt>
    <dgm:pt modelId="{A3583BFF-B003-4B9A-9B20-1BDA8CEC3FE9}" type="pres">
      <dgm:prSet presAssocID="{555881E6-C1E2-4A69-83F2-6B4AF71CEEA7}" presName="FourNodes_1" presStyleLbl="node1" presStyleIdx="0" presStyleCnt="4">
        <dgm:presLayoutVars>
          <dgm:bulletEnabled val="1"/>
        </dgm:presLayoutVars>
      </dgm:prSet>
      <dgm:spPr/>
    </dgm:pt>
    <dgm:pt modelId="{7B2E2B0F-9ED1-414C-9419-1E315D663116}" type="pres">
      <dgm:prSet presAssocID="{555881E6-C1E2-4A69-83F2-6B4AF71CEEA7}" presName="FourNodes_2" presStyleLbl="node1" presStyleIdx="1" presStyleCnt="4">
        <dgm:presLayoutVars>
          <dgm:bulletEnabled val="1"/>
        </dgm:presLayoutVars>
      </dgm:prSet>
      <dgm:spPr/>
    </dgm:pt>
    <dgm:pt modelId="{9FDFC020-6FD6-4952-A254-EAB0E46E59A2}" type="pres">
      <dgm:prSet presAssocID="{555881E6-C1E2-4A69-83F2-6B4AF71CEEA7}" presName="FourNodes_3" presStyleLbl="node1" presStyleIdx="2" presStyleCnt="4">
        <dgm:presLayoutVars>
          <dgm:bulletEnabled val="1"/>
        </dgm:presLayoutVars>
      </dgm:prSet>
      <dgm:spPr/>
    </dgm:pt>
    <dgm:pt modelId="{44CE1537-9280-4F8C-8E36-4D7961123413}" type="pres">
      <dgm:prSet presAssocID="{555881E6-C1E2-4A69-83F2-6B4AF71CEEA7}" presName="FourNodes_4" presStyleLbl="node1" presStyleIdx="3" presStyleCnt="4">
        <dgm:presLayoutVars>
          <dgm:bulletEnabled val="1"/>
        </dgm:presLayoutVars>
      </dgm:prSet>
      <dgm:spPr/>
    </dgm:pt>
    <dgm:pt modelId="{6A8C3200-3B15-49A4-B4E8-9FFFD37A1BC6}" type="pres">
      <dgm:prSet presAssocID="{555881E6-C1E2-4A69-83F2-6B4AF71CEEA7}" presName="FourConn_1-2" presStyleLbl="fgAccFollowNode1" presStyleIdx="0" presStyleCnt="3">
        <dgm:presLayoutVars>
          <dgm:bulletEnabled val="1"/>
        </dgm:presLayoutVars>
      </dgm:prSet>
      <dgm:spPr/>
    </dgm:pt>
    <dgm:pt modelId="{198CB57F-D884-4EDE-981E-2506810BFEFF}" type="pres">
      <dgm:prSet presAssocID="{555881E6-C1E2-4A69-83F2-6B4AF71CEEA7}" presName="FourConn_2-3" presStyleLbl="fgAccFollowNode1" presStyleIdx="1" presStyleCnt="3">
        <dgm:presLayoutVars>
          <dgm:bulletEnabled val="1"/>
        </dgm:presLayoutVars>
      </dgm:prSet>
      <dgm:spPr/>
    </dgm:pt>
    <dgm:pt modelId="{B8379D06-0863-4D43-AF4F-F29168F34217}" type="pres">
      <dgm:prSet presAssocID="{555881E6-C1E2-4A69-83F2-6B4AF71CEEA7}" presName="FourConn_3-4" presStyleLbl="fgAccFollowNode1" presStyleIdx="2" presStyleCnt="3">
        <dgm:presLayoutVars>
          <dgm:bulletEnabled val="1"/>
        </dgm:presLayoutVars>
      </dgm:prSet>
      <dgm:spPr/>
    </dgm:pt>
    <dgm:pt modelId="{A8F9DF5B-997E-4AFD-9DE8-8CB37DD11273}" type="pres">
      <dgm:prSet presAssocID="{555881E6-C1E2-4A69-83F2-6B4AF71CEEA7}" presName="FourNodes_1_text" presStyleLbl="node1" presStyleIdx="3" presStyleCnt="4">
        <dgm:presLayoutVars>
          <dgm:bulletEnabled val="1"/>
        </dgm:presLayoutVars>
      </dgm:prSet>
      <dgm:spPr/>
    </dgm:pt>
    <dgm:pt modelId="{2E55D09D-1B8E-47F6-BFB6-A61AC9CA3EC8}" type="pres">
      <dgm:prSet presAssocID="{555881E6-C1E2-4A69-83F2-6B4AF71CEEA7}" presName="FourNodes_2_text" presStyleLbl="node1" presStyleIdx="3" presStyleCnt="4">
        <dgm:presLayoutVars>
          <dgm:bulletEnabled val="1"/>
        </dgm:presLayoutVars>
      </dgm:prSet>
      <dgm:spPr/>
    </dgm:pt>
    <dgm:pt modelId="{5A6AFA36-83C0-4A61-80D9-482E69D3F61D}" type="pres">
      <dgm:prSet presAssocID="{555881E6-C1E2-4A69-83F2-6B4AF71CEEA7}" presName="FourNodes_3_text" presStyleLbl="node1" presStyleIdx="3" presStyleCnt="4">
        <dgm:presLayoutVars>
          <dgm:bulletEnabled val="1"/>
        </dgm:presLayoutVars>
      </dgm:prSet>
      <dgm:spPr/>
    </dgm:pt>
    <dgm:pt modelId="{6B41B885-884A-4D8A-A72D-4003B531A12C}" type="pres">
      <dgm:prSet presAssocID="{555881E6-C1E2-4A69-83F2-6B4AF71CEEA7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557ABE07-C371-4126-913D-6BDF432EE718}" type="presOf" srcId="{1438D9DE-D494-4FBC-8310-9AF1D3001CC9}" destId="{6A8C3200-3B15-49A4-B4E8-9FFFD37A1BC6}" srcOrd="0" destOrd="0" presId="urn:microsoft.com/office/officeart/2005/8/layout/vProcess5"/>
    <dgm:cxn modelId="{47F49210-525E-44D4-9E63-FB74E46D6D9C}" srcId="{555881E6-C1E2-4A69-83F2-6B4AF71CEEA7}" destId="{9F36D9E6-4BF8-4C2A-AA31-D4A5E218E165}" srcOrd="0" destOrd="0" parTransId="{EACF2202-820E-4BB2-BA32-8CACF065C48C}" sibTransId="{1438D9DE-D494-4FBC-8310-9AF1D3001CC9}"/>
    <dgm:cxn modelId="{9713851C-5845-4627-902D-618C476A0D8D}" type="presOf" srcId="{D716C137-3A3D-4030-B016-79E84B39E7A2}" destId="{9FDFC020-6FD6-4952-A254-EAB0E46E59A2}" srcOrd="0" destOrd="0" presId="urn:microsoft.com/office/officeart/2005/8/layout/vProcess5"/>
    <dgm:cxn modelId="{CA80053B-A9E7-4C7C-92D2-C36794CD9670}" type="presOf" srcId="{D716C137-3A3D-4030-B016-79E84B39E7A2}" destId="{5A6AFA36-83C0-4A61-80D9-482E69D3F61D}" srcOrd="1" destOrd="0" presId="urn:microsoft.com/office/officeart/2005/8/layout/vProcess5"/>
    <dgm:cxn modelId="{E6D0E965-D9D4-45A0-959C-57B56203F309}" type="presOf" srcId="{5A449CB2-5C38-401D-8502-5C8C33186478}" destId="{44CE1537-9280-4F8C-8E36-4D7961123413}" srcOrd="0" destOrd="0" presId="urn:microsoft.com/office/officeart/2005/8/layout/vProcess5"/>
    <dgm:cxn modelId="{7F9DFB49-5D03-4A2B-93D5-2697CE823107}" type="presOf" srcId="{3ABBDA27-D781-435C-BC98-EE08CB0068F7}" destId="{7B2E2B0F-9ED1-414C-9419-1E315D663116}" srcOrd="0" destOrd="0" presId="urn:microsoft.com/office/officeart/2005/8/layout/vProcess5"/>
    <dgm:cxn modelId="{6F53894C-C940-45E4-AE48-DFBDDD45DBB7}" type="presOf" srcId="{555881E6-C1E2-4A69-83F2-6B4AF71CEEA7}" destId="{6071CBA6-7ADF-41EF-81C8-944F0A8BB387}" srcOrd="0" destOrd="0" presId="urn:microsoft.com/office/officeart/2005/8/layout/vProcess5"/>
    <dgm:cxn modelId="{BB82D24E-A4CA-4F26-BCDE-978929375BED}" srcId="{555881E6-C1E2-4A69-83F2-6B4AF71CEEA7}" destId="{5A449CB2-5C38-401D-8502-5C8C33186478}" srcOrd="3" destOrd="0" parTransId="{28526150-0770-4B4E-B784-208C21E9CA54}" sibTransId="{48CA0B79-8BF2-44C3-9871-C0C5DF868625}"/>
    <dgm:cxn modelId="{06EB0C73-F33B-4AF3-9ED5-C26AE69D8C47}" type="presOf" srcId="{0D5435E8-C948-467F-B967-24A9D2CABE97}" destId="{B8379D06-0863-4D43-AF4F-F29168F34217}" srcOrd="0" destOrd="0" presId="urn:microsoft.com/office/officeart/2005/8/layout/vProcess5"/>
    <dgm:cxn modelId="{87892173-AB4E-4060-A27D-2E8FEB95C121}" type="presOf" srcId="{9F36D9E6-4BF8-4C2A-AA31-D4A5E218E165}" destId="{A3583BFF-B003-4B9A-9B20-1BDA8CEC3FE9}" srcOrd="0" destOrd="0" presId="urn:microsoft.com/office/officeart/2005/8/layout/vProcess5"/>
    <dgm:cxn modelId="{85B81280-FBA8-451A-BA96-C34D9ABB542D}" srcId="{555881E6-C1E2-4A69-83F2-6B4AF71CEEA7}" destId="{3ABBDA27-D781-435C-BC98-EE08CB0068F7}" srcOrd="1" destOrd="0" parTransId="{707CCE50-3DA2-46DB-A2FC-BCE12494749A}" sibTransId="{F0BC5F7E-71F9-4B4A-B5E8-58AAA929903F}"/>
    <dgm:cxn modelId="{0705E48C-28A2-4A5C-9EE9-9EEAC154B74F}" srcId="{555881E6-C1E2-4A69-83F2-6B4AF71CEEA7}" destId="{D716C137-3A3D-4030-B016-79E84B39E7A2}" srcOrd="2" destOrd="0" parTransId="{730F5D82-7CCA-4110-B61F-61CCFD3DA893}" sibTransId="{0D5435E8-C948-467F-B967-24A9D2CABE97}"/>
    <dgm:cxn modelId="{DD09849B-0FC1-4788-8ED1-3664BF212532}" type="presOf" srcId="{9F36D9E6-4BF8-4C2A-AA31-D4A5E218E165}" destId="{A8F9DF5B-997E-4AFD-9DE8-8CB37DD11273}" srcOrd="1" destOrd="0" presId="urn:microsoft.com/office/officeart/2005/8/layout/vProcess5"/>
    <dgm:cxn modelId="{961E3EE6-CD69-4C50-BD3A-788ABE745220}" type="presOf" srcId="{5A449CB2-5C38-401D-8502-5C8C33186478}" destId="{6B41B885-884A-4D8A-A72D-4003B531A12C}" srcOrd="1" destOrd="0" presId="urn:microsoft.com/office/officeart/2005/8/layout/vProcess5"/>
    <dgm:cxn modelId="{347F10F8-F123-4F69-8751-8ED0361A6A93}" type="presOf" srcId="{F0BC5F7E-71F9-4B4A-B5E8-58AAA929903F}" destId="{198CB57F-D884-4EDE-981E-2506810BFEFF}" srcOrd="0" destOrd="0" presId="urn:microsoft.com/office/officeart/2005/8/layout/vProcess5"/>
    <dgm:cxn modelId="{CCC979FD-2D59-4692-9FF2-04C9013991B9}" type="presOf" srcId="{3ABBDA27-D781-435C-BC98-EE08CB0068F7}" destId="{2E55D09D-1B8E-47F6-BFB6-A61AC9CA3EC8}" srcOrd="1" destOrd="0" presId="urn:microsoft.com/office/officeart/2005/8/layout/vProcess5"/>
    <dgm:cxn modelId="{50945409-6E25-45E0-B42F-A7FA42B062E8}" type="presParOf" srcId="{6071CBA6-7ADF-41EF-81C8-944F0A8BB387}" destId="{650C6D82-A4B8-4FCE-8F51-14E078870718}" srcOrd="0" destOrd="0" presId="urn:microsoft.com/office/officeart/2005/8/layout/vProcess5"/>
    <dgm:cxn modelId="{4E1D6321-722B-4A76-85EF-34C5D19BDB5A}" type="presParOf" srcId="{6071CBA6-7ADF-41EF-81C8-944F0A8BB387}" destId="{A3583BFF-B003-4B9A-9B20-1BDA8CEC3FE9}" srcOrd="1" destOrd="0" presId="urn:microsoft.com/office/officeart/2005/8/layout/vProcess5"/>
    <dgm:cxn modelId="{72BE8F3C-ABF8-42CB-8C11-E18EE9C8035E}" type="presParOf" srcId="{6071CBA6-7ADF-41EF-81C8-944F0A8BB387}" destId="{7B2E2B0F-9ED1-414C-9419-1E315D663116}" srcOrd="2" destOrd="0" presId="urn:microsoft.com/office/officeart/2005/8/layout/vProcess5"/>
    <dgm:cxn modelId="{F5CC1A1F-C024-4876-953F-4F74237671BD}" type="presParOf" srcId="{6071CBA6-7ADF-41EF-81C8-944F0A8BB387}" destId="{9FDFC020-6FD6-4952-A254-EAB0E46E59A2}" srcOrd="3" destOrd="0" presId="urn:microsoft.com/office/officeart/2005/8/layout/vProcess5"/>
    <dgm:cxn modelId="{4CECEBCF-E9F2-4DCD-AAF4-9F4EB08CB766}" type="presParOf" srcId="{6071CBA6-7ADF-41EF-81C8-944F0A8BB387}" destId="{44CE1537-9280-4F8C-8E36-4D7961123413}" srcOrd="4" destOrd="0" presId="urn:microsoft.com/office/officeart/2005/8/layout/vProcess5"/>
    <dgm:cxn modelId="{07D1CBC9-6CCD-40FA-8900-3C0B463C81BC}" type="presParOf" srcId="{6071CBA6-7ADF-41EF-81C8-944F0A8BB387}" destId="{6A8C3200-3B15-49A4-B4E8-9FFFD37A1BC6}" srcOrd="5" destOrd="0" presId="urn:microsoft.com/office/officeart/2005/8/layout/vProcess5"/>
    <dgm:cxn modelId="{40E17164-B728-46D7-ACF5-F4728D8B0631}" type="presParOf" srcId="{6071CBA6-7ADF-41EF-81C8-944F0A8BB387}" destId="{198CB57F-D884-4EDE-981E-2506810BFEFF}" srcOrd="6" destOrd="0" presId="urn:microsoft.com/office/officeart/2005/8/layout/vProcess5"/>
    <dgm:cxn modelId="{FCFBADCD-176E-4B10-BCB8-AD4ED52F3F5C}" type="presParOf" srcId="{6071CBA6-7ADF-41EF-81C8-944F0A8BB387}" destId="{B8379D06-0863-4D43-AF4F-F29168F34217}" srcOrd="7" destOrd="0" presId="urn:microsoft.com/office/officeart/2005/8/layout/vProcess5"/>
    <dgm:cxn modelId="{C9FB3C62-89D7-4AF6-82EB-1669BA862284}" type="presParOf" srcId="{6071CBA6-7ADF-41EF-81C8-944F0A8BB387}" destId="{A8F9DF5B-997E-4AFD-9DE8-8CB37DD11273}" srcOrd="8" destOrd="0" presId="urn:microsoft.com/office/officeart/2005/8/layout/vProcess5"/>
    <dgm:cxn modelId="{DC00017E-671C-458F-8EE9-2D64EB49FAB9}" type="presParOf" srcId="{6071CBA6-7ADF-41EF-81C8-944F0A8BB387}" destId="{2E55D09D-1B8E-47F6-BFB6-A61AC9CA3EC8}" srcOrd="9" destOrd="0" presId="urn:microsoft.com/office/officeart/2005/8/layout/vProcess5"/>
    <dgm:cxn modelId="{22CED0A0-8904-4B66-A42D-76C5383DA4E0}" type="presParOf" srcId="{6071CBA6-7ADF-41EF-81C8-944F0A8BB387}" destId="{5A6AFA36-83C0-4A61-80D9-482E69D3F61D}" srcOrd="10" destOrd="0" presId="urn:microsoft.com/office/officeart/2005/8/layout/vProcess5"/>
    <dgm:cxn modelId="{4569D5E9-8D8B-4DCF-BA4F-85A3537D0DED}" type="presParOf" srcId="{6071CBA6-7ADF-41EF-81C8-944F0A8BB387}" destId="{6B41B885-884A-4D8A-A72D-4003B531A12C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9C10D41-FDA4-46F6-8817-BE98FEBAAD1B}" type="doc">
      <dgm:prSet loTypeId="urn:microsoft.com/office/officeart/2005/8/layout/vList2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9B5F6ADA-7A28-4F4A-A3DF-072789184452}">
      <dgm:prSet/>
      <dgm:spPr/>
      <dgm:t>
        <a:bodyPr/>
        <a:lstStyle/>
        <a:p>
          <a:r>
            <a:rPr lang="en-GB"/>
            <a:t>Prostate cancer → PSMA targeting</a:t>
          </a:r>
          <a:endParaRPr lang="en-US"/>
        </a:p>
      </dgm:t>
    </dgm:pt>
    <dgm:pt modelId="{29F492D9-3051-44DE-AD76-4E863FFF6535}" type="parTrans" cxnId="{8EE71A5A-E256-4ACA-9E3E-DB5FCA559FA4}">
      <dgm:prSet/>
      <dgm:spPr/>
      <dgm:t>
        <a:bodyPr/>
        <a:lstStyle/>
        <a:p>
          <a:endParaRPr lang="en-US"/>
        </a:p>
      </dgm:t>
    </dgm:pt>
    <dgm:pt modelId="{09C697A6-0AA6-4F9F-BC09-AC98F2908505}" type="sibTrans" cxnId="{8EE71A5A-E256-4ACA-9E3E-DB5FCA559FA4}">
      <dgm:prSet/>
      <dgm:spPr/>
      <dgm:t>
        <a:bodyPr/>
        <a:lstStyle/>
        <a:p>
          <a:endParaRPr lang="en-US"/>
        </a:p>
      </dgm:t>
    </dgm:pt>
    <dgm:pt modelId="{157C3781-B9F3-465C-BC3F-9ACE8906A913}">
      <dgm:prSet/>
      <dgm:spPr/>
      <dgm:t>
        <a:bodyPr/>
        <a:lstStyle/>
        <a:p>
          <a:r>
            <a:rPr lang="en-US"/>
            <a:t>Target identification (PSMA expression) </a:t>
          </a:r>
        </a:p>
      </dgm:t>
    </dgm:pt>
    <dgm:pt modelId="{B90E2780-6654-4221-973F-2EC739FA3C7F}" type="parTrans" cxnId="{C94099B7-AD74-4AB3-8260-308A7F70BD27}">
      <dgm:prSet/>
      <dgm:spPr/>
      <dgm:t>
        <a:bodyPr/>
        <a:lstStyle/>
        <a:p>
          <a:endParaRPr lang="en-US"/>
        </a:p>
      </dgm:t>
    </dgm:pt>
    <dgm:pt modelId="{B285903A-6CC4-4329-A428-D3E96ED785EB}" type="sibTrans" cxnId="{C94099B7-AD74-4AB3-8260-308A7F70BD27}">
      <dgm:prSet/>
      <dgm:spPr/>
      <dgm:t>
        <a:bodyPr/>
        <a:lstStyle/>
        <a:p>
          <a:endParaRPr lang="en-US"/>
        </a:p>
      </dgm:t>
    </dgm:pt>
    <dgm:pt modelId="{83A1E86B-0BCC-4CB5-82AC-1E7A105A34EC}">
      <dgm:prSet/>
      <dgm:spPr/>
      <dgm:t>
        <a:bodyPr/>
        <a:lstStyle/>
        <a:p>
          <a:r>
            <a:rPr lang="en-US" dirty="0"/>
            <a:t>Imaging (Ga-68 PSMA PET) </a:t>
          </a:r>
        </a:p>
      </dgm:t>
    </dgm:pt>
    <dgm:pt modelId="{99E5440C-7556-4EA5-B680-8067B2423422}" type="parTrans" cxnId="{013DB78B-17AB-473F-B90C-4C96C9649417}">
      <dgm:prSet/>
      <dgm:spPr/>
      <dgm:t>
        <a:bodyPr/>
        <a:lstStyle/>
        <a:p>
          <a:endParaRPr lang="en-US"/>
        </a:p>
      </dgm:t>
    </dgm:pt>
    <dgm:pt modelId="{FEC82B80-02BF-4435-B18A-D986159C9B62}" type="sibTrans" cxnId="{013DB78B-17AB-473F-B90C-4C96C9649417}">
      <dgm:prSet/>
      <dgm:spPr/>
      <dgm:t>
        <a:bodyPr/>
        <a:lstStyle/>
        <a:p>
          <a:endParaRPr lang="en-US"/>
        </a:p>
      </dgm:t>
    </dgm:pt>
    <dgm:pt modelId="{6790C7F0-6315-43E3-8245-5D4C2AD0B099}">
      <dgm:prSet/>
      <dgm:spPr/>
      <dgm:t>
        <a:bodyPr/>
        <a:lstStyle/>
        <a:p>
          <a:r>
            <a:rPr lang="en-US"/>
            <a:t>Therapy (Lu-177 PSMA) </a:t>
          </a:r>
        </a:p>
      </dgm:t>
    </dgm:pt>
    <dgm:pt modelId="{00A1F892-F514-4C27-A896-691347C8A9C5}" type="parTrans" cxnId="{625C6705-BAA6-4A61-A495-C17883915CB5}">
      <dgm:prSet/>
      <dgm:spPr/>
      <dgm:t>
        <a:bodyPr/>
        <a:lstStyle/>
        <a:p>
          <a:endParaRPr lang="en-US"/>
        </a:p>
      </dgm:t>
    </dgm:pt>
    <dgm:pt modelId="{C269B56C-4E30-4A0D-A3B5-AFDFD9845236}" type="sibTrans" cxnId="{625C6705-BAA6-4A61-A495-C17883915CB5}">
      <dgm:prSet/>
      <dgm:spPr/>
      <dgm:t>
        <a:bodyPr/>
        <a:lstStyle/>
        <a:p>
          <a:endParaRPr lang="en-US"/>
        </a:p>
      </dgm:t>
    </dgm:pt>
    <dgm:pt modelId="{A64A85D9-44A9-461E-93AC-B26A1394A4F5}" type="pres">
      <dgm:prSet presAssocID="{89C10D41-FDA4-46F6-8817-BE98FEBAAD1B}" presName="linear" presStyleCnt="0">
        <dgm:presLayoutVars>
          <dgm:animLvl val="lvl"/>
          <dgm:resizeHandles val="exact"/>
        </dgm:presLayoutVars>
      </dgm:prSet>
      <dgm:spPr/>
    </dgm:pt>
    <dgm:pt modelId="{7614A1AF-A987-448A-91AD-04E46AA6824C}" type="pres">
      <dgm:prSet presAssocID="{9B5F6ADA-7A28-4F4A-A3DF-072789184452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DCAED081-CAF4-4966-8E58-24686497C214}" type="pres">
      <dgm:prSet presAssocID="{09C697A6-0AA6-4F9F-BC09-AC98F2908505}" presName="spacer" presStyleCnt="0"/>
      <dgm:spPr/>
    </dgm:pt>
    <dgm:pt modelId="{31648CE8-4184-496B-B898-2FFCF632778C}" type="pres">
      <dgm:prSet presAssocID="{157C3781-B9F3-465C-BC3F-9ACE8906A913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BD28EF00-CC0D-4570-8391-4B5E6FEB3B0E}" type="pres">
      <dgm:prSet presAssocID="{B285903A-6CC4-4329-A428-D3E96ED785EB}" presName="spacer" presStyleCnt="0"/>
      <dgm:spPr/>
    </dgm:pt>
    <dgm:pt modelId="{2DAF3BFD-C179-4E89-9467-EA59363AB7B3}" type="pres">
      <dgm:prSet presAssocID="{83A1E86B-0BCC-4CB5-82AC-1E7A105A34E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D2797A13-81DF-46A4-8437-1C219DB049F6}" type="pres">
      <dgm:prSet presAssocID="{FEC82B80-02BF-4435-B18A-D986159C9B62}" presName="spacer" presStyleCnt="0"/>
      <dgm:spPr/>
    </dgm:pt>
    <dgm:pt modelId="{23CC3DC8-D20C-42BA-944A-13CA90522C6D}" type="pres">
      <dgm:prSet presAssocID="{6790C7F0-6315-43E3-8245-5D4C2AD0B099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625C6705-BAA6-4A61-A495-C17883915CB5}" srcId="{89C10D41-FDA4-46F6-8817-BE98FEBAAD1B}" destId="{6790C7F0-6315-43E3-8245-5D4C2AD0B099}" srcOrd="3" destOrd="0" parTransId="{00A1F892-F514-4C27-A896-691347C8A9C5}" sibTransId="{C269B56C-4E30-4A0D-A3B5-AFDFD9845236}"/>
    <dgm:cxn modelId="{71A7DD05-DBAF-448A-8627-1111A607718C}" type="presOf" srcId="{157C3781-B9F3-465C-BC3F-9ACE8906A913}" destId="{31648CE8-4184-496B-B898-2FFCF632778C}" srcOrd="0" destOrd="0" presId="urn:microsoft.com/office/officeart/2005/8/layout/vList2"/>
    <dgm:cxn modelId="{BFBEB117-8623-495A-9C7A-A03D635AF59C}" type="presOf" srcId="{9B5F6ADA-7A28-4F4A-A3DF-072789184452}" destId="{7614A1AF-A987-448A-91AD-04E46AA6824C}" srcOrd="0" destOrd="0" presId="urn:microsoft.com/office/officeart/2005/8/layout/vList2"/>
    <dgm:cxn modelId="{B99C0250-13C9-4981-B754-B4D35502A082}" type="presOf" srcId="{6790C7F0-6315-43E3-8245-5D4C2AD0B099}" destId="{23CC3DC8-D20C-42BA-944A-13CA90522C6D}" srcOrd="0" destOrd="0" presId="urn:microsoft.com/office/officeart/2005/8/layout/vList2"/>
    <dgm:cxn modelId="{8EE71A5A-E256-4ACA-9E3E-DB5FCA559FA4}" srcId="{89C10D41-FDA4-46F6-8817-BE98FEBAAD1B}" destId="{9B5F6ADA-7A28-4F4A-A3DF-072789184452}" srcOrd="0" destOrd="0" parTransId="{29F492D9-3051-44DE-AD76-4E863FFF6535}" sibTransId="{09C697A6-0AA6-4F9F-BC09-AC98F2908505}"/>
    <dgm:cxn modelId="{6ED69484-B887-4D81-AE3A-6FEEE94A2DCC}" type="presOf" srcId="{83A1E86B-0BCC-4CB5-82AC-1E7A105A34EC}" destId="{2DAF3BFD-C179-4E89-9467-EA59363AB7B3}" srcOrd="0" destOrd="0" presId="urn:microsoft.com/office/officeart/2005/8/layout/vList2"/>
    <dgm:cxn modelId="{013DB78B-17AB-473F-B90C-4C96C9649417}" srcId="{89C10D41-FDA4-46F6-8817-BE98FEBAAD1B}" destId="{83A1E86B-0BCC-4CB5-82AC-1E7A105A34EC}" srcOrd="2" destOrd="0" parTransId="{99E5440C-7556-4EA5-B680-8067B2423422}" sibTransId="{FEC82B80-02BF-4435-B18A-D986159C9B62}"/>
    <dgm:cxn modelId="{C94099B7-AD74-4AB3-8260-308A7F70BD27}" srcId="{89C10D41-FDA4-46F6-8817-BE98FEBAAD1B}" destId="{157C3781-B9F3-465C-BC3F-9ACE8906A913}" srcOrd="1" destOrd="0" parTransId="{B90E2780-6654-4221-973F-2EC739FA3C7F}" sibTransId="{B285903A-6CC4-4329-A428-D3E96ED785EB}"/>
    <dgm:cxn modelId="{4B28CEFD-DB19-42FE-BC38-8257BA6E0D64}" type="presOf" srcId="{89C10D41-FDA4-46F6-8817-BE98FEBAAD1B}" destId="{A64A85D9-44A9-461E-93AC-B26A1394A4F5}" srcOrd="0" destOrd="0" presId="urn:microsoft.com/office/officeart/2005/8/layout/vList2"/>
    <dgm:cxn modelId="{B6CDA021-4659-49C3-AE54-B3435A28548F}" type="presParOf" srcId="{A64A85D9-44A9-461E-93AC-B26A1394A4F5}" destId="{7614A1AF-A987-448A-91AD-04E46AA6824C}" srcOrd="0" destOrd="0" presId="urn:microsoft.com/office/officeart/2005/8/layout/vList2"/>
    <dgm:cxn modelId="{FC6127CB-F71F-4C4B-9313-5C6334350E67}" type="presParOf" srcId="{A64A85D9-44A9-461E-93AC-B26A1394A4F5}" destId="{DCAED081-CAF4-4966-8E58-24686497C214}" srcOrd="1" destOrd="0" presId="urn:microsoft.com/office/officeart/2005/8/layout/vList2"/>
    <dgm:cxn modelId="{F2C64A75-4D15-43DC-90FF-C6380C7227EA}" type="presParOf" srcId="{A64A85D9-44A9-461E-93AC-B26A1394A4F5}" destId="{31648CE8-4184-496B-B898-2FFCF632778C}" srcOrd="2" destOrd="0" presId="urn:microsoft.com/office/officeart/2005/8/layout/vList2"/>
    <dgm:cxn modelId="{48B89D97-76D9-4398-AA4C-A0FCC3FFB194}" type="presParOf" srcId="{A64A85D9-44A9-461E-93AC-B26A1394A4F5}" destId="{BD28EF00-CC0D-4570-8391-4B5E6FEB3B0E}" srcOrd="3" destOrd="0" presId="urn:microsoft.com/office/officeart/2005/8/layout/vList2"/>
    <dgm:cxn modelId="{93F6882F-C62F-444F-BE2A-0A48A851D6D3}" type="presParOf" srcId="{A64A85D9-44A9-461E-93AC-B26A1394A4F5}" destId="{2DAF3BFD-C179-4E89-9467-EA59363AB7B3}" srcOrd="4" destOrd="0" presId="urn:microsoft.com/office/officeart/2005/8/layout/vList2"/>
    <dgm:cxn modelId="{3D144EE7-A7D7-4781-8CF2-26F9741D2C14}" type="presParOf" srcId="{A64A85D9-44A9-461E-93AC-B26A1394A4F5}" destId="{D2797A13-81DF-46A4-8437-1C219DB049F6}" srcOrd="5" destOrd="0" presId="urn:microsoft.com/office/officeart/2005/8/layout/vList2"/>
    <dgm:cxn modelId="{EF4B30E4-48A3-40FC-988B-86FCBDAF67E7}" type="presParOf" srcId="{A64A85D9-44A9-461E-93AC-B26A1394A4F5}" destId="{23CC3DC8-D20C-42BA-944A-13CA90522C6D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301C24D-CDAA-4384-80A8-A253E2AD655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249B4B4E-683C-488D-83E5-0539BF64261E}">
      <dgm:prSet custT="1"/>
      <dgm:spPr/>
      <dgm:t>
        <a:bodyPr/>
        <a:lstStyle/>
        <a:p>
          <a:r>
            <a:rPr lang="en-US" sz="3200"/>
            <a:t>Nuclear physics enables </a:t>
          </a:r>
          <a:r>
            <a:rPr lang="en-US" sz="3200" b="1"/>
            <a:t>functional imaging</a:t>
          </a:r>
          <a:r>
            <a:rPr lang="en-US" sz="3200"/>
            <a:t> </a:t>
          </a:r>
        </a:p>
      </dgm:t>
    </dgm:pt>
    <dgm:pt modelId="{493746DE-C439-4717-8BEA-6F021C85EBB2}" type="parTrans" cxnId="{6A117ACA-E48E-4097-A4F2-7FA1F9679C63}">
      <dgm:prSet/>
      <dgm:spPr/>
      <dgm:t>
        <a:bodyPr/>
        <a:lstStyle/>
        <a:p>
          <a:endParaRPr lang="en-US" sz="2800"/>
        </a:p>
      </dgm:t>
    </dgm:pt>
    <dgm:pt modelId="{71C784B9-9C3E-4C1A-BE6E-28F2DB0A55B4}" type="sibTrans" cxnId="{6A117ACA-E48E-4097-A4F2-7FA1F9679C63}">
      <dgm:prSet/>
      <dgm:spPr/>
      <dgm:t>
        <a:bodyPr/>
        <a:lstStyle/>
        <a:p>
          <a:endParaRPr lang="en-US" sz="2800"/>
        </a:p>
      </dgm:t>
    </dgm:pt>
    <dgm:pt modelId="{669B9DC6-5889-4E57-B297-D87A67346BF7}">
      <dgm:prSet custT="1"/>
      <dgm:spPr/>
      <dgm:t>
        <a:bodyPr/>
        <a:lstStyle/>
        <a:p>
          <a:r>
            <a:rPr lang="en-US" sz="3200"/>
            <a:t>Radiopharmaceuticals link </a:t>
          </a:r>
          <a:r>
            <a:rPr lang="en-US" sz="3200" b="1"/>
            <a:t>physics with biology</a:t>
          </a:r>
          <a:r>
            <a:rPr lang="en-US" sz="3200"/>
            <a:t> </a:t>
          </a:r>
        </a:p>
      </dgm:t>
    </dgm:pt>
    <dgm:pt modelId="{CFBAADAE-F89A-4CFB-8AFE-E7990E7E6C2F}" type="parTrans" cxnId="{CDFC4DB3-27D7-41A3-A30D-10C56BB4A7A6}">
      <dgm:prSet/>
      <dgm:spPr/>
      <dgm:t>
        <a:bodyPr/>
        <a:lstStyle/>
        <a:p>
          <a:endParaRPr lang="en-US" sz="2800"/>
        </a:p>
      </dgm:t>
    </dgm:pt>
    <dgm:pt modelId="{291ED57F-EA60-4978-A1C7-45E3EC752497}" type="sibTrans" cxnId="{CDFC4DB3-27D7-41A3-A30D-10C56BB4A7A6}">
      <dgm:prSet/>
      <dgm:spPr/>
      <dgm:t>
        <a:bodyPr/>
        <a:lstStyle/>
        <a:p>
          <a:endParaRPr lang="en-US" sz="2800"/>
        </a:p>
      </dgm:t>
    </dgm:pt>
    <dgm:pt modelId="{642A15B7-4842-4F17-9AE0-AAAFA2BFB252}">
      <dgm:prSet custT="1"/>
      <dgm:spPr/>
      <dgm:t>
        <a:bodyPr/>
        <a:lstStyle/>
        <a:p>
          <a:r>
            <a:rPr lang="en-US" sz="3200"/>
            <a:t>Same principles drive </a:t>
          </a:r>
          <a:r>
            <a:rPr lang="en-US" sz="3200" b="1"/>
            <a:t>diagnosis → therapy (theranostics)</a:t>
          </a:r>
          <a:r>
            <a:rPr lang="en-US" sz="3200"/>
            <a:t> </a:t>
          </a:r>
        </a:p>
      </dgm:t>
    </dgm:pt>
    <dgm:pt modelId="{EEB4782F-68C0-4B52-B7E4-EA6DC75774A1}" type="parTrans" cxnId="{CD9E7DB9-47E2-4E16-AD65-B816BE4D61BE}">
      <dgm:prSet/>
      <dgm:spPr/>
      <dgm:t>
        <a:bodyPr/>
        <a:lstStyle/>
        <a:p>
          <a:endParaRPr lang="en-US" sz="2800"/>
        </a:p>
      </dgm:t>
    </dgm:pt>
    <dgm:pt modelId="{C340FF2A-657A-4340-8EFA-D7335509AA3D}" type="sibTrans" cxnId="{CD9E7DB9-47E2-4E16-AD65-B816BE4D61BE}">
      <dgm:prSet/>
      <dgm:spPr/>
      <dgm:t>
        <a:bodyPr/>
        <a:lstStyle/>
        <a:p>
          <a:endParaRPr lang="en-US" sz="2800"/>
        </a:p>
      </dgm:t>
    </dgm:pt>
    <dgm:pt modelId="{5D738CEB-0291-4C24-B409-6B1C00F08B4C}">
      <dgm:prSet custT="1"/>
      <dgm:spPr/>
      <dgm:t>
        <a:bodyPr/>
        <a:lstStyle/>
        <a:p>
          <a:r>
            <a:rPr lang="en-US" sz="3200"/>
            <a:t>Future lies in </a:t>
          </a:r>
          <a:r>
            <a:rPr lang="en-US" sz="3200" b="1"/>
            <a:t>precision &amp; personalised treatment</a:t>
          </a:r>
          <a:r>
            <a:rPr lang="en-US" sz="3200"/>
            <a:t> </a:t>
          </a:r>
        </a:p>
      </dgm:t>
    </dgm:pt>
    <dgm:pt modelId="{0EAA9C98-952A-4108-8515-8666286C503E}" type="parTrans" cxnId="{A825B527-CB03-4C0B-9968-C184AF57D35B}">
      <dgm:prSet/>
      <dgm:spPr/>
      <dgm:t>
        <a:bodyPr/>
        <a:lstStyle/>
        <a:p>
          <a:endParaRPr lang="en-US" sz="2800"/>
        </a:p>
      </dgm:t>
    </dgm:pt>
    <dgm:pt modelId="{2364B245-7B8F-4E7D-9F93-58FD87D20FBE}" type="sibTrans" cxnId="{A825B527-CB03-4C0B-9968-C184AF57D35B}">
      <dgm:prSet/>
      <dgm:spPr/>
      <dgm:t>
        <a:bodyPr/>
        <a:lstStyle/>
        <a:p>
          <a:endParaRPr lang="en-US" sz="2800"/>
        </a:p>
      </dgm:t>
    </dgm:pt>
    <dgm:pt modelId="{770ACE39-39FC-459F-BE15-DBC740F9191C}" type="pres">
      <dgm:prSet presAssocID="{4301C24D-CDAA-4384-80A8-A253E2AD655E}" presName="root" presStyleCnt="0">
        <dgm:presLayoutVars>
          <dgm:dir/>
          <dgm:resizeHandles val="exact"/>
        </dgm:presLayoutVars>
      </dgm:prSet>
      <dgm:spPr/>
    </dgm:pt>
    <dgm:pt modelId="{D476F3E5-310C-40C2-9990-50B559A7AC01}" type="pres">
      <dgm:prSet presAssocID="{249B4B4E-683C-488D-83E5-0539BF64261E}" presName="compNode" presStyleCnt="0"/>
      <dgm:spPr/>
    </dgm:pt>
    <dgm:pt modelId="{0887702C-ACA9-4D61-97FD-5F174F92EF7D}" type="pres">
      <dgm:prSet presAssocID="{249B4B4E-683C-488D-83E5-0539BF64261E}" presName="bgRect" presStyleLbl="bgShp" presStyleIdx="0" presStyleCnt="4"/>
      <dgm:spPr/>
    </dgm:pt>
    <dgm:pt modelId="{A22BE353-A9A0-44BE-8EEB-7715CC256444}" type="pres">
      <dgm:prSet presAssocID="{249B4B4E-683C-488D-83E5-0539BF64261E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tom"/>
        </a:ext>
      </dgm:extLst>
    </dgm:pt>
    <dgm:pt modelId="{73FC7DBF-FDA4-4A35-BAA2-FDAC42312E5B}" type="pres">
      <dgm:prSet presAssocID="{249B4B4E-683C-488D-83E5-0539BF64261E}" presName="spaceRect" presStyleCnt="0"/>
      <dgm:spPr/>
    </dgm:pt>
    <dgm:pt modelId="{CBFBB73A-1F4B-4B4B-BC86-6B002E5AC5DF}" type="pres">
      <dgm:prSet presAssocID="{249B4B4E-683C-488D-83E5-0539BF64261E}" presName="parTx" presStyleLbl="revTx" presStyleIdx="0" presStyleCnt="4">
        <dgm:presLayoutVars>
          <dgm:chMax val="0"/>
          <dgm:chPref val="0"/>
        </dgm:presLayoutVars>
      </dgm:prSet>
      <dgm:spPr/>
    </dgm:pt>
    <dgm:pt modelId="{481D1233-7FF7-43AF-8813-79E697C3510E}" type="pres">
      <dgm:prSet presAssocID="{71C784B9-9C3E-4C1A-BE6E-28F2DB0A55B4}" presName="sibTrans" presStyleCnt="0"/>
      <dgm:spPr/>
    </dgm:pt>
    <dgm:pt modelId="{A3A97E36-FEEB-4E07-95CC-ED342C774FF1}" type="pres">
      <dgm:prSet presAssocID="{669B9DC6-5889-4E57-B297-D87A67346BF7}" presName="compNode" presStyleCnt="0"/>
      <dgm:spPr/>
    </dgm:pt>
    <dgm:pt modelId="{4E80F44A-64C0-472C-AE02-A8077FFCD7DE}" type="pres">
      <dgm:prSet presAssocID="{669B9DC6-5889-4E57-B297-D87A67346BF7}" presName="bgRect" presStyleLbl="bgShp" presStyleIdx="1" presStyleCnt="4"/>
      <dgm:spPr/>
    </dgm:pt>
    <dgm:pt modelId="{E1EC7FE2-75F2-4798-BDAF-DF4BB38B7CA9}" type="pres">
      <dgm:prSet presAssocID="{669B9DC6-5889-4E57-B297-D87A67346BF7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NA"/>
        </a:ext>
      </dgm:extLst>
    </dgm:pt>
    <dgm:pt modelId="{D9947CAE-8BEA-4087-8C4B-97AEF5C5258B}" type="pres">
      <dgm:prSet presAssocID="{669B9DC6-5889-4E57-B297-D87A67346BF7}" presName="spaceRect" presStyleCnt="0"/>
      <dgm:spPr/>
    </dgm:pt>
    <dgm:pt modelId="{513714E4-29FE-48EE-A589-DAFC20686DCC}" type="pres">
      <dgm:prSet presAssocID="{669B9DC6-5889-4E57-B297-D87A67346BF7}" presName="parTx" presStyleLbl="revTx" presStyleIdx="1" presStyleCnt="4">
        <dgm:presLayoutVars>
          <dgm:chMax val="0"/>
          <dgm:chPref val="0"/>
        </dgm:presLayoutVars>
      </dgm:prSet>
      <dgm:spPr/>
    </dgm:pt>
    <dgm:pt modelId="{ECE2089B-0094-4BB0-927B-3F2F67D836DB}" type="pres">
      <dgm:prSet presAssocID="{291ED57F-EA60-4978-A1C7-45E3EC752497}" presName="sibTrans" presStyleCnt="0"/>
      <dgm:spPr/>
    </dgm:pt>
    <dgm:pt modelId="{7037E734-44D6-4B02-8C08-0694B2E8893D}" type="pres">
      <dgm:prSet presAssocID="{642A15B7-4842-4F17-9AE0-AAAFA2BFB252}" presName="compNode" presStyleCnt="0"/>
      <dgm:spPr/>
    </dgm:pt>
    <dgm:pt modelId="{0F564717-D824-4126-A4BF-AFF12290397E}" type="pres">
      <dgm:prSet presAssocID="{642A15B7-4842-4F17-9AE0-AAAFA2BFB252}" presName="bgRect" presStyleLbl="bgShp" presStyleIdx="2" presStyleCnt="4"/>
      <dgm:spPr/>
    </dgm:pt>
    <dgm:pt modelId="{68C15A0A-5FD6-4A78-8015-1EA5093246BF}" type="pres">
      <dgm:prSet presAssocID="{642A15B7-4842-4F17-9AE0-AAAFA2BFB252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23DF1E6A-2F0E-482F-B2E7-17905E8FA3FC}" type="pres">
      <dgm:prSet presAssocID="{642A15B7-4842-4F17-9AE0-AAAFA2BFB252}" presName="spaceRect" presStyleCnt="0"/>
      <dgm:spPr/>
    </dgm:pt>
    <dgm:pt modelId="{AF7039CB-9FEA-4348-B35A-E4174B6C5B54}" type="pres">
      <dgm:prSet presAssocID="{642A15B7-4842-4F17-9AE0-AAAFA2BFB252}" presName="parTx" presStyleLbl="revTx" presStyleIdx="2" presStyleCnt="4">
        <dgm:presLayoutVars>
          <dgm:chMax val="0"/>
          <dgm:chPref val="0"/>
        </dgm:presLayoutVars>
      </dgm:prSet>
      <dgm:spPr/>
    </dgm:pt>
    <dgm:pt modelId="{AC2FECD1-260C-4447-8107-E08A084F4572}" type="pres">
      <dgm:prSet presAssocID="{C340FF2A-657A-4340-8EFA-D7335509AA3D}" presName="sibTrans" presStyleCnt="0"/>
      <dgm:spPr/>
    </dgm:pt>
    <dgm:pt modelId="{F21BE907-C68F-4EC3-9535-D768546A763F}" type="pres">
      <dgm:prSet presAssocID="{5D738CEB-0291-4C24-B409-6B1C00F08B4C}" presName="compNode" presStyleCnt="0"/>
      <dgm:spPr/>
    </dgm:pt>
    <dgm:pt modelId="{EF381739-6108-4F6F-8E9F-C863C839F342}" type="pres">
      <dgm:prSet presAssocID="{5D738CEB-0291-4C24-B409-6B1C00F08B4C}" presName="bgRect" presStyleLbl="bgShp" presStyleIdx="3" presStyleCnt="4"/>
      <dgm:spPr/>
    </dgm:pt>
    <dgm:pt modelId="{CC4CDA06-9AF3-4386-80E6-4975227C5EED}" type="pres">
      <dgm:prSet presAssocID="{5D738CEB-0291-4C24-B409-6B1C00F08B4C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 mark"/>
        </a:ext>
      </dgm:extLst>
    </dgm:pt>
    <dgm:pt modelId="{2CF26283-CE30-440F-BB62-6DC2902FBABF}" type="pres">
      <dgm:prSet presAssocID="{5D738CEB-0291-4C24-B409-6B1C00F08B4C}" presName="spaceRect" presStyleCnt="0"/>
      <dgm:spPr/>
    </dgm:pt>
    <dgm:pt modelId="{37926F16-BB56-4047-850C-0C4D023DE56E}" type="pres">
      <dgm:prSet presAssocID="{5D738CEB-0291-4C24-B409-6B1C00F08B4C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A825B527-CB03-4C0B-9968-C184AF57D35B}" srcId="{4301C24D-CDAA-4384-80A8-A253E2AD655E}" destId="{5D738CEB-0291-4C24-B409-6B1C00F08B4C}" srcOrd="3" destOrd="0" parTransId="{0EAA9C98-952A-4108-8515-8666286C503E}" sibTransId="{2364B245-7B8F-4E7D-9F93-58FD87D20FBE}"/>
    <dgm:cxn modelId="{0B9BC13E-40F3-423B-9447-099C5BADF73A}" type="presOf" srcId="{642A15B7-4842-4F17-9AE0-AAAFA2BFB252}" destId="{AF7039CB-9FEA-4348-B35A-E4174B6C5B54}" srcOrd="0" destOrd="0" presId="urn:microsoft.com/office/officeart/2018/2/layout/IconVerticalSolidList"/>
    <dgm:cxn modelId="{61784F4E-8040-4D74-BF1F-6D17363DB239}" type="presOf" srcId="{4301C24D-CDAA-4384-80A8-A253E2AD655E}" destId="{770ACE39-39FC-459F-BE15-DBC740F9191C}" srcOrd="0" destOrd="0" presId="urn:microsoft.com/office/officeart/2018/2/layout/IconVerticalSolidList"/>
    <dgm:cxn modelId="{3EE009AE-39A8-4FC0-BAD0-67ECE4617E37}" type="presOf" srcId="{249B4B4E-683C-488D-83E5-0539BF64261E}" destId="{CBFBB73A-1F4B-4B4B-BC86-6B002E5AC5DF}" srcOrd="0" destOrd="0" presId="urn:microsoft.com/office/officeart/2018/2/layout/IconVerticalSolidList"/>
    <dgm:cxn modelId="{CDFC4DB3-27D7-41A3-A30D-10C56BB4A7A6}" srcId="{4301C24D-CDAA-4384-80A8-A253E2AD655E}" destId="{669B9DC6-5889-4E57-B297-D87A67346BF7}" srcOrd="1" destOrd="0" parTransId="{CFBAADAE-F89A-4CFB-8AFE-E7990E7E6C2F}" sibTransId="{291ED57F-EA60-4978-A1C7-45E3EC752497}"/>
    <dgm:cxn modelId="{CD9E7DB9-47E2-4E16-AD65-B816BE4D61BE}" srcId="{4301C24D-CDAA-4384-80A8-A253E2AD655E}" destId="{642A15B7-4842-4F17-9AE0-AAAFA2BFB252}" srcOrd="2" destOrd="0" parTransId="{EEB4782F-68C0-4B52-B7E4-EA6DC75774A1}" sibTransId="{C340FF2A-657A-4340-8EFA-D7335509AA3D}"/>
    <dgm:cxn modelId="{6A117ACA-E48E-4097-A4F2-7FA1F9679C63}" srcId="{4301C24D-CDAA-4384-80A8-A253E2AD655E}" destId="{249B4B4E-683C-488D-83E5-0539BF64261E}" srcOrd="0" destOrd="0" parTransId="{493746DE-C439-4717-8BEA-6F021C85EBB2}" sibTransId="{71C784B9-9C3E-4C1A-BE6E-28F2DB0A55B4}"/>
    <dgm:cxn modelId="{847A43E0-CEDF-46DA-B85A-F3F54D436AEB}" type="presOf" srcId="{669B9DC6-5889-4E57-B297-D87A67346BF7}" destId="{513714E4-29FE-48EE-A589-DAFC20686DCC}" srcOrd="0" destOrd="0" presId="urn:microsoft.com/office/officeart/2018/2/layout/IconVerticalSolidList"/>
    <dgm:cxn modelId="{364A80F7-1BB7-4069-93F7-CA4E09A4157F}" type="presOf" srcId="{5D738CEB-0291-4C24-B409-6B1C00F08B4C}" destId="{37926F16-BB56-4047-850C-0C4D023DE56E}" srcOrd="0" destOrd="0" presId="urn:microsoft.com/office/officeart/2018/2/layout/IconVerticalSolidList"/>
    <dgm:cxn modelId="{AADA0144-76E1-47D3-850D-10EE0E460FBD}" type="presParOf" srcId="{770ACE39-39FC-459F-BE15-DBC740F9191C}" destId="{D476F3E5-310C-40C2-9990-50B559A7AC01}" srcOrd="0" destOrd="0" presId="urn:microsoft.com/office/officeart/2018/2/layout/IconVerticalSolidList"/>
    <dgm:cxn modelId="{3DAB402E-B43E-4D08-B26B-11DBAB91758B}" type="presParOf" srcId="{D476F3E5-310C-40C2-9990-50B559A7AC01}" destId="{0887702C-ACA9-4D61-97FD-5F174F92EF7D}" srcOrd="0" destOrd="0" presId="urn:microsoft.com/office/officeart/2018/2/layout/IconVerticalSolidList"/>
    <dgm:cxn modelId="{0814D7F3-3A28-461F-942E-6DB5CBA6B060}" type="presParOf" srcId="{D476F3E5-310C-40C2-9990-50B559A7AC01}" destId="{A22BE353-A9A0-44BE-8EEB-7715CC256444}" srcOrd="1" destOrd="0" presId="urn:microsoft.com/office/officeart/2018/2/layout/IconVerticalSolidList"/>
    <dgm:cxn modelId="{006A82CC-C59F-499F-9A84-95F45BBE54A4}" type="presParOf" srcId="{D476F3E5-310C-40C2-9990-50B559A7AC01}" destId="{73FC7DBF-FDA4-4A35-BAA2-FDAC42312E5B}" srcOrd="2" destOrd="0" presId="urn:microsoft.com/office/officeart/2018/2/layout/IconVerticalSolidList"/>
    <dgm:cxn modelId="{3A4800B2-0F72-4F2A-8552-DAE5D928E9E7}" type="presParOf" srcId="{D476F3E5-310C-40C2-9990-50B559A7AC01}" destId="{CBFBB73A-1F4B-4B4B-BC86-6B002E5AC5DF}" srcOrd="3" destOrd="0" presId="urn:microsoft.com/office/officeart/2018/2/layout/IconVerticalSolidList"/>
    <dgm:cxn modelId="{D7B8C077-1E6E-425C-B66D-56419B03F44C}" type="presParOf" srcId="{770ACE39-39FC-459F-BE15-DBC740F9191C}" destId="{481D1233-7FF7-43AF-8813-79E697C3510E}" srcOrd="1" destOrd="0" presId="urn:microsoft.com/office/officeart/2018/2/layout/IconVerticalSolidList"/>
    <dgm:cxn modelId="{1991B7C7-179B-4D7C-83DD-4B4C91507C71}" type="presParOf" srcId="{770ACE39-39FC-459F-BE15-DBC740F9191C}" destId="{A3A97E36-FEEB-4E07-95CC-ED342C774FF1}" srcOrd="2" destOrd="0" presId="urn:microsoft.com/office/officeart/2018/2/layout/IconVerticalSolidList"/>
    <dgm:cxn modelId="{E5BF3DD2-50DB-436A-B742-B8552E246201}" type="presParOf" srcId="{A3A97E36-FEEB-4E07-95CC-ED342C774FF1}" destId="{4E80F44A-64C0-472C-AE02-A8077FFCD7DE}" srcOrd="0" destOrd="0" presId="urn:microsoft.com/office/officeart/2018/2/layout/IconVerticalSolidList"/>
    <dgm:cxn modelId="{6B2C8238-D444-4938-A826-717B306318DE}" type="presParOf" srcId="{A3A97E36-FEEB-4E07-95CC-ED342C774FF1}" destId="{E1EC7FE2-75F2-4798-BDAF-DF4BB38B7CA9}" srcOrd="1" destOrd="0" presId="urn:microsoft.com/office/officeart/2018/2/layout/IconVerticalSolidList"/>
    <dgm:cxn modelId="{06C67770-D17A-4A5D-8139-9DE55C1A28F1}" type="presParOf" srcId="{A3A97E36-FEEB-4E07-95CC-ED342C774FF1}" destId="{D9947CAE-8BEA-4087-8C4B-97AEF5C5258B}" srcOrd="2" destOrd="0" presId="urn:microsoft.com/office/officeart/2018/2/layout/IconVerticalSolidList"/>
    <dgm:cxn modelId="{2F7B1E32-6814-4C9A-BDD5-B55DA70AD4CD}" type="presParOf" srcId="{A3A97E36-FEEB-4E07-95CC-ED342C774FF1}" destId="{513714E4-29FE-48EE-A589-DAFC20686DCC}" srcOrd="3" destOrd="0" presId="urn:microsoft.com/office/officeart/2018/2/layout/IconVerticalSolidList"/>
    <dgm:cxn modelId="{C5EBA7BA-63C8-454F-8D55-AC93BDF717F9}" type="presParOf" srcId="{770ACE39-39FC-459F-BE15-DBC740F9191C}" destId="{ECE2089B-0094-4BB0-927B-3F2F67D836DB}" srcOrd="3" destOrd="0" presId="urn:microsoft.com/office/officeart/2018/2/layout/IconVerticalSolidList"/>
    <dgm:cxn modelId="{2920855B-FC77-4B64-ACE0-1F672C5A8F0F}" type="presParOf" srcId="{770ACE39-39FC-459F-BE15-DBC740F9191C}" destId="{7037E734-44D6-4B02-8C08-0694B2E8893D}" srcOrd="4" destOrd="0" presId="urn:microsoft.com/office/officeart/2018/2/layout/IconVerticalSolidList"/>
    <dgm:cxn modelId="{1497096E-DE26-4D56-84F1-44B4876E0FE6}" type="presParOf" srcId="{7037E734-44D6-4B02-8C08-0694B2E8893D}" destId="{0F564717-D824-4126-A4BF-AFF12290397E}" srcOrd="0" destOrd="0" presId="urn:microsoft.com/office/officeart/2018/2/layout/IconVerticalSolidList"/>
    <dgm:cxn modelId="{3E849EBE-620E-40AE-B219-64C1D1BD48C0}" type="presParOf" srcId="{7037E734-44D6-4B02-8C08-0694B2E8893D}" destId="{68C15A0A-5FD6-4A78-8015-1EA5093246BF}" srcOrd="1" destOrd="0" presId="urn:microsoft.com/office/officeart/2018/2/layout/IconVerticalSolidList"/>
    <dgm:cxn modelId="{DA9540C0-DBB8-4182-8C46-17896552CD23}" type="presParOf" srcId="{7037E734-44D6-4B02-8C08-0694B2E8893D}" destId="{23DF1E6A-2F0E-482F-B2E7-17905E8FA3FC}" srcOrd="2" destOrd="0" presId="urn:microsoft.com/office/officeart/2018/2/layout/IconVerticalSolidList"/>
    <dgm:cxn modelId="{0B8BCE5B-4F97-4817-BF0A-AAE93FDC9C48}" type="presParOf" srcId="{7037E734-44D6-4B02-8C08-0694B2E8893D}" destId="{AF7039CB-9FEA-4348-B35A-E4174B6C5B54}" srcOrd="3" destOrd="0" presId="urn:microsoft.com/office/officeart/2018/2/layout/IconVerticalSolidList"/>
    <dgm:cxn modelId="{C5AAF6E7-77C7-48DE-8BDF-872AE99D6844}" type="presParOf" srcId="{770ACE39-39FC-459F-BE15-DBC740F9191C}" destId="{AC2FECD1-260C-4447-8107-E08A084F4572}" srcOrd="5" destOrd="0" presId="urn:microsoft.com/office/officeart/2018/2/layout/IconVerticalSolidList"/>
    <dgm:cxn modelId="{94039992-F345-4C3B-A76A-5A18AE1272B2}" type="presParOf" srcId="{770ACE39-39FC-459F-BE15-DBC740F9191C}" destId="{F21BE907-C68F-4EC3-9535-D768546A763F}" srcOrd="6" destOrd="0" presId="urn:microsoft.com/office/officeart/2018/2/layout/IconVerticalSolidList"/>
    <dgm:cxn modelId="{570F84AA-A6B7-4DAE-8B17-D5658C933B3A}" type="presParOf" srcId="{F21BE907-C68F-4EC3-9535-D768546A763F}" destId="{EF381739-6108-4F6F-8E9F-C863C839F342}" srcOrd="0" destOrd="0" presId="urn:microsoft.com/office/officeart/2018/2/layout/IconVerticalSolidList"/>
    <dgm:cxn modelId="{227F64D7-3F41-4B72-BBC0-4AF1E9F98A6B}" type="presParOf" srcId="{F21BE907-C68F-4EC3-9535-D768546A763F}" destId="{CC4CDA06-9AF3-4386-80E6-4975227C5EED}" srcOrd="1" destOrd="0" presId="urn:microsoft.com/office/officeart/2018/2/layout/IconVerticalSolidList"/>
    <dgm:cxn modelId="{5355862F-3643-4F46-9491-5D22EB3FD61C}" type="presParOf" srcId="{F21BE907-C68F-4EC3-9535-D768546A763F}" destId="{2CF26283-CE30-440F-BB62-6DC2902FBABF}" srcOrd="2" destOrd="0" presId="urn:microsoft.com/office/officeart/2018/2/layout/IconVerticalSolidList"/>
    <dgm:cxn modelId="{9C04F237-1EAE-4ABC-A7AD-600277758A97}" type="presParOf" srcId="{F21BE907-C68F-4EC3-9535-D768546A763F}" destId="{37926F16-BB56-4047-850C-0C4D023DE56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EFC148-FEF0-4D48-B9BC-32FF0D407F54}">
      <dsp:nvSpPr>
        <dsp:cNvPr id="0" name=""/>
        <dsp:cNvSpPr/>
      </dsp:nvSpPr>
      <dsp:spPr>
        <a:xfrm>
          <a:off x="0" y="0"/>
          <a:ext cx="9288654" cy="125784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i="0" kern="1200" baseline="0"/>
            <a:t>Small amounts of radioactive tracers </a:t>
          </a:r>
          <a:endParaRPr lang="en-US" sz="3700" kern="1200"/>
        </a:p>
      </dsp:txBody>
      <dsp:txXfrm>
        <a:off x="36841" y="36841"/>
        <a:ext cx="7931345" cy="1184159"/>
      </dsp:txXfrm>
    </dsp:sp>
    <dsp:sp modelId="{DDEE41A2-4D82-43B9-A684-0374974D0B7D}">
      <dsp:nvSpPr>
        <dsp:cNvPr id="0" name=""/>
        <dsp:cNvSpPr/>
      </dsp:nvSpPr>
      <dsp:spPr>
        <a:xfrm>
          <a:off x="819587" y="1467481"/>
          <a:ext cx="9288654" cy="125784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i="0" kern="1200" baseline="0"/>
            <a:t>Track physiology, not just anatomy </a:t>
          </a:r>
          <a:endParaRPr lang="en-US" sz="3700" kern="1200"/>
        </a:p>
      </dsp:txBody>
      <dsp:txXfrm>
        <a:off x="856428" y="1504322"/>
        <a:ext cx="7577788" cy="1184159"/>
      </dsp:txXfrm>
    </dsp:sp>
    <dsp:sp modelId="{F7FEBB2F-7DD5-409D-AEA7-A854FD369C37}">
      <dsp:nvSpPr>
        <dsp:cNvPr id="0" name=""/>
        <dsp:cNvSpPr/>
      </dsp:nvSpPr>
      <dsp:spPr>
        <a:xfrm>
          <a:off x="1639174" y="2934963"/>
          <a:ext cx="9288654" cy="125784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i="0" kern="1200" baseline="0"/>
            <a:t>Enables both diagnosis and therapy </a:t>
          </a:r>
          <a:endParaRPr lang="en-US" sz="3700" kern="1200"/>
        </a:p>
      </dsp:txBody>
      <dsp:txXfrm>
        <a:off x="1676015" y="2971804"/>
        <a:ext cx="7577788" cy="1184159"/>
      </dsp:txXfrm>
    </dsp:sp>
    <dsp:sp modelId="{91538481-1107-497B-B868-17910B792F9B}">
      <dsp:nvSpPr>
        <dsp:cNvPr id="0" name=""/>
        <dsp:cNvSpPr/>
      </dsp:nvSpPr>
      <dsp:spPr>
        <a:xfrm>
          <a:off x="8471057" y="953863"/>
          <a:ext cx="817596" cy="81759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655016" y="953863"/>
        <a:ext cx="449678" cy="615241"/>
      </dsp:txXfrm>
    </dsp:sp>
    <dsp:sp modelId="{A47DBF3D-B4C6-482E-A50F-645D9FF806E0}">
      <dsp:nvSpPr>
        <dsp:cNvPr id="0" name=""/>
        <dsp:cNvSpPr/>
      </dsp:nvSpPr>
      <dsp:spPr>
        <a:xfrm>
          <a:off x="9290644" y="2412959"/>
          <a:ext cx="817596" cy="817596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9474603" y="2412959"/>
        <a:ext cx="449678" cy="6152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4FFE12-1F0F-44DF-B1FA-C04AAA33B5D2}">
      <dsp:nvSpPr>
        <dsp:cNvPr id="0" name=""/>
        <dsp:cNvSpPr/>
      </dsp:nvSpPr>
      <dsp:spPr>
        <a:xfrm>
          <a:off x="0" y="37644"/>
          <a:ext cx="4553909" cy="589679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/>
            <a:t>Definition:</a:t>
          </a:r>
          <a:endParaRPr lang="en-US" sz="2400" kern="1200"/>
        </a:p>
      </dsp:txBody>
      <dsp:txXfrm>
        <a:off x="28786" y="66430"/>
        <a:ext cx="4496337" cy="532107"/>
      </dsp:txXfrm>
    </dsp:sp>
    <dsp:sp modelId="{69B8F8C0-0A79-4FE8-B88A-650C545CB399}">
      <dsp:nvSpPr>
        <dsp:cNvPr id="0" name=""/>
        <dsp:cNvSpPr/>
      </dsp:nvSpPr>
      <dsp:spPr>
        <a:xfrm>
          <a:off x="0" y="627324"/>
          <a:ext cx="4553909" cy="596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587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900" kern="1200"/>
            <a:t>Radioactive isotope + biological targeting molecule </a:t>
          </a:r>
          <a:endParaRPr lang="en-US" sz="1900" kern="1200"/>
        </a:p>
      </dsp:txBody>
      <dsp:txXfrm>
        <a:off x="0" y="627324"/>
        <a:ext cx="4553909" cy="596160"/>
      </dsp:txXfrm>
    </dsp:sp>
    <dsp:sp modelId="{E62D83CA-6C0D-4243-AF74-C740724C8331}">
      <dsp:nvSpPr>
        <dsp:cNvPr id="0" name=""/>
        <dsp:cNvSpPr/>
      </dsp:nvSpPr>
      <dsp:spPr>
        <a:xfrm>
          <a:off x="0" y="1223484"/>
          <a:ext cx="4553909" cy="589679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/>
            <a:t>3 key physics-driven elements:</a:t>
          </a:r>
          <a:endParaRPr lang="en-US" sz="2400" kern="1200"/>
        </a:p>
      </dsp:txBody>
      <dsp:txXfrm>
        <a:off x="28786" y="1252270"/>
        <a:ext cx="4496337" cy="532107"/>
      </dsp:txXfrm>
    </dsp:sp>
    <dsp:sp modelId="{738EACF5-A431-4FAD-9D5B-FF7C2A4D3FB8}">
      <dsp:nvSpPr>
        <dsp:cNvPr id="0" name=""/>
        <dsp:cNvSpPr/>
      </dsp:nvSpPr>
      <dsp:spPr>
        <a:xfrm>
          <a:off x="0" y="1813164"/>
          <a:ext cx="4553909" cy="1788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587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900" b="1" kern="1200" dirty="0"/>
            <a:t>Isotope production</a:t>
          </a:r>
          <a:r>
            <a:rPr lang="en-GB" sz="1900" kern="1200" dirty="0"/>
            <a:t> (reactors / cyclotrons / RN Generators) 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900" b="1" kern="1200" dirty="0"/>
            <a:t>Decay properties</a:t>
          </a:r>
          <a:r>
            <a:rPr lang="en-GB" sz="1900" kern="1200" dirty="0"/>
            <a:t> (half-life, radiation type) 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900" b="1" kern="1200"/>
            <a:t>Chemical targeting</a:t>
          </a:r>
          <a:r>
            <a:rPr lang="en-GB" sz="1900" kern="1200"/>
            <a:t> (organ / tumour specific)</a:t>
          </a:r>
          <a:endParaRPr lang="en-US" sz="1900" kern="1200"/>
        </a:p>
      </dsp:txBody>
      <dsp:txXfrm>
        <a:off x="0" y="1813164"/>
        <a:ext cx="4553909" cy="17884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583BFF-B003-4B9A-9B20-1BDA8CEC3FE9}">
      <dsp:nvSpPr>
        <dsp:cNvPr id="0" name=""/>
        <dsp:cNvSpPr/>
      </dsp:nvSpPr>
      <dsp:spPr>
        <a:xfrm>
          <a:off x="0" y="0"/>
          <a:ext cx="7833976" cy="6977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baseline="0" dirty="0"/>
            <a:t>Oncology: </a:t>
          </a:r>
          <a:r>
            <a:rPr lang="en-US" sz="2400" b="0" i="0" kern="1200" baseline="0" dirty="0" err="1"/>
            <a:t>tumour</a:t>
          </a:r>
          <a:r>
            <a:rPr lang="en-US" sz="2400" b="0" i="0" kern="1200" baseline="0" dirty="0"/>
            <a:t> detection, staging and follow-up </a:t>
          </a:r>
          <a:endParaRPr lang="en-US" sz="2400" kern="1200" dirty="0"/>
        </a:p>
      </dsp:txBody>
      <dsp:txXfrm>
        <a:off x="20435" y="20435"/>
        <a:ext cx="7022133" cy="656843"/>
      </dsp:txXfrm>
    </dsp:sp>
    <dsp:sp modelId="{7B2E2B0F-9ED1-414C-9419-1E315D663116}">
      <dsp:nvSpPr>
        <dsp:cNvPr id="0" name=""/>
        <dsp:cNvSpPr/>
      </dsp:nvSpPr>
      <dsp:spPr>
        <a:xfrm>
          <a:off x="656095" y="824569"/>
          <a:ext cx="7833976" cy="6977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4050717"/>
                <a:satOff val="-275"/>
                <a:lumOff val="65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050717"/>
                <a:satOff val="-275"/>
                <a:lumOff val="65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050717"/>
                <a:satOff val="-275"/>
                <a:lumOff val="65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baseline="0"/>
            <a:t>Cardiology: perfusion &amp; viability </a:t>
          </a:r>
          <a:endParaRPr lang="en-US" sz="2400" kern="1200"/>
        </a:p>
      </dsp:txBody>
      <dsp:txXfrm>
        <a:off x="676530" y="845004"/>
        <a:ext cx="6683497" cy="656843"/>
      </dsp:txXfrm>
    </dsp:sp>
    <dsp:sp modelId="{9FDFC020-6FD6-4952-A254-EAB0E46E59A2}">
      <dsp:nvSpPr>
        <dsp:cNvPr id="0" name=""/>
        <dsp:cNvSpPr/>
      </dsp:nvSpPr>
      <dsp:spPr>
        <a:xfrm>
          <a:off x="1302398" y="1649139"/>
          <a:ext cx="7833976" cy="6977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8101434"/>
                <a:satOff val="-551"/>
                <a:lumOff val="13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8101434"/>
                <a:satOff val="-551"/>
                <a:lumOff val="13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8101434"/>
                <a:satOff val="-551"/>
                <a:lumOff val="13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baseline="0"/>
            <a:t>Neurology: brain function </a:t>
          </a:r>
          <a:endParaRPr lang="en-US" sz="2400" kern="1200"/>
        </a:p>
      </dsp:txBody>
      <dsp:txXfrm>
        <a:off x="1322833" y="1669574"/>
        <a:ext cx="6693290" cy="656843"/>
      </dsp:txXfrm>
    </dsp:sp>
    <dsp:sp modelId="{44CE1537-9280-4F8C-8E36-4D7961123413}">
      <dsp:nvSpPr>
        <dsp:cNvPr id="0" name=""/>
        <dsp:cNvSpPr/>
      </dsp:nvSpPr>
      <dsp:spPr>
        <a:xfrm>
          <a:off x="1958494" y="2473709"/>
          <a:ext cx="7833976" cy="6977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12152150"/>
                <a:satOff val="-826"/>
                <a:lumOff val="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152150"/>
                <a:satOff val="-826"/>
                <a:lumOff val="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152150"/>
                <a:satOff val="-826"/>
                <a:lumOff val="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baseline="0"/>
            <a:t>Nephrology: </a:t>
          </a:r>
          <a:r>
            <a:rPr lang="en-US" sz="2400" kern="1200"/>
            <a:t>renal function </a:t>
          </a:r>
        </a:p>
      </dsp:txBody>
      <dsp:txXfrm>
        <a:off x="1978929" y="2494144"/>
        <a:ext cx="6683497" cy="656843"/>
      </dsp:txXfrm>
    </dsp:sp>
    <dsp:sp modelId="{6A8C3200-3B15-49A4-B4E8-9FFFD37A1BC6}">
      <dsp:nvSpPr>
        <dsp:cNvPr id="0" name=""/>
        <dsp:cNvSpPr/>
      </dsp:nvSpPr>
      <dsp:spPr>
        <a:xfrm>
          <a:off x="7380463" y="534384"/>
          <a:ext cx="453513" cy="453513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7482503" y="534384"/>
        <a:ext cx="249433" cy="341269"/>
      </dsp:txXfrm>
    </dsp:sp>
    <dsp:sp modelId="{198CB57F-D884-4EDE-981E-2506810BFEFF}">
      <dsp:nvSpPr>
        <dsp:cNvPr id="0" name=""/>
        <dsp:cNvSpPr/>
      </dsp:nvSpPr>
      <dsp:spPr>
        <a:xfrm>
          <a:off x="8036558" y="1358954"/>
          <a:ext cx="453513" cy="453513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5972333"/>
            <a:satOff val="1333"/>
            <a:lumOff val="20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8138598" y="1358954"/>
        <a:ext cx="249433" cy="341269"/>
      </dsp:txXfrm>
    </dsp:sp>
    <dsp:sp modelId="{B8379D06-0863-4D43-AF4F-F29168F34217}">
      <dsp:nvSpPr>
        <dsp:cNvPr id="0" name=""/>
        <dsp:cNvSpPr/>
      </dsp:nvSpPr>
      <dsp:spPr>
        <a:xfrm>
          <a:off x="8682861" y="2183524"/>
          <a:ext cx="453513" cy="453513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11944666"/>
            <a:satOff val="2667"/>
            <a:lumOff val="401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8784901" y="2183524"/>
        <a:ext cx="249433" cy="34126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14A1AF-A987-448A-91AD-04E46AA6824C}">
      <dsp:nvSpPr>
        <dsp:cNvPr id="0" name=""/>
        <dsp:cNvSpPr/>
      </dsp:nvSpPr>
      <dsp:spPr>
        <a:xfrm>
          <a:off x="0" y="46316"/>
          <a:ext cx="3455821" cy="7956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Prostate cancer → PSMA targeting</a:t>
          </a:r>
          <a:endParaRPr lang="en-US" sz="2000" kern="1200"/>
        </a:p>
      </dsp:txBody>
      <dsp:txXfrm>
        <a:off x="38838" y="85154"/>
        <a:ext cx="3378145" cy="717924"/>
      </dsp:txXfrm>
    </dsp:sp>
    <dsp:sp modelId="{31648CE8-4184-496B-B898-2FFCF632778C}">
      <dsp:nvSpPr>
        <dsp:cNvPr id="0" name=""/>
        <dsp:cNvSpPr/>
      </dsp:nvSpPr>
      <dsp:spPr>
        <a:xfrm>
          <a:off x="0" y="899516"/>
          <a:ext cx="3455821" cy="7956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Target identification (PSMA expression) </a:t>
          </a:r>
        </a:p>
      </dsp:txBody>
      <dsp:txXfrm>
        <a:off x="38838" y="938354"/>
        <a:ext cx="3378145" cy="717924"/>
      </dsp:txXfrm>
    </dsp:sp>
    <dsp:sp modelId="{2DAF3BFD-C179-4E89-9467-EA59363AB7B3}">
      <dsp:nvSpPr>
        <dsp:cNvPr id="0" name=""/>
        <dsp:cNvSpPr/>
      </dsp:nvSpPr>
      <dsp:spPr>
        <a:xfrm>
          <a:off x="0" y="1752716"/>
          <a:ext cx="3455821" cy="79560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Imaging (Ga-68 PSMA PET) </a:t>
          </a:r>
        </a:p>
      </dsp:txBody>
      <dsp:txXfrm>
        <a:off x="38838" y="1791554"/>
        <a:ext cx="3378145" cy="717924"/>
      </dsp:txXfrm>
    </dsp:sp>
    <dsp:sp modelId="{23CC3DC8-D20C-42BA-944A-13CA90522C6D}">
      <dsp:nvSpPr>
        <dsp:cNvPr id="0" name=""/>
        <dsp:cNvSpPr/>
      </dsp:nvSpPr>
      <dsp:spPr>
        <a:xfrm>
          <a:off x="0" y="2605916"/>
          <a:ext cx="3455821" cy="7956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Therapy (Lu-177 PSMA) </a:t>
          </a:r>
        </a:p>
      </dsp:txBody>
      <dsp:txXfrm>
        <a:off x="38838" y="2644754"/>
        <a:ext cx="3378145" cy="71792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87702C-ACA9-4D61-97FD-5F174F92EF7D}">
      <dsp:nvSpPr>
        <dsp:cNvPr id="0" name=""/>
        <dsp:cNvSpPr/>
      </dsp:nvSpPr>
      <dsp:spPr>
        <a:xfrm>
          <a:off x="0" y="3364"/>
          <a:ext cx="6364224" cy="116382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2BE353-A9A0-44BE-8EEB-7715CC256444}">
      <dsp:nvSpPr>
        <dsp:cNvPr id="0" name=""/>
        <dsp:cNvSpPr/>
      </dsp:nvSpPr>
      <dsp:spPr>
        <a:xfrm>
          <a:off x="352057" y="265225"/>
          <a:ext cx="640730" cy="6401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FBB73A-1F4B-4B4B-BC86-6B002E5AC5DF}">
      <dsp:nvSpPr>
        <dsp:cNvPr id="0" name=""/>
        <dsp:cNvSpPr/>
      </dsp:nvSpPr>
      <dsp:spPr>
        <a:xfrm>
          <a:off x="1344845" y="3364"/>
          <a:ext cx="4720518" cy="1164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292" tIns="123292" rIns="123292" bIns="123292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Nuclear physics enables </a:t>
          </a:r>
          <a:r>
            <a:rPr lang="en-US" sz="3200" b="1" kern="1200"/>
            <a:t>functional imaging</a:t>
          </a:r>
          <a:r>
            <a:rPr lang="en-US" sz="3200" kern="1200"/>
            <a:t> </a:t>
          </a:r>
        </a:p>
      </dsp:txBody>
      <dsp:txXfrm>
        <a:off x="1344845" y="3364"/>
        <a:ext cx="4720518" cy="1164964"/>
      </dsp:txXfrm>
    </dsp:sp>
    <dsp:sp modelId="{4E80F44A-64C0-472C-AE02-A8077FFCD7DE}">
      <dsp:nvSpPr>
        <dsp:cNvPr id="0" name=""/>
        <dsp:cNvSpPr/>
      </dsp:nvSpPr>
      <dsp:spPr>
        <a:xfrm>
          <a:off x="0" y="1450744"/>
          <a:ext cx="6364224" cy="116382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EC7FE2-75F2-4798-BDAF-DF4BB38B7CA9}">
      <dsp:nvSpPr>
        <dsp:cNvPr id="0" name=""/>
        <dsp:cNvSpPr/>
      </dsp:nvSpPr>
      <dsp:spPr>
        <a:xfrm>
          <a:off x="352057" y="1712605"/>
          <a:ext cx="640730" cy="6401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3714E4-29FE-48EE-A589-DAFC20686DCC}">
      <dsp:nvSpPr>
        <dsp:cNvPr id="0" name=""/>
        <dsp:cNvSpPr/>
      </dsp:nvSpPr>
      <dsp:spPr>
        <a:xfrm>
          <a:off x="1344845" y="1450744"/>
          <a:ext cx="4720518" cy="1164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292" tIns="123292" rIns="123292" bIns="123292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Radiopharmaceuticals link </a:t>
          </a:r>
          <a:r>
            <a:rPr lang="en-US" sz="3200" b="1" kern="1200"/>
            <a:t>physics with biology</a:t>
          </a:r>
          <a:r>
            <a:rPr lang="en-US" sz="3200" kern="1200"/>
            <a:t> </a:t>
          </a:r>
        </a:p>
      </dsp:txBody>
      <dsp:txXfrm>
        <a:off x="1344845" y="1450744"/>
        <a:ext cx="4720518" cy="1164964"/>
      </dsp:txXfrm>
    </dsp:sp>
    <dsp:sp modelId="{0F564717-D824-4126-A4BF-AFF12290397E}">
      <dsp:nvSpPr>
        <dsp:cNvPr id="0" name=""/>
        <dsp:cNvSpPr/>
      </dsp:nvSpPr>
      <dsp:spPr>
        <a:xfrm>
          <a:off x="0" y="2898123"/>
          <a:ext cx="6364224" cy="116382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C15A0A-5FD6-4A78-8015-1EA5093246BF}">
      <dsp:nvSpPr>
        <dsp:cNvPr id="0" name=""/>
        <dsp:cNvSpPr/>
      </dsp:nvSpPr>
      <dsp:spPr>
        <a:xfrm>
          <a:off x="352057" y="3159984"/>
          <a:ext cx="640730" cy="64010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7039CB-9FEA-4348-B35A-E4174B6C5B54}">
      <dsp:nvSpPr>
        <dsp:cNvPr id="0" name=""/>
        <dsp:cNvSpPr/>
      </dsp:nvSpPr>
      <dsp:spPr>
        <a:xfrm>
          <a:off x="1344845" y="2898123"/>
          <a:ext cx="4720518" cy="1164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292" tIns="123292" rIns="123292" bIns="123292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Same principles drive </a:t>
          </a:r>
          <a:r>
            <a:rPr lang="en-US" sz="3200" b="1" kern="1200"/>
            <a:t>diagnosis → therapy (theranostics)</a:t>
          </a:r>
          <a:r>
            <a:rPr lang="en-US" sz="3200" kern="1200"/>
            <a:t> </a:t>
          </a:r>
        </a:p>
      </dsp:txBody>
      <dsp:txXfrm>
        <a:off x="1344845" y="2898123"/>
        <a:ext cx="4720518" cy="1164964"/>
      </dsp:txXfrm>
    </dsp:sp>
    <dsp:sp modelId="{EF381739-6108-4F6F-8E9F-C863C839F342}">
      <dsp:nvSpPr>
        <dsp:cNvPr id="0" name=""/>
        <dsp:cNvSpPr/>
      </dsp:nvSpPr>
      <dsp:spPr>
        <a:xfrm>
          <a:off x="0" y="4345503"/>
          <a:ext cx="6364224" cy="116382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4CDA06-9AF3-4386-80E6-4975227C5EED}">
      <dsp:nvSpPr>
        <dsp:cNvPr id="0" name=""/>
        <dsp:cNvSpPr/>
      </dsp:nvSpPr>
      <dsp:spPr>
        <a:xfrm>
          <a:off x="352057" y="4607364"/>
          <a:ext cx="640730" cy="64010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926F16-BB56-4047-850C-0C4D023DE56E}">
      <dsp:nvSpPr>
        <dsp:cNvPr id="0" name=""/>
        <dsp:cNvSpPr/>
      </dsp:nvSpPr>
      <dsp:spPr>
        <a:xfrm>
          <a:off x="1344845" y="4345503"/>
          <a:ext cx="4720518" cy="1164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292" tIns="123292" rIns="123292" bIns="123292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Future lies in </a:t>
          </a:r>
          <a:r>
            <a:rPr lang="en-US" sz="3200" b="1" kern="1200"/>
            <a:t>precision &amp; personalised treatment</a:t>
          </a:r>
          <a:r>
            <a:rPr lang="en-US" sz="3200" kern="1200"/>
            <a:t> </a:t>
          </a:r>
        </a:p>
      </dsp:txBody>
      <dsp:txXfrm>
        <a:off x="1344845" y="4345503"/>
        <a:ext cx="4720518" cy="11649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9A7095-0D86-4F36-9601-0A8BC3985A31}" type="datetimeFigureOut">
              <a:rPr lang="en-GB" smtClean="0"/>
              <a:t>15/04/2026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B5422-EE72-4DAF-96CD-25CCDD8765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507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3B5422-EE72-4DAF-96CD-25CCDD87655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71302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Nuclear physics is central to modern nuclear medicine </a:t>
            </a:r>
            <a:r>
              <a:rPr lang="en-GB" b="0" dirty="0"/>
              <a:t>from understanding disease to treating it. </a:t>
            </a:r>
            <a:r>
              <a:rPr lang="en-GB"/>
              <a:t>To summarise, Nuclear </a:t>
            </a:r>
            <a:r>
              <a:rPr lang="en-GB" dirty="0"/>
              <a:t>physics allows us to move beyond structure and understand function in the body.</a:t>
            </a:r>
          </a:p>
          <a:p>
            <a:r>
              <a:rPr lang="en-GB" dirty="0"/>
              <a:t>Radiopharmaceuticals bring together physics and biology to both image and treat disease.</a:t>
            </a:r>
          </a:p>
          <a:p>
            <a:r>
              <a:rPr lang="en-GB" dirty="0"/>
              <a:t>And increasingly, we are combining diagnosis and therapy in a single, targeted approach—</a:t>
            </a:r>
            <a:r>
              <a:rPr lang="en-GB" dirty="0" err="1"/>
              <a:t>theranostics</a:t>
            </a:r>
            <a:r>
              <a:rPr lang="en-GB" dirty="0"/>
              <a:t>.</a:t>
            </a:r>
          </a:p>
          <a:p>
            <a:r>
              <a:rPr lang="en-GB" dirty="0"/>
              <a:t>Looking ahead, the field is moving towards more precise, personalised treatments where physics plays a central role</a:t>
            </a:r>
          </a:p>
          <a:p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3B5422-EE72-4DAF-96CD-25CCDD87655F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1695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3B5422-EE72-4DAF-96CD-25CCDD87655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0979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3B5422-EE72-4DAF-96CD-25CCDD87655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528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3B5422-EE72-4DAF-96CD-25CCDD87655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0657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3B5422-EE72-4DAF-96CD-25CCDD87655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8286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3B5422-EE72-4DAF-96CD-25CCDD87655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25367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3B5422-EE72-4DAF-96CD-25CCDD87655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14845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3B5422-EE72-4DAF-96CD-25CCDD87655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2429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3B5422-EE72-4DAF-96CD-25CCDD87655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5904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C3855-4E52-8DB8-C614-96329AD17F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9CB9AF-02DC-65F2-1E19-6250444C25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9D8B1D-E54E-090B-7DF5-012906992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89798-4352-4E32-B8DF-F3ED800680C4}" type="datetimeFigureOut">
              <a:rPr lang="en-GB" smtClean="0"/>
              <a:t>15/04/2026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EAA5B-857C-A6C0-B36A-6FE85723D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A561A-E78B-96FD-B926-1DF9F2467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7D00F-9BA5-44C1-8323-B6CEC7BA8E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8555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F3819-A9AD-4B29-30E1-4D5F382F1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9CD384-1519-0E8B-B584-110A5FCC5E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1F8EE-1C2D-1C85-E9A9-F62CD9090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89798-4352-4E32-B8DF-F3ED800680C4}" type="datetimeFigureOut">
              <a:rPr lang="en-GB" smtClean="0"/>
              <a:t>15/04/2026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F72A80-1B31-5F5F-6BA7-F56792219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D6563B-A7BA-0015-EDEE-C016D3B03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7D00F-9BA5-44C1-8323-B6CEC7BA8E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2684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C640FF-EA27-67D7-8D1A-D4CFD4E9BB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C01E2E-9761-C3CA-7BAB-4B6B11FFE1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0406EE-1BAB-276D-46B2-5CF1F809C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89798-4352-4E32-B8DF-F3ED800680C4}" type="datetimeFigureOut">
              <a:rPr lang="en-GB" smtClean="0"/>
              <a:t>15/04/2026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36F192-7640-E413-08F9-770FE132F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762EEF-82AA-CC68-01D8-2980976A1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7D00F-9BA5-44C1-8323-B6CEC7BA8E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4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ACC9E-CA69-8051-B0A3-2E4141B8E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DEA7D-5414-608A-39BF-C6D9CB9058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D5DF52-E315-E355-1557-57CAFA282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89798-4352-4E32-B8DF-F3ED800680C4}" type="datetimeFigureOut">
              <a:rPr lang="en-GB" smtClean="0"/>
              <a:t>15/04/2026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CC5202-50F5-BD6E-8144-39CF1831C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AB15B-C6B0-0523-122E-725AF0D99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7D00F-9BA5-44C1-8323-B6CEC7BA8E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7722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F837A-36FA-DA4F-EFB5-FA4282102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C06244-746A-F071-599A-2EC8ACB53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ABDF3A-2BB2-E3F8-6B59-B924398D5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89798-4352-4E32-B8DF-F3ED800680C4}" type="datetimeFigureOut">
              <a:rPr lang="en-GB" smtClean="0"/>
              <a:t>15/04/2026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218DF1-6028-8B35-9C9A-B50D89522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E691A-60F4-28A6-823B-42C1EA97B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7D00F-9BA5-44C1-8323-B6CEC7BA8E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3258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F07C5-2F25-D59F-3712-D25523033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3409AE-04EE-95E3-B921-0A7D61FF0C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C12F07-43D6-C7A7-8FD7-28362A05D4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5C4F3E-873E-5DA2-D0A1-FDF2535A1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89798-4352-4E32-B8DF-F3ED800680C4}" type="datetimeFigureOut">
              <a:rPr lang="en-GB" smtClean="0"/>
              <a:t>15/04/2026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E9A8BB-CEE8-6B5F-9536-810B2CDC8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389CC9-66F3-63BE-275E-D6F7A3558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7D00F-9BA5-44C1-8323-B6CEC7BA8E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5644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EFB1B-B3EE-BFA0-140C-3E3FA9377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EF3D33-6B50-1A10-DDD8-C030116DA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CF7B34-1D4F-3204-D9DC-B1897F27F8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D51C60-6AF8-358D-A139-96C955078D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500AD8-AD60-A697-BD6F-80BBBB9AC8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2E1F1F-0174-D296-AFE9-3F4262AEA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89798-4352-4E32-B8DF-F3ED800680C4}" type="datetimeFigureOut">
              <a:rPr lang="en-GB" smtClean="0"/>
              <a:t>15/04/2026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907789-2754-68C8-7154-18BBB0442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3C42C8-0DFA-0019-8554-B4EE53BD6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7D00F-9BA5-44C1-8323-B6CEC7BA8E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7153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ADB86-BEA1-FAA6-448C-AF5613513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C59106-0688-CA66-58D8-8195916A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89798-4352-4E32-B8DF-F3ED800680C4}" type="datetimeFigureOut">
              <a:rPr lang="en-GB" smtClean="0"/>
              <a:t>15/04/2026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61F45F-43CA-B589-59C6-7606C87F0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52FC08-4AF3-79CC-C69A-D3B870D8C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7D00F-9BA5-44C1-8323-B6CEC7BA8E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535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DE0FDD-F15F-60AF-3A0B-14C98238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89798-4352-4E32-B8DF-F3ED800680C4}" type="datetimeFigureOut">
              <a:rPr lang="en-GB" smtClean="0"/>
              <a:t>15/04/2026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10D599-5EC2-DD6D-70E7-EAD90E619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BD168-E3D8-EB14-7AD8-1AE924CEF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7D00F-9BA5-44C1-8323-B6CEC7BA8E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7312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30A60-207B-44A7-2CF5-FF5ACD80E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AE085B-C00A-7A14-A1ED-D32C7FBB5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290757-EE4A-4228-3CD8-66981C49A6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A7DD70-3C5C-55C0-6DAC-FB6119F3C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89798-4352-4E32-B8DF-F3ED800680C4}" type="datetimeFigureOut">
              <a:rPr lang="en-GB" smtClean="0"/>
              <a:t>15/04/2026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BA2C83-6109-63C7-9213-CDDE331B3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0D74A4-5286-8838-6E0B-3DB38865E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7D00F-9BA5-44C1-8323-B6CEC7BA8E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4795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99A29-7441-C0F6-ACF6-85DAFC9B3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41BF17-A21A-179D-0D17-92FDC2A6FA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C807C3-A8BA-3F9E-A607-866904A09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CD6CC6-49B9-EBC8-D2D7-77BC481F1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89798-4352-4E32-B8DF-F3ED800680C4}" type="datetimeFigureOut">
              <a:rPr lang="en-GB" smtClean="0"/>
              <a:t>15/04/2026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F7375E-F4B3-7DD1-E03B-B023138BB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549250-1867-D5A5-82E9-56FD7558C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7D00F-9BA5-44C1-8323-B6CEC7BA8E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5444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4348EC-07EA-9CD3-1BBE-FA252B204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65D136-9DA7-CA98-13A1-7DE8807F58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5D996-0F17-9917-D503-98886C87B1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6389798-4352-4E32-B8DF-F3ED800680C4}" type="datetimeFigureOut">
              <a:rPr lang="en-GB" smtClean="0"/>
              <a:t>15/04/2026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A1CD8-93AD-B34E-7C78-E95FAF86E2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6213FE-1672-2EFF-8363-85D821001F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07D00F-9BA5-44C1-8323-B6CEC7BA8E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337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1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10" Type="http://schemas.openxmlformats.org/officeDocument/2006/relationships/image" Target="../media/image13.png"/><Relationship Id="rId4" Type="http://schemas.openxmlformats.org/officeDocument/2006/relationships/diagramData" Target="../diagrams/data4.xml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5.png"/><Relationship Id="rId9" Type="http://schemas.microsoft.com/office/2007/relationships/diagramDrawing" Target="../diagrams/drawing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ofessional academic version of 'Why It Matters' slide">
            <a:extLst>
              <a:ext uri="{FF2B5EF4-FFF2-40B4-BE49-F238E27FC236}">
                <a16:creationId xmlns:a16="http://schemas.microsoft.com/office/drawing/2014/main" id="{E109F575-5256-65E9-664A-0C715186E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1888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92E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629963-7968-FFE3-2752-46D47687C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Physics in Therapy</a:t>
            </a:r>
          </a:p>
        </p:txBody>
      </p:sp>
      <p:pic>
        <p:nvPicPr>
          <p:cNvPr id="5" name="Picture 4" descr="A screenshot of a computer game&#10;&#10;AI-generated content may be incorrect.">
            <a:extLst>
              <a:ext uri="{FF2B5EF4-FFF2-40B4-BE49-F238E27FC236}">
                <a16:creationId xmlns:a16="http://schemas.microsoft.com/office/drawing/2014/main" id="{0AD0079B-5886-C4EB-228E-8EA7B7845D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130" y="786813"/>
            <a:ext cx="8335926" cy="545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591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7816A-A7E9-E9B9-B45A-3E5AC0384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3" y="741391"/>
            <a:ext cx="3455821" cy="1616203"/>
          </a:xfrm>
        </p:spPr>
        <p:txBody>
          <a:bodyPr anchor="b">
            <a:normAutofit/>
          </a:bodyPr>
          <a:lstStyle/>
          <a:p>
            <a:r>
              <a:rPr lang="en-GB" sz="3200" b="1" dirty="0"/>
              <a:t>Case Study: Lu-177 PSMA Therapy</a:t>
            </a:r>
          </a:p>
        </p:txBody>
      </p:sp>
      <p:pic>
        <p:nvPicPr>
          <p:cNvPr id="1026" name="Picture 2" descr="Lu177-PSMA: A Smart Bomb Against Prostate Cancer | 聖德肋撒醫院-掃描部 | St.  Teresa's Hospital-Scanning Department">
            <a:extLst>
              <a:ext uri="{FF2B5EF4-FFF2-40B4-BE49-F238E27FC236}">
                <a16:creationId xmlns:a16="http://schemas.microsoft.com/office/drawing/2014/main" id="{505DEC8B-FAF5-27D9-1D3A-78D0DB69F3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6"/>
          <a:stretch>
            <a:fillRect/>
          </a:stretch>
        </p:blipFill>
        <p:spPr bwMode="auto">
          <a:xfrm>
            <a:off x="5284543" y="741391"/>
            <a:ext cx="5795604" cy="4905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039" name="Rectangle 1038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0" name="Rectangle 1039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68277D85-3540-0EEA-2D4C-7869E057EB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4343455"/>
              </p:ext>
            </p:extLst>
          </p:nvPr>
        </p:nvGraphicFramePr>
        <p:xfrm>
          <a:off x="876693" y="2533476"/>
          <a:ext cx="3455821" cy="3447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6E7F1F2E-8780-17ED-2C04-67B5607478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27802" y="5707423"/>
            <a:ext cx="2450969" cy="9667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C3B746-48BF-75A3-ADAA-593C033135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9756" y="5707424"/>
            <a:ext cx="2450969" cy="96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176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976F2-8CD3-6492-7406-9D1F15064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9977" y="609414"/>
            <a:ext cx="4033465" cy="1616203"/>
          </a:xfrm>
        </p:spPr>
        <p:txBody>
          <a:bodyPr anchor="b">
            <a:normAutofit/>
          </a:bodyPr>
          <a:lstStyle/>
          <a:p>
            <a:r>
              <a:rPr lang="en-GB" sz="3200" b="1" dirty="0"/>
              <a:t>Innovations &amp; Cutting-Edge Physics</a:t>
            </a:r>
          </a:p>
        </p:txBody>
      </p:sp>
      <p:pic>
        <p:nvPicPr>
          <p:cNvPr id="5" name="Picture 4" descr="A collage of medical images&#10;&#10;AI-generated content may be incorrect.">
            <a:extLst>
              <a:ext uri="{FF2B5EF4-FFF2-40B4-BE49-F238E27FC236}">
                <a16:creationId xmlns:a16="http://schemas.microsoft.com/office/drawing/2014/main" id="{5313ACA2-2F39-5F62-73F4-8BA2DD5725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9" r="12699" b="-1"/>
          <a:stretch>
            <a:fillRect/>
          </a:stretch>
        </p:blipFill>
        <p:spPr>
          <a:xfrm>
            <a:off x="20" y="10"/>
            <a:ext cx="7390243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E3A741D-C19B-960A-5803-1C58871478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879677" y="2347416"/>
            <a:ext cx="1630908" cy="7390262"/>
          </a:xfrm>
          <a:prstGeom prst="rect">
            <a:avLst/>
          </a:prstGeom>
          <a:gradFill>
            <a:gsLst>
              <a:gs pos="0">
                <a:schemeClr val="accent5"/>
              </a:gs>
              <a:gs pos="47000">
                <a:schemeClr val="accent2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C39DE25-0E4E-0AA7-0932-1D78C2372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 flipV="1">
            <a:off x="-1919061" y="1919060"/>
            <a:ext cx="6854280" cy="301615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47000">
                <a:schemeClr val="accent2">
                  <a:alpha val="0"/>
                </a:schemeClr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D6EA299-0840-6DEA-E670-C49AEBC87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461657" y="4425055"/>
            <a:ext cx="2928605" cy="2432945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51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E90A5A9A-9D5E-1E57-18E5-CA851C88EB99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079978" y="2533476"/>
            <a:ext cx="3369234" cy="344783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rPr>
              <a:t>Alpha therapy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rPr>
              <a:t> (high-LET precision) 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rPr>
              <a:t>Advanced imaging systems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rPr>
              <a:t> (CZT SPECT, digital PET, total-body PET) 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rPr>
              <a:t>Personalised dosimetry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rPr>
              <a:t>New radionuclides &amp; targets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8041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" name="Content Placeholder 12" descr="A diagram of different opportunities&#10;&#10;AI-generated content may be incorrect.">
            <a:extLst>
              <a:ext uri="{FF2B5EF4-FFF2-40B4-BE49-F238E27FC236}">
                <a16:creationId xmlns:a16="http://schemas.microsoft.com/office/drawing/2014/main" id="{FD2C59A2-A00F-6D5D-7856-AD1A797A3E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2" b="10034"/>
          <a:stretch>
            <a:fillRect/>
          </a:stretch>
        </p:blipFill>
        <p:spPr>
          <a:xfrm>
            <a:off x="95250" y="1282"/>
            <a:ext cx="1196340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95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80BFC-F651-316E-872B-30E2A709A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en-GB" sz="4000" b="1" dirty="0"/>
              <a:t>Key Takeaways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8152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C26E8E6A-E52E-0115-458F-5F4B46BF79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6976946"/>
              </p:ext>
            </p:extLst>
          </p:nvPr>
        </p:nvGraphicFramePr>
        <p:xfrm>
          <a:off x="5303520" y="676656"/>
          <a:ext cx="6364224" cy="5513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357921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orful atom with white text&#10;&#10;AI-generated content may be incorrect.">
            <a:extLst>
              <a:ext uri="{FF2B5EF4-FFF2-40B4-BE49-F238E27FC236}">
                <a16:creationId xmlns:a16="http://schemas.microsoft.com/office/drawing/2014/main" id="{91CA688B-80A8-C28B-6E1E-4542B05C8A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>
            <a:fillRect/>
          </a:stretch>
        </p:blipFill>
        <p:spPr>
          <a:xfrm>
            <a:off x="20" y="1"/>
            <a:ext cx="12191979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D7444E-8572-6DFD-CB75-0984238C7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1C89D56-574B-DBE6-E414-A886D4CD9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6808B29-2E24-7E95-6543-9B0B821797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47886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cademic clean version of Why It Matters slide">
            <a:extLst>
              <a:ext uri="{FF2B5EF4-FFF2-40B4-BE49-F238E27FC236}">
                <a16:creationId xmlns:a16="http://schemas.microsoft.com/office/drawing/2014/main" id="{9988C65B-2372-BB45-74A8-765A3717F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4" y="0"/>
            <a:ext cx="11553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788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CDB45E-D20A-9E1B-697A-B7BDA5FF9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GB" sz="4000">
                <a:solidFill>
                  <a:srgbClr val="FFFFFF"/>
                </a:solidFill>
              </a:rPr>
              <a:t>What is Nuclear Medicine </a:t>
            </a:r>
          </a:p>
        </p:txBody>
      </p:sp>
      <p:graphicFrame>
        <p:nvGraphicFramePr>
          <p:cNvPr id="6" name="Rectangle 1">
            <a:extLst>
              <a:ext uri="{FF2B5EF4-FFF2-40B4-BE49-F238E27FC236}">
                <a16:creationId xmlns:a16="http://schemas.microsoft.com/office/drawing/2014/main" id="{56D11189-4628-5228-B221-4FCD2281E2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9407215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27697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diagram of a medical procedure&#10;&#10;AI-generated content may be incorrect.">
            <a:extLst>
              <a:ext uri="{FF2B5EF4-FFF2-40B4-BE49-F238E27FC236}">
                <a16:creationId xmlns:a16="http://schemas.microsoft.com/office/drawing/2014/main" id="{6FFFF045-EE49-7BDB-907F-22BE049C1C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2" r="1031" b="-1"/>
          <a:stretch>
            <a:fillRect/>
          </a:stretch>
        </p:blipFill>
        <p:spPr>
          <a:xfrm>
            <a:off x="1905826" y="457200"/>
            <a:ext cx="838034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505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6B92FAF7-0AD3-4B47-9111-D0E9CD79E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6A77139-BADB-4B2C-BD41-B67A4D37D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55526" y="2227167"/>
            <a:ext cx="4336168" cy="4630834"/>
            <a:chOff x="7855526" y="2145638"/>
            <a:chExt cx="4336168" cy="4630834"/>
          </a:xfrm>
          <a:gradFill>
            <a:gsLst>
              <a:gs pos="2000">
                <a:schemeClr val="bg1">
                  <a:alpha val="10000"/>
                </a:schemeClr>
              </a:gs>
              <a:gs pos="16000">
                <a:schemeClr val="accent6">
                  <a:alpha val="10000"/>
                </a:schemeClr>
              </a:gs>
              <a:gs pos="100000">
                <a:schemeClr val="bg1">
                  <a:alpha val="10000"/>
                </a:schemeClr>
              </a:gs>
              <a:gs pos="85000">
                <a:schemeClr val="accent1">
                  <a:alpha val="10000"/>
                </a:schemeClr>
              </a:gs>
            </a:gsLst>
            <a:lin ang="12000000" scaled="0"/>
          </a:gradFill>
        </p:grpSpPr>
        <p:sp useBgFill="1">
          <p:nvSpPr>
            <p:cNvPr id="36" name="Freeform: Shape 35">
              <a:extLst>
                <a:ext uri="{FF2B5EF4-FFF2-40B4-BE49-F238E27FC236}">
                  <a16:creationId xmlns:a16="http://schemas.microsoft.com/office/drawing/2014/main" id="{DAC7B25D-E1A6-459A-B45A-1912B0CD95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75903" y="2463723"/>
              <a:ext cx="4315791" cy="4312749"/>
            </a:xfrm>
            <a:custGeom>
              <a:avLst/>
              <a:gdLst>
                <a:gd name="connsiteX0" fmla="*/ 2987009 w 4315791"/>
                <a:gd name="connsiteY0" fmla="*/ 0 h 4312749"/>
                <a:gd name="connsiteX1" fmla="*/ 4136908 w 4315791"/>
                <a:gd name="connsiteY1" fmla="*/ 333995 h 4312749"/>
                <a:gd name="connsiteX2" fmla="*/ 4315791 w 4315791"/>
                <a:gd name="connsiteY2" fmla="*/ 445229 h 4312749"/>
                <a:gd name="connsiteX3" fmla="*/ 4315791 w 4315791"/>
                <a:gd name="connsiteY3" fmla="*/ 1208150 h 4312749"/>
                <a:gd name="connsiteX4" fmla="*/ 4145996 w 4315791"/>
                <a:gd name="connsiteY4" fmla="*/ 1085198 h 4312749"/>
                <a:gd name="connsiteX5" fmla="*/ 3631470 w 4315791"/>
                <a:gd name="connsiteY5" fmla="*/ 767158 h 4312749"/>
                <a:gd name="connsiteX6" fmla="*/ 2987009 w 4315791"/>
                <a:gd name="connsiteY6" fmla="*/ 611504 h 4312749"/>
                <a:gd name="connsiteX7" fmla="*/ 1985110 w 4315791"/>
                <a:gd name="connsiteY7" fmla="*/ 855943 h 4312749"/>
                <a:gd name="connsiteX8" fmla="*/ 1223061 w 4315791"/>
                <a:gd name="connsiteY8" fmla="*/ 1585590 h 4312749"/>
                <a:gd name="connsiteX9" fmla="*/ 1023311 w 4315791"/>
                <a:gd name="connsiteY9" fmla="*/ 1849089 h 4312749"/>
                <a:gd name="connsiteX10" fmla="*/ 652067 w 4315791"/>
                <a:gd name="connsiteY10" fmla="*/ 2610233 h 4312749"/>
                <a:gd name="connsiteX11" fmla="*/ 876921 w 4315791"/>
                <a:gd name="connsiteY11" fmla="*/ 3447930 h 4312749"/>
                <a:gd name="connsiteX12" fmla="*/ 1504428 w 4315791"/>
                <a:gd name="connsiteY12" fmla="*/ 4177169 h 4312749"/>
                <a:gd name="connsiteX13" fmla="*/ 1689053 w 4315791"/>
                <a:gd name="connsiteY13" fmla="*/ 4312749 h 4312749"/>
                <a:gd name="connsiteX14" fmla="*/ 729636 w 4315791"/>
                <a:gd name="connsiteY14" fmla="*/ 4312749 h 4312749"/>
                <a:gd name="connsiteX15" fmla="*/ 638463 w 4315791"/>
                <a:gd name="connsiteY15" fmla="*/ 4216521 h 4312749"/>
                <a:gd name="connsiteX16" fmla="*/ 0 w 4315791"/>
                <a:gd name="connsiteY16" fmla="*/ 2610335 h 4312749"/>
                <a:gd name="connsiteX17" fmla="*/ 683474 w 4315791"/>
                <a:gd name="connsiteY17" fmla="*/ 1242376 h 4312749"/>
                <a:gd name="connsiteX18" fmla="*/ 2987009 w 4315791"/>
                <a:gd name="connsiteY18" fmla="*/ 0 h 4312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15791" h="4312749">
                  <a:moveTo>
                    <a:pt x="2987009" y="0"/>
                  </a:moveTo>
                  <a:cubicBezTo>
                    <a:pt x="3434423" y="0"/>
                    <a:pt x="3798884" y="137413"/>
                    <a:pt x="4136908" y="333995"/>
                  </a:cubicBezTo>
                  <a:lnTo>
                    <a:pt x="4315791" y="445229"/>
                  </a:lnTo>
                  <a:lnTo>
                    <a:pt x="4315791" y="1208150"/>
                  </a:lnTo>
                  <a:lnTo>
                    <a:pt x="4145996" y="1085198"/>
                  </a:lnTo>
                  <a:cubicBezTo>
                    <a:pt x="3968282" y="958859"/>
                    <a:pt x="3800518" y="848961"/>
                    <a:pt x="3631470" y="767158"/>
                  </a:cubicBezTo>
                  <a:cubicBezTo>
                    <a:pt x="3411941" y="660943"/>
                    <a:pt x="3207191" y="611504"/>
                    <a:pt x="2987009" y="611504"/>
                  </a:cubicBezTo>
                  <a:cubicBezTo>
                    <a:pt x="2599030" y="611504"/>
                    <a:pt x="2271258" y="691421"/>
                    <a:pt x="1985110" y="855943"/>
                  </a:cubicBezTo>
                  <a:cubicBezTo>
                    <a:pt x="1715153" y="1011087"/>
                    <a:pt x="1465955" y="1249819"/>
                    <a:pt x="1223061" y="1585590"/>
                  </a:cubicBezTo>
                  <a:cubicBezTo>
                    <a:pt x="1154375" y="1680490"/>
                    <a:pt x="1087756" y="1766217"/>
                    <a:pt x="1023311" y="1849089"/>
                  </a:cubicBezTo>
                  <a:cubicBezTo>
                    <a:pt x="765853" y="2180172"/>
                    <a:pt x="652067" y="2338069"/>
                    <a:pt x="652067" y="2610233"/>
                  </a:cubicBezTo>
                  <a:cubicBezTo>
                    <a:pt x="652067" y="2895038"/>
                    <a:pt x="727707" y="3176887"/>
                    <a:pt x="876921" y="3447930"/>
                  </a:cubicBezTo>
                  <a:cubicBezTo>
                    <a:pt x="1022224" y="3711838"/>
                    <a:pt x="1239145" y="3964023"/>
                    <a:pt x="1504428" y="4177169"/>
                  </a:cubicBezTo>
                  <a:lnTo>
                    <a:pt x="1689053" y="4312749"/>
                  </a:lnTo>
                  <a:lnTo>
                    <a:pt x="729636" y="4312749"/>
                  </a:lnTo>
                  <a:lnTo>
                    <a:pt x="638463" y="4216521"/>
                  </a:lnTo>
                  <a:cubicBezTo>
                    <a:pt x="243716" y="3758034"/>
                    <a:pt x="0" y="3205314"/>
                    <a:pt x="0" y="2610335"/>
                  </a:cubicBezTo>
                  <a:cubicBezTo>
                    <a:pt x="0" y="2015344"/>
                    <a:pt x="351790" y="1700877"/>
                    <a:pt x="683474" y="1242376"/>
                  </a:cubicBezTo>
                  <a:cubicBezTo>
                    <a:pt x="1236211" y="478174"/>
                    <a:pt x="1925445" y="0"/>
                    <a:pt x="298700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37" name="Freeform: Shape 36">
              <a:extLst>
                <a:ext uri="{FF2B5EF4-FFF2-40B4-BE49-F238E27FC236}">
                  <a16:creationId xmlns:a16="http://schemas.microsoft.com/office/drawing/2014/main" id="{920A7C7E-00F6-490C-A8E7-5167EA6A4B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75903" y="2463723"/>
              <a:ext cx="4315791" cy="4312749"/>
            </a:xfrm>
            <a:custGeom>
              <a:avLst/>
              <a:gdLst>
                <a:gd name="connsiteX0" fmla="*/ 2987009 w 4315791"/>
                <a:gd name="connsiteY0" fmla="*/ 0 h 4312749"/>
                <a:gd name="connsiteX1" fmla="*/ 4136908 w 4315791"/>
                <a:gd name="connsiteY1" fmla="*/ 333995 h 4312749"/>
                <a:gd name="connsiteX2" fmla="*/ 4315791 w 4315791"/>
                <a:gd name="connsiteY2" fmla="*/ 445229 h 4312749"/>
                <a:gd name="connsiteX3" fmla="*/ 4315791 w 4315791"/>
                <a:gd name="connsiteY3" fmla="*/ 1079495 h 4312749"/>
                <a:gd name="connsiteX4" fmla="*/ 4206793 w 4315791"/>
                <a:gd name="connsiteY4" fmla="*/ 1000737 h 4312749"/>
                <a:gd name="connsiteX5" fmla="*/ 2987119 w 4315791"/>
                <a:gd name="connsiteY5" fmla="*/ 509571 h 4312749"/>
                <a:gd name="connsiteX6" fmla="*/ 1133184 w 4315791"/>
                <a:gd name="connsiteY6" fmla="*/ 1528405 h 4312749"/>
                <a:gd name="connsiteX7" fmla="*/ 935607 w 4315791"/>
                <a:gd name="connsiteY7" fmla="*/ 1789050 h 4312749"/>
                <a:gd name="connsiteX8" fmla="*/ 543498 w 4315791"/>
                <a:gd name="connsiteY8" fmla="*/ 2610233 h 4312749"/>
                <a:gd name="connsiteX9" fmla="*/ 780416 w 4315791"/>
                <a:gd name="connsiteY9" fmla="*/ 3494616 h 4312749"/>
                <a:gd name="connsiteX10" fmla="*/ 1433786 w 4315791"/>
                <a:gd name="connsiteY10" fmla="*/ 4254537 h 4312749"/>
                <a:gd name="connsiteX11" fmla="*/ 1513041 w 4315791"/>
                <a:gd name="connsiteY11" fmla="*/ 4312749 h 4312749"/>
                <a:gd name="connsiteX12" fmla="*/ 729636 w 4315791"/>
                <a:gd name="connsiteY12" fmla="*/ 4312749 h 4312749"/>
                <a:gd name="connsiteX13" fmla="*/ 638463 w 4315791"/>
                <a:gd name="connsiteY13" fmla="*/ 4216521 h 4312749"/>
                <a:gd name="connsiteX14" fmla="*/ 0 w 4315791"/>
                <a:gd name="connsiteY14" fmla="*/ 2610335 h 4312749"/>
                <a:gd name="connsiteX15" fmla="*/ 683474 w 4315791"/>
                <a:gd name="connsiteY15" fmla="*/ 1242376 h 4312749"/>
                <a:gd name="connsiteX16" fmla="*/ 2987009 w 4315791"/>
                <a:gd name="connsiteY16" fmla="*/ 0 h 4312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315791" h="4312749">
                  <a:moveTo>
                    <a:pt x="2987009" y="0"/>
                  </a:moveTo>
                  <a:cubicBezTo>
                    <a:pt x="3434423" y="0"/>
                    <a:pt x="3798884" y="137413"/>
                    <a:pt x="4136908" y="333995"/>
                  </a:cubicBezTo>
                  <a:lnTo>
                    <a:pt x="4315791" y="445229"/>
                  </a:lnTo>
                  <a:lnTo>
                    <a:pt x="4315791" y="1079495"/>
                  </a:lnTo>
                  <a:lnTo>
                    <a:pt x="4206793" y="1000737"/>
                  </a:lnTo>
                  <a:cubicBezTo>
                    <a:pt x="3781561" y="699607"/>
                    <a:pt x="3436718" y="509571"/>
                    <a:pt x="2987119" y="509571"/>
                  </a:cubicBezTo>
                  <a:cubicBezTo>
                    <a:pt x="2204204" y="509571"/>
                    <a:pt x="1649730" y="814251"/>
                    <a:pt x="1133184" y="1528405"/>
                  </a:cubicBezTo>
                  <a:cubicBezTo>
                    <a:pt x="1065585" y="1621878"/>
                    <a:pt x="999510" y="1706892"/>
                    <a:pt x="935607" y="1789050"/>
                  </a:cubicBezTo>
                  <a:cubicBezTo>
                    <a:pt x="670760" y="2129716"/>
                    <a:pt x="543498" y="2306877"/>
                    <a:pt x="543498" y="2610233"/>
                  </a:cubicBezTo>
                  <a:cubicBezTo>
                    <a:pt x="543498" y="2911449"/>
                    <a:pt x="623267" y="3208997"/>
                    <a:pt x="780416" y="3494616"/>
                  </a:cubicBezTo>
                  <a:cubicBezTo>
                    <a:pt x="934194" y="3774018"/>
                    <a:pt x="1154050" y="4029772"/>
                    <a:pt x="1433786" y="4254537"/>
                  </a:cubicBezTo>
                  <a:lnTo>
                    <a:pt x="1513041" y="4312749"/>
                  </a:lnTo>
                  <a:lnTo>
                    <a:pt x="729636" y="4312749"/>
                  </a:lnTo>
                  <a:lnTo>
                    <a:pt x="638463" y="4216521"/>
                  </a:lnTo>
                  <a:cubicBezTo>
                    <a:pt x="243716" y="3758034"/>
                    <a:pt x="0" y="3205314"/>
                    <a:pt x="0" y="2610335"/>
                  </a:cubicBezTo>
                  <a:cubicBezTo>
                    <a:pt x="0" y="2015344"/>
                    <a:pt x="351790" y="1700877"/>
                    <a:pt x="683474" y="1242376"/>
                  </a:cubicBezTo>
                  <a:cubicBezTo>
                    <a:pt x="1236211" y="478174"/>
                    <a:pt x="1925445" y="0"/>
                    <a:pt x="298700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38" name="Freeform: Shape 37">
              <a:extLst>
                <a:ext uri="{FF2B5EF4-FFF2-40B4-BE49-F238E27FC236}">
                  <a16:creationId xmlns:a16="http://schemas.microsoft.com/office/drawing/2014/main" id="{2E166FC5-8F23-41C3-879A-BFF8D5B705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77037" y="2411531"/>
              <a:ext cx="4314657" cy="4364939"/>
            </a:xfrm>
            <a:custGeom>
              <a:avLst/>
              <a:gdLst>
                <a:gd name="connsiteX0" fmla="*/ 3028307 w 4314657"/>
                <a:gd name="connsiteY0" fmla="*/ 21 h 4364939"/>
                <a:gd name="connsiteX1" fmla="*/ 3066670 w 4314657"/>
                <a:gd name="connsiteY1" fmla="*/ 836 h 4364939"/>
                <a:gd name="connsiteX2" fmla="*/ 3220125 w 4314657"/>
                <a:gd name="connsiteY2" fmla="*/ 9909 h 4364939"/>
                <a:gd name="connsiteX3" fmla="*/ 3816113 w 4314657"/>
                <a:gd name="connsiteY3" fmla="*/ 150272 h 4364939"/>
                <a:gd name="connsiteX4" fmla="*/ 4089981 w 4314657"/>
                <a:gd name="connsiteY4" fmla="*/ 272287 h 4364939"/>
                <a:gd name="connsiteX5" fmla="*/ 4314657 w 4314657"/>
                <a:gd name="connsiteY5" fmla="*/ 398926 h 4364939"/>
                <a:gd name="connsiteX6" fmla="*/ 4314657 w 4314657"/>
                <a:gd name="connsiteY6" fmla="*/ 911199 h 4364939"/>
                <a:gd name="connsiteX7" fmla="*/ 4310597 w 4314657"/>
                <a:gd name="connsiteY7" fmla="*/ 908154 h 4364939"/>
                <a:gd name="connsiteX8" fmla="*/ 4203223 w 4314657"/>
                <a:gd name="connsiteY8" fmla="*/ 829562 h 4364939"/>
                <a:gd name="connsiteX9" fmla="*/ 4095850 w 4314657"/>
                <a:gd name="connsiteY9" fmla="*/ 753520 h 4364939"/>
                <a:gd name="connsiteX10" fmla="*/ 3652987 w 4314657"/>
                <a:gd name="connsiteY10" fmla="*/ 494811 h 4364939"/>
                <a:gd name="connsiteX11" fmla="*/ 3173610 w 4314657"/>
                <a:gd name="connsiteY11" fmla="*/ 347209 h 4364939"/>
                <a:gd name="connsiteX12" fmla="*/ 3047760 w 4314657"/>
                <a:gd name="connsiteY12" fmla="*/ 332632 h 4364939"/>
                <a:gd name="connsiteX13" fmla="*/ 3016027 w 4314657"/>
                <a:gd name="connsiteY13" fmla="*/ 330186 h 4364939"/>
                <a:gd name="connsiteX14" fmla="*/ 2984184 w 4314657"/>
                <a:gd name="connsiteY14" fmla="*/ 328658 h 4364939"/>
                <a:gd name="connsiteX15" fmla="*/ 2952233 w 4314657"/>
                <a:gd name="connsiteY15" fmla="*/ 327332 h 4364939"/>
                <a:gd name="connsiteX16" fmla="*/ 2919085 w 4314657"/>
                <a:gd name="connsiteY16" fmla="*/ 327026 h 4364939"/>
                <a:gd name="connsiteX17" fmla="*/ 2852901 w 4314657"/>
                <a:gd name="connsiteY17" fmla="*/ 326720 h 4364939"/>
                <a:gd name="connsiteX18" fmla="*/ 2786826 w 4314657"/>
                <a:gd name="connsiteY18" fmla="*/ 328148 h 4364939"/>
                <a:gd name="connsiteX19" fmla="*/ 2720965 w 4314657"/>
                <a:gd name="connsiteY19" fmla="*/ 331409 h 4364939"/>
                <a:gd name="connsiteX20" fmla="*/ 2655325 w 4314657"/>
                <a:gd name="connsiteY20" fmla="*/ 336098 h 4364939"/>
                <a:gd name="connsiteX21" fmla="*/ 2524803 w 4314657"/>
                <a:gd name="connsiteY21" fmla="*/ 350573 h 4364939"/>
                <a:gd name="connsiteX22" fmla="*/ 2460139 w 4314657"/>
                <a:gd name="connsiteY22" fmla="*/ 360664 h 4364939"/>
                <a:gd name="connsiteX23" fmla="*/ 2396019 w 4314657"/>
                <a:gd name="connsiteY23" fmla="*/ 372693 h 4364939"/>
                <a:gd name="connsiteX24" fmla="*/ 2145843 w 4314657"/>
                <a:gd name="connsiteY24" fmla="*/ 440989 h 4364939"/>
                <a:gd name="connsiteX25" fmla="*/ 1698635 w 4314657"/>
                <a:gd name="connsiteY25" fmla="*/ 682676 h 4364939"/>
                <a:gd name="connsiteX26" fmla="*/ 1498450 w 4314657"/>
                <a:gd name="connsiteY26" fmla="*/ 835474 h 4364939"/>
                <a:gd name="connsiteX27" fmla="*/ 1307285 w 4314657"/>
                <a:gd name="connsiteY27" fmla="*/ 1001220 h 4364939"/>
                <a:gd name="connsiteX28" fmla="*/ 947780 w 4314657"/>
                <a:gd name="connsiteY28" fmla="*/ 1369612 h 4364939"/>
                <a:gd name="connsiteX29" fmla="*/ 905939 w 4314657"/>
                <a:gd name="connsiteY29" fmla="*/ 1419458 h 4364939"/>
                <a:gd name="connsiteX30" fmla="*/ 863228 w 4314657"/>
                <a:gd name="connsiteY30" fmla="*/ 1471545 h 4364939"/>
                <a:gd name="connsiteX31" fmla="*/ 774330 w 4314657"/>
                <a:gd name="connsiteY31" fmla="*/ 1577659 h 4364939"/>
                <a:gd name="connsiteX32" fmla="*/ 595554 w 4314657"/>
                <a:gd name="connsiteY32" fmla="*/ 1780916 h 4364939"/>
                <a:gd name="connsiteX33" fmla="*/ 430365 w 4314657"/>
                <a:gd name="connsiteY33" fmla="*/ 1982644 h 4364939"/>
                <a:gd name="connsiteX34" fmla="*/ 358855 w 4314657"/>
                <a:gd name="connsiteY34" fmla="*/ 2087025 h 4364939"/>
                <a:gd name="connsiteX35" fmla="*/ 296583 w 4314657"/>
                <a:gd name="connsiteY35" fmla="*/ 2194872 h 4364939"/>
                <a:gd name="connsiteX36" fmla="*/ 207358 w 4314657"/>
                <a:gd name="connsiteY36" fmla="*/ 2423918 h 4364939"/>
                <a:gd name="connsiteX37" fmla="*/ 177146 w 4314657"/>
                <a:gd name="connsiteY37" fmla="*/ 2668765 h 4364939"/>
                <a:gd name="connsiteX38" fmla="*/ 248763 w 4314657"/>
                <a:gd name="connsiteY38" fmla="*/ 3168854 h 4364939"/>
                <a:gd name="connsiteX39" fmla="*/ 445688 w 4314657"/>
                <a:gd name="connsiteY39" fmla="*/ 3637956 h 4364939"/>
                <a:gd name="connsiteX40" fmla="*/ 735859 w 4314657"/>
                <a:gd name="connsiteY40" fmla="*/ 4062310 h 4364939"/>
                <a:gd name="connsiteX41" fmla="*/ 910884 w 4314657"/>
                <a:gd name="connsiteY41" fmla="*/ 4254366 h 4364939"/>
                <a:gd name="connsiteX42" fmla="*/ 1030507 w 4314657"/>
                <a:gd name="connsiteY42" fmla="*/ 4364939 h 4364939"/>
                <a:gd name="connsiteX43" fmla="*/ 676755 w 4314657"/>
                <a:gd name="connsiteY43" fmla="*/ 4364939 h 4364939"/>
                <a:gd name="connsiteX44" fmla="*/ 538105 w 4314657"/>
                <a:gd name="connsiteY44" fmla="*/ 4202315 h 4364939"/>
                <a:gd name="connsiteX45" fmla="*/ 241592 w 4314657"/>
                <a:gd name="connsiteY45" fmla="*/ 3731226 h 4364939"/>
                <a:gd name="connsiteX46" fmla="*/ 60317 w 4314657"/>
                <a:gd name="connsiteY46" fmla="*/ 3211362 h 4364939"/>
                <a:gd name="connsiteX47" fmla="*/ 0 w 4314657"/>
                <a:gd name="connsiteY47" fmla="*/ 2668765 h 4364939"/>
                <a:gd name="connsiteX48" fmla="*/ 21736 w 4314657"/>
                <a:gd name="connsiteY48" fmla="*/ 2390280 h 4364939"/>
                <a:gd name="connsiteX49" fmla="*/ 27605 w 4314657"/>
                <a:gd name="connsiteY49" fmla="*/ 2355521 h 4364939"/>
                <a:gd name="connsiteX50" fmla="*/ 34669 w 4314657"/>
                <a:gd name="connsiteY50" fmla="*/ 2320862 h 4364939"/>
                <a:gd name="connsiteX51" fmla="*/ 50753 w 4314657"/>
                <a:gd name="connsiteY51" fmla="*/ 2251750 h 4364939"/>
                <a:gd name="connsiteX52" fmla="*/ 93899 w 4314657"/>
                <a:gd name="connsiteY52" fmla="*/ 2116179 h 4364939"/>
                <a:gd name="connsiteX53" fmla="*/ 150194 w 4314657"/>
                <a:gd name="connsiteY53" fmla="*/ 1985498 h 4364939"/>
                <a:gd name="connsiteX54" fmla="*/ 216486 w 4314657"/>
                <a:gd name="connsiteY54" fmla="*/ 1860628 h 4364939"/>
                <a:gd name="connsiteX55" fmla="*/ 363527 w 4314657"/>
                <a:gd name="connsiteY55" fmla="*/ 1625058 h 4364939"/>
                <a:gd name="connsiteX56" fmla="*/ 514155 w 4314657"/>
                <a:gd name="connsiteY56" fmla="*/ 1402231 h 4364939"/>
                <a:gd name="connsiteX57" fmla="*/ 586861 w 4314657"/>
                <a:gd name="connsiteY57" fmla="*/ 1293160 h 4364939"/>
                <a:gd name="connsiteX58" fmla="*/ 623702 w 4314657"/>
                <a:gd name="connsiteY58" fmla="*/ 1236892 h 4364939"/>
                <a:gd name="connsiteX59" fmla="*/ 662283 w 4314657"/>
                <a:gd name="connsiteY59" fmla="*/ 1178892 h 4364939"/>
                <a:gd name="connsiteX60" fmla="*/ 827364 w 4314657"/>
                <a:gd name="connsiteY60" fmla="*/ 951170 h 4364939"/>
                <a:gd name="connsiteX61" fmla="*/ 1016355 w 4314657"/>
                <a:gd name="connsiteY61" fmla="*/ 736089 h 4364939"/>
                <a:gd name="connsiteX62" fmla="*/ 1482474 w 4314657"/>
                <a:gd name="connsiteY62" fmla="*/ 378707 h 4364939"/>
                <a:gd name="connsiteX63" fmla="*/ 2035644 w 4314657"/>
                <a:gd name="connsiteY63" fmla="*/ 149151 h 4364939"/>
                <a:gd name="connsiteX64" fmla="*/ 2324619 w 4314657"/>
                <a:gd name="connsiteY64" fmla="*/ 72802 h 4364939"/>
                <a:gd name="connsiteX65" fmla="*/ 2618809 w 4314657"/>
                <a:gd name="connsiteY65" fmla="*/ 24078 h 4364939"/>
                <a:gd name="connsiteX66" fmla="*/ 2914849 w 4314657"/>
                <a:gd name="connsiteY66" fmla="*/ 1957 h 4364939"/>
                <a:gd name="connsiteX67" fmla="*/ 2951907 w 4314657"/>
                <a:gd name="connsiteY67" fmla="*/ 633 h 4364939"/>
                <a:gd name="connsiteX68" fmla="*/ 2990052 w 4314657"/>
                <a:gd name="connsiteY68" fmla="*/ 224 h 4364939"/>
                <a:gd name="connsiteX69" fmla="*/ 3028307 w 4314657"/>
                <a:gd name="connsiteY69" fmla="*/ 21 h 4364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4314657" h="4364939">
                  <a:moveTo>
                    <a:pt x="3028307" y="21"/>
                  </a:moveTo>
                  <a:lnTo>
                    <a:pt x="3066670" y="836"/>
                  </a:lnTo>
                  <a:cubicBezTo>
                    <a:pt x="3117749" y="1856"/>
                    <a:pt x="3168937" y="5320"/>
                    <a:pt x="3220125" y="9909"/>
                  </a:cubicBezTo>
                  <a:cubicBezTo>
                    <a:pt x="3424763" y="29073"/>
                    <a:pt x="3627448" y="77898"/>
                    <a:pt x="3816113" y="150272"/>
                  </a:cubicBezTo>
                  <a:cubicBezTo>
                    <a:pt x="3910880" y="185950"/>
                    <a:pt x="4001951" y="227538"/>
                    <a:pt x="4089981" y="272287"/>
                  </a:cubicBezTo>
                  <a:lnTo>
                    <a:pt x="4314657" y="398926"/>
                  </a:lnTo>
                  <a:lnTo>
                    <a:pt x="4314657" y="911199"/>
                  </a:lnTo>
                  <a:lnTo>
                    <a:pt x="4310597" y="908154"/>
                  </a:lnTo>
                  <a:cubicBezTo>
                    <a:pt x="4274842" y="881549"/>
                    <a:pt x="4239087" y="855352"/>
                    <a:pt x="4203223" y="829562"/>
                  </a:cubicBezTo>
                  <a:cubicBezTo>
                    <a:pt x="4167576" y="803773"/>
                    <a:pt x="4131821" y="778086"/>
                    <a:pt x="4095850" y="753520"/>
                  </a:cubicBezTo>
                  <a:cubicBezTo>
                    <a:pt x="3951852" y="654949"/>
                    <a:pt x="3806115" y="565043"/>
                    <a:pt x="3652987" y="494811"/>
                  </a:cubicBezTo>
                  <a:cubicBezTo>
                    <a:pt x="3500404" y="423761"/>
                    <a:pt x="3340213" y="373101"/>
                    <a:pt x="3173610" y="347209"/>
                  </a:cubicBezTo>
                  <a:cubicBezTo>
                    <a:pt x="3131987" y="341093"/>
                    <a:pt x="3090036" y="335792"/>
                    <a:pt x="3047760" y="332632"/>
                  </a:cubicBezTo>
                  <a:lnTo>
                    <a:pt x="3016027" y="330186"/>
                  </a:lnTo>
                  <a:cubicBezTo>
                    <a:pt x="3005485" y="329472"/>
                    <a:pt x="2994834" y="329168"/>
                    <a:pt x="2984184" y="328658"/>
                  </a:cubicBezTo>
                  <a:cubicBezTo>
                    <a:pt x="2973533" y="328249"/>
                    <a:pt x="2962992" y="327638"/>
                    <a:pt x="2952233" y="327332"/>
                  </a:cubicBezTo>
                  <a:lnTo>
                    <a:pt x="2919085" y="327026"/>
                  </a:lnTo>
                  <a:cubicBezTo>
                    <a:pt x="2897025" y="326925"/>
                    <a:pt x="2874854" y="326212"/>
                    <a:pt x="2852901" y="326720"/>
                  </a:cubicBezTo>
                  <a:lnTo>
                    <a:pt x="2786826" y="328148"/>
                  </a:lnTo>
                  <a:cubicBezTo>
                    <a:pt x="2764763" y="328759"/>
                    <a:pt x="2742919" y="330391"/>
                    <a:pt x="2720965" y="331409"/>
                  </a:cubicBezTo>
                  <a:cubicBezTo>
                    <a:pt x="2699013" y="332326"/>
                    <a:pt x="2677170" y="334162"/>
                    <a:pt x="2655325" y="336098"/>
                  </a:cubicBezTo>
                  <a:cubicBezTo>
                    <a:pt x="2611528" y="339463"/>
                    <a:pt x="2568165" y="345170"/>
                    <a:pt x="2524803" y="350573"/>
                  </a:cubicBezTo>
                  <a:lnTo>
                    <a:pt x="2460139" y="360664"/>
                  </a:lnTo>
                  <a:cubicBezTo>
                    <a:pt x="2438622" y="364130"/>
                    <a:pt x="2417430" y="368717"/>
                    <a:pt x="2396019" y="372693"/>
                  </a:cubicBezTo>
                  <a:cubicBezTo>
                    <a:pt x="2310709" y="389513"/>
                    <a:pt x="2226809" y="411836"/>
                    <a:pt x="2145843" y="440989"/>
                  </a:cubicBezTo>
                  <a:cubicBezTo>
                    <a:pt x="1983479" y="499295"/>
                    <a:pt x="1835678" y="585838"/>
                    <a:pt x="1698635" y="682676"/>
                  </a:cubicBezTo>
                  <a:cubicBezTo>
                    <a:pt x="1629841" y="730992"/>
                    <a:pt x="1563549" y="782367"/>
                    <a:pt x="1498450" y="835474"/>
                  </a:cubicBezTo>
                  <a:cubicBezTo>
                    <a:pt x="1433352" y="888583"/>
                    <a:pt x="1369775" y="943932"/>
                    <a:pt x="1307285" y="1001220"/>
                  </a:cubicBezTo>
                  <a:cubicBezTo>
                    <a:pt x="1182958" y="1116304"/>
                    <a:pt x="1060588" y="1237708"/>
                    <a:pt x="947780" y="1369612"/>
                  </a:cubicBezTo>
                  <a:cubicBezTo>
                    <a:pt x="933325" y="1385818"/>
                    <a:pt x="919958" y="1402841"/>
                    <a:pt x="905939" y="1419458"/>
                  </a:cubicBezTo>
                  <a:lnTo>
                    <a:pt x="863228" y="1471545"/>
                  </a:lnTo>
                  <a:cubicBezTo>
                    <a:pt x="833776" y="1507529"/>
                    <a:pt x="804215" y="1543001"/>
                    <a:pt x="774330" y="1577659"/>
                  </a:cubicBezTo>
                  <a:cubicBezTo>
                    <a:pt x="714665" y="1647178"/>
                    <a:pt x="653806" y="1714046"/>
                    <a:pt x="595554" y="1780916"/>
                  </a:cubicBezTo>
                  <a:cubicBezTo>
                    <a:pt x="537303" y="1847683"/>
                    <a:pt x="481009" y="1914144"/>
                    <a:pt x="430365" y="1982644"/>
                  </a:cubicBezTo>
                  <a:cubicBezTo>
                    <a:pt x="405369" y="2016995"/>
                    <a:pt x="381351" y="2051756"/>
                    <a:pt x="358855" y="2087025"/>
                  </a:cubicBezTo>
                  <a:cubicBezTo>
                    <a:pt x="336685" y="2122396"/>
                    <a:pt x="315601" y="2158277"/>
                    <a:pt x="296583" y="2194872"/>
                  </a:cubicBezTo>
                  <a:cubicBezTo>
                    <a:pt x="258980" y="2268161"/>
                    <a:pt x="227572" y="2344307"/>
                    <a:pt x="207358" y="2423918"/>
                  </a:cubicBezTo>
                  <a:cubicBezTo>
                    <a:pt x="186817" y="2503426"/>
                    <a:pt x="178124" y="2585790"/>
                    <a:pt x="177146" y="2668765"/>
                  </a:cubicBezTo>
                  <a:cubicBezTo>
                    <a:pt x="177037" y="2837670"/>
                    <a:pt x="201490" y="3006472"/>
                    <a:pt x="248763" y="3168854"/>
                  </a:cubicBezTo>
                  <a:cubicBezTo>
                    <a:pt x="295931" y="3331644"/>
                    <a:pt x="363962" y="3488316"/>
                    <a:pt x="445688" y="3637956"/>
                  </a:cubicBezTo>
                  <a:cubicBezTo>
                    <a:pt x="527413" y="3787697"/>
                    <a:pt x="625115" y="3929794"/>
                    <a:pt x="735859" y="4062310"/>
                  </a:cubicBezTo>
                  <a:cubicBezTo>
                    <a:pt x="791121" y="4128668"/>
                    <a:pt x="849589" y="4192733"/>
                    <a:pt x="910884" y="4254366"/>
                  </a:cubicBezTo>
                  <a:lnTo>
                    <a:pt x="1030507" y="4364939"/>
                  </a:lnTo>
                  <a:lnTo>
                    <a:pt x="676755" y="4364939"/>
                  </a:lnTo>
                  <a:lnTo>
                    <a:pt x="538105" y="4202315"/>
                  </a:lnTo>
                  <a:cubicBezTo>
                    <a:pt x="423518" y="4054791"/>
                    <a:pt x="323372" y="3897379"/>
                    <a:pt x="241592" y="3731226"/>
                  </a:cubicBezTo>
                  <a:cubicBezTo>
                    <a:pt x="160193" y="3565073"/>
                    <a:pt x="99768" y="3389950"/>
                    <a:pt x="60317" y="3211362"/>
                  </a:cubicBezTo>
                  <a:cubicBezTo>
                    <a:pt x="20759" y="3032669"/>
                    <a:pt x="435" y="2850716"/>
                    <a:pt x="0" y="2668765"/>
                  </a:cubicBezTo>
                  <a:cubicBezTo>
                    <a:pt x="0" y="2576309"/>
                    <a:pt x="6413" y="2483039"/>
                    <a:pt x="21736" y="2390280"/>
                  </a:cubicBezTo>
                  <a:lnTo>
                    <a:pt x="27605" y="2355521"/>
                  </a:lnTo>
                  <a:lnTo>
                    <a:pt x="34669" y="2320862"/>
                  </a:lnTo>
                  <a:cubicBezTo>
                    <a:pt x="39343" y="2297723"/>
                    <a:pt x="45102" y="2274686"/>
                    <a:pt x="50753" y="2251750"/>
                  </a:cubicBezTo>
                  <a:cubicBezTo>
                    <a:pt x="62708" y="2205881"/>
                    <a:pt x="77379" y="2160723"/>
                    <a:pt x="93899" y="2116179"/>
                  </a:cubicBezTo>
                  <a:cubicBezTo>
                    <a:pt x="110744" y="2071734"/>
                    <a:pt x="129762" y="2028209"/>
                    <a:pt x="150194" y="1985498"/>
                  </a:cubicBezTo>
                  <a:cubicBezTo>
                    <a:pt x="170734" y="1942890"/>
                    <a:pt x="193229" y="1901402"/>
                    <a:pt x="216486" y="1860628"/>
                  </a:cubicBezTo>
                  <a:cubicBezTo>
                    <a:pt x="263109" y="1779183"/>
                    <a:pt x="312993" y="1701000"/>
                    <a:pt x="363527" y="1625058"/>
                  </a:cubicBezTo>
                  <a:lnTo>
                    <a:pt x="514155" y="1402231"/>
                  </a:lnTo>
                  <a:cubicBezTo>
                    <a:pt x="538825" y="1365636"/>
                    <a:pt x="563277" y="1329551"/>
                    <a:pt x="586861" y="1293160"/>
                  </a:cubicBezTo>
                  <a:lnTo>
                    <a:pt x="623702" y="1236892"/>
                  </a:lnTo>
                  <a:cubicBezTo>
                    <a:pt x="636526" y="1217525"/>
                    <a:pt x="649025" y="1198055"/>
                    <a:pt x="662283" y="1178892"/>
                  </a:cubicBezTo>
                  <a:cubicBezTo>
                    <a:pt x="713905" y="1101523"/>
                    <a:pt x="769222" y="1025786"/>
                    <a:pt x="827364" y="951170"/>
                  </a:cubicBezTo>
                  <a:cubicBezTo>
                    <a:pt x="885834" y="876861"/>
                    <a:pt x="947997" y="804283"/>
                    <a:pt x="1016355" y="736089"/>
                  </a:cubicBezTo>
                  <a:cubicBezTo>
                    <a:pt x="1152311" y="599497"/>
                    <a:pt x="1308047" y="476054"/>
                    <a:pt x="1482474" y="378707"/>
                  </a:cubicBezTo>
                  <a:cubicBezTo>
                    <a:pt x="1656793" y="281156"/>
                    <a:pt x="1845132" y="207966"/>
                    <a:pt x="2035644" y="149151"/>
                  </a:cubicBezTo>
                  <a:cubicBezTo>
                    <a:pt x="2131063" y="119997"/>
                    <a:pt x="2227460" y="94412"/>
                    <a:pt x="2324619" y="72802"/>
                  </a:cubicBezTo>
                  <a:cubicBezTo>
                    <a:pt x="2421885" y="51396"/>
                    <a:pt x="2520239" y="35291"/>
                    <a:pt x="2618809" y="24078"/>
                  </a:cubicBezTo>
                  <a:cubicBezTo>
                    <a:pt x="2717272" y="12252"/>
                    <a:pt x="2816168" y="4914"/>
                    <a:pt x="2914849" y="1957"/>
                  </a:cubicBezTo>
                  <a:lnTo>
                    <a:pt x="2951907" y="633"/>
                  </a:lnTo>
                  <a:lnTo>
                    <a:pt x="2990052" y="224"/>
                  </a:lnTo>
                  <a:cubicBezTo>
                    <a:pt x="3002768" y="224"/>
                    <a:pt x="3015592" y="-81"/>
                    <a:pt x="3028307" y="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39" name="Freeform: Shape 38">
              <a:extLst>
                <a:ext uri="{FF2B5EF4-FFF2-40B4-BE49-F238E27FC236}">
                  <a16:creationId xmlns:a16="http://schemas.microsoft.com/office/drawing/2014/main" id="{5C727C6A-DB0B-482E-B0E4-4F035FC023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55526" y="2145638"/>
              <a:ext cx="4336168" cy="4630833"/>
            </a:xfrm>
            <a:custGeom>
              <a:avLst/>
              <a:gdLst>
                <a:gd name="connsiteX0" fmla="*/ 3053738 w 4336168"/>
                <a:gd name="connsiteY0" fmla="*/ 111 h 4630833"/>
                <a:gd name="connsiteX1" fmla="*/ 3093948 w 4336168"/>
                <a:gd name="connsiteY1" fmla="*/ 316 h 4630833"/>
                <a:gd name="connsiteX2" fmla="*/ 3134268 w 4336168"/>
                <a:gd name="connsiteY2" fmla="*/ 1743 h 4630833"/>
                <a:gd name="connsiteX3" fmla="*/ 3295438 w 4336168"/>
                <a:gd name="connsiteY3" fmla="*/ 13058 h 4630833"/>
                <a:gd name="connsiteX4" fmla="*/ 3918813 w 4336168"/>
                <a:gd name="connsiteY4" fmla="*/ 169935 h 4630833"/>
                <a:gd name="connsiteX5" fmla="*/ 4203331 w 4336168"/>
                <a:gd name="connsiteY5" fmla="*/ 305405 h 4630833"/>
                <a:gd name="connsiteX6" fmla="*/ 4336168 w 4336168"/>
                <a:gd name="connsiteY6" fmla="*/ 386579 h 4630833"/>
                <a:gd name="connsiteX7" fmla="*/ 4336168 w 4336168"/>
                <a:gd name="connsiteY7" fmla="*/ 772673 h 4630833"/>
                <a:gd name="connsiteX8" fmla="*/ 4270820 w 4336168"/>
                <a:gd name="connsiteY8" fmla="*/ 728127 h 4630833"/>
                <a:gd name="connsiteX9" fmla="*/ 4030208 w 4336168"/>
                <a:gd name="connsiteY9" fmla="*/ 587253 h 4630833"/>
                <a:gd name="connsiteX10" fmla="*/ 3781010 w 4336168"/>
                <a:gd name="connsiteY10" fmla="*/ 471455 h 4630833"/>
                <a:gd name="connsiteX11" fmla="*/ 3254466 w 4336168"/>
                <a:gd name="connsiteY11" fmla="*/ 338024 h 4630833"/>
                <a:gd name="connsiteX12" fmla="*/ 3117966 w 4336168"/>
                <a:gd name="connsiteY12" fmla="*/ 326812 h 4630833"/>
                <a:gd name="connsiteX13" fmla="*/ 3083625 w 4336168"/>
                <a:gd name="connsiteY13" fmla="*/ 325179 h 4630833"/>
                <a:gd name="connsiteX14" fmla="*/ 3049173 w 4336168"/>
                <a:gd name="connsiteY14" fmla="*/ 324366 h 4630833"/>
                <a:gd name="connsiteX15" fmla="*/ 2978858 w 4336168"/>
                <a:gd name="connsiteY15" fmla="*/ 323855 h 4630833"/>
                <a:gd name="connsiteX16" fmla="*/ 2695862 w 4336168"/>
                <a:gd name="connsiteY16" fmla="*/ 335373 h 4630833"/>
                <a:gd name="connsiteX17" fmla="*/ 2417972 w 4336168"/>
                <a:gd name="connsiteY17" fmla="*/ 372070 h 4630833"/>
                <a:gd name="connsiteX18" fmla="*/ 2148451 w 4336168"/>
                <a:gd name="connsiteY18" fmla="*/ 437613 h 4630833"/>
                <a:gd name="connsiteX19" fmla="*/ 1889690 w 4336168"/>
                <a:gd name="connsiteY19" fmla="*/ 532515 h 4630833"/>
                <a:gd name="connsiteX20" fmla="*/ 1644512 w 4336168"/>
                <a:gd name="connsiteY20" fmla="*/ 658098 h 4630833"/>
                <a:gd name="connsiteX21" fmla="*/ 1200999 w 4336168"/>
                <a:gd name="connsiteY21" fmla="*/ 992137 h 4630833"/>
                <a:gd name="connsiteX22" fmla="*/ 1003531 w 4336168"/>
                <a:gd name="connsiteY22" fmla="*/ 1192234 h 4630833"/>
                <a:gd name="connsiteX23" fmla="*/ 910394 w 4336168"/>
                <a:gd name="connsiteY23" fmla="*/ 1298347 h 4630833"/>
                <a:gd name="connsiteX24" fmla="*/ 821278 w 4336168"/>
                <a:gd name="connsiteY24" fmla="*/ 1408233 h 4630833"/>
                <a:gd name="connsiteX25" fmla="*/ 732162 w 4336168"/>
                <a:gd name="connsiteY25" fmla="*/ 1521993 h 4630833"/>
                <a:gd name="connsiteX26" fmla="*/ 640548 w 4336168"/>
                <a:gd name="connsiteY26" fmla="*/ 1634323 h 4630833"/>
                <a:gd name="connsiteX27" fmla="*/ 457317 w 4336168"/>
                <a:gd name="connsiteY27" fmla="*/ 1855930 h 4630833"/>
                <a:gd name="connsiteX28" fmla="*/ 369288 w 4336168"/>
                <a:gd name="connsiteY28" fmla="*/ 1967955 h 4630833"/>
                <a:gd name="connsiteX29" fmla="*/ 287128 w 4336168"/>
                <a:gd name="connsiteY29" fmla="*/ 2083243 h 4630833"/>
                <a:gd name="connsiteX30" fmla="*/ 212683 w 4336168"/>
                <a:gd name="connsiteY30" fmla="*/ 2202607 h 4630833"/>
                <a:gd name="connsiteX31" fmla="*/ 179101 w 4336168"/>
                <a:gd name="connsiteY31" fmla="*/ 2264177 h 4630833"/>
                <a:gd name="connsiteX32" fmla="*/ 148890 w 4336168"/>
                <a:gd name="connsiteY32" fmla="*/ 2327172 h 4630833"/>
                <a:gd name="connsiteX33" fmla="*/ 61295 w 4336168"/>
                <a:gd name="connsiteY33" fmla="*/ 2590672 h 4630833"/>
                <a:gd name="connsiteX34" fmla="*/ 32604 w 4336168"/>
                <a:gd name="connsiteY34" fmla="*/ 2866202 h 4630833"/>
                <a:gd name="connsiteX35" fmla="*/ 100853 w 4336168"/>
                <a:gd name="connsiteY35" fmla="*/ 3418074 h 4630833"/>
                <a:gd name="connsiteX36" fmla="*/ 184971 w 4336168"/>
                <a:gd name="connsiteY36" fmla="*/ 3684428 h 4630833"/>
                <a:gd name="connsiteX37" fmla="*/ 210836 w 4336168"/>
                <a:gd name="connsiteY37" fmla="*/ 3749462 h 4630833"/>
                <a:gd name="connsiteX38" fmla="*/ 238440 w 4336168"/>
                <a:gd name="connsiteY38" fmla="*/ 3813783 h 4630833"/>
                <a:gd name="connsiteX39" fmla="*/ 252894 w 4336168"/>
                <a:gd name="connsiteY39" fmla="*/ 3845688 h 4630833"/>
                <a:gd name="connsiteX40" fmla="*/ 268109 w 4336168"/>
                <a:gd name="connsiteY40" fmla="*/ 3877287 h 4630833"/>
                <a:gd name="connsiteX41" fmla="*/ 299409 w 4336168"/>
                <a:gd name="connsiteY41" fmla="*/ 3939978 h 4630833"/>
                <a:gd name="connsiteX42" fmla="*/ 440689 w 4336168"/>
                <a:gd name="connsiteY42" fmla="*/ 4182378 h 4630833"/>
                <a:gd name="connsiteX43" fmla="*/ 606640 w 4336168"/>
                <a:gd name="connsiteY43" fmla="*/ 4409488 h 4630833"/>
                <a:gd name="connsiteX44" fmla="*/ 792425 w 4336168"/>
                <a:gd name="connsiteY44" fmla="*/ 4621205 h 4630833"/>
                <a:gd name="connsiteX45" fmla="*/ 802442 w 4336168"/>
                <a:gd name="connsiteY45" fmla="*/ 4630833 h 4630833"/>
                <a:gd name="connsiteX46" fmla="*/ 592561 w 4336168"/>
                <a:gd name="connsiteY46" fmla="*/ 4630833 h 4630833"/>
                <a:gd name="connsiteX47" fmla="*/ 489377 w 4336168"/>
                <a:gd name="connsiteY47" fmla="*/ 4483185 h 4630833"/>
                <a:gd name="connsiteX48" fmla="*/ 344944 w 4336168"/>
                <a:gd name="connsiteY48" fmla="*/ 4231611 h 4630833"/>
                <a:gd name="connsiteX49" fmla="*/ 224311 w 4336168"/>
                <a:gd name="connsiteY49" fmla="*/ 3970456 h 4630833"/>
                <a:gd name="connsiteX50" fmla="*/ 0 w 4336168"/>
                <a:gd name="connsiteY50" fmla="*/ 2866202 h 4630833"/>
                <a:gd name="connsiteX51" fmla="*/ 25105 w 4336168"/>
                <a:gd name="connsiteY51" fmla="*/ 2584351 h 4630833"/>
                <a:gd name="connsiteX52" fmla="*/ 105200 w 4336168"/>
                <a:gd name="connsiteY52" fmla="*/ 2310863 h 4630833"/>
                <a:gd name="connsiteX53" fmla="*/ 232245 w 4336168"/>
                <a:gd name="connsiteY53" fmla="*/ 2053172 h 4630833"/>
                <a:gd name="connsiteX54" fmla="*/ 307667 w 4336168"/>
                <a:gd name="connsiteY54" fmla="*/ 1930341 h 4630833"/>
                <a:gd name="connsiteX55" fmla="*/ 386893 w 4336168"/>
                <a:gd name="connsiteY55" fmla="*/ 1810161 h 4630833"/>
                <a:gd name="connsiteX56" fmla="*/ 548823 w 4336168"/>
                <a:gd name="connsiteY56" fmla="*/ 1573876 h 4630833"/>
                <a:gd name="connsiteX57" fmla="*/ 626419 w 4336168"/>
                <a:gd name="connsiteY57" fmla="*/ 1455224 h 4630833"/>
                <a:gd name="connsiteX58" fmla="*/ 701081 w 4336168"/>
                <a:gd name="connsiteY58" fmla="*/ 1334534 h 4630833"/>
                <a:gd name="connsiteX59" fmla="*/ 861162 w 4336168"/>
                <a:gd name="connsiteY59" fmla="*/ 1091320 h 4630833"/>
                <a:gd name="connsiteX60" fmla="*/ 1042329 w 4336168"/>
                <a:gd name="connsiteY60" fmla="*/ 858093 h 4630833"/>
                <a:gd name="connsiteX61" fmla="*/ 1487799 w 4336168"/>
                <a:gd name="connsiteY61" fmla="*/ 446686 h 4630833"/>
                <a:gd name="connsiteX62" fmla="*/ 1754060 w 4336168"/>
                <a:gd name="connsiteY62" fmla="*/ 283388 h 4630833"/>
                <a:gd name="connsiteX63" fmla="*/ 2044121 w 4336168"/>
                <a:gd name="connsiteY63" fmla="*/ 157906 h 4630833"/>
                <a:gd name="connsiteX64" fmla="*/ 2349287 w 4336168"/>
                <a:gd name="connsiteY64" fmla="*/ 71364 h 4630833"/>
                <a:gd name="connsiteX65" fmla="*/ 2661411 w 4336168"/>
                <a:gd name="connsiteY65" fmla="*/ 21213 h 4630833"/>
                <a:gd name="connsiteX66" fmla="*/ 2818124 w 4336168"/>
                <a:gd name="connsiteY66" fmla="*/ 7146 h 4630833"/>
                <a:gd name="connsiteX67" fmla="*/ 2974728 w 4336168"/>
                <a:gd name="connsiteY67" fmla="*/ 1029 h 4630833"/>
                <a:gd name="connsiteX68" fmla="*/ 3053738 w 4336168"/>
                <a:gd name="connsiteY68" fmla="*/ 111 h 4630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4336168" h="4630833">
                  <a:moveTo>
                    <a:pt x="3053738" y="111"/>
                  </a:moveTo>
                  <a:lnTo>
                    <a:pt x="3093948" y="316"/>
                  </a:lnTo>
                  <a:lnTo>
                    <a:pt x="3134268" y="1743"/>
                  </a:lnTo>
                  <a:cubicBezTo>
                    <a:pt x="3187955" y="3475"/>
                    <a:pt x="3241749" y="7756"/>
                    <a:pt x="3295438" y="13058"/>
                  </a:cubicBezTo>
                  <a:cubicBezTo>
                    <a:pt x="3510076" y="35585"/>
                    <a:pt x="3722324" y="89406"/>
                    <a:pt x="3918813" y="169935"/>
                  </a:cubicBezTo>
                  <a:cubicBezTo>
                    <a:pt x="4017384" y="209689"/>
                    <a:pt x="4111933" y="255763"/>
                    <a:pt x="4203331" y="305405"/>
                  </a:cubicBezTo>
                  <a:lnTo>
                    <a:pt x="4336168" y="386579"/>
                  </a:lnTo>
                  <a:lnTo>
                    <a:pt x="4336168" y="772673"/>
                  </a:lnTo>
                  <a:lnTo>
                    <a:pt x="4270820" y="728127"/>
                  </a:lnTo>
                  <a:cubicBezTo>
                    <a:pt x="4191920" y="677771"/>
                    <a:pt x="4111825" y="630168"/>
                    <a:pt x="4030208" y="587253"/>
                  </a:cubicBezTo>
                  <a:cubicBezTo>
                    <a:pt x="3948699" y="544136"/>
                    <a:pt x="3865886" y="504687"/>
                    <a:pt x="3781010" y="471455"/>
                  </a:cubicBezTo>
                  <a:cubicBezTo>
                    <a:pt x="3611688" y="404384"/>
                    <a:pt x="3435522" y="358818"/>
                    <a:pt x="3254466" y="338024"/>
                  </a:cubicBezTo>
                  <a:cubicBezTo>
                    <a:pt x="3209255" y="333029"/>
                    <a:pt x="3163720" y="328748"/>
                    <a:pt x="3117966" y="326812"/>
                  </a:cubicBezTo>
                  <a:lnTo>
                    <a:pt x="3083625" y="325179"/>
                  </a:lnTo>
                  <a:lnTo>
                    <a:pt x="3049173" y="324366"/>
                  </a:lnTo>
                  <a:cubicBezTo>
                    <a:pt x="3026568" y="323447"/>
                    <a:pt x="3002550" y="323855"/>
                    <a:pt x="2978858" y="323855"/>
                  </a:cubicBezTo>
                  <a:cubicBezTo>
                    <a:pt x="2883983" y="323956"/>
                    <a:pt x="2789434" y="327423"/>
                    <a:pt x="2695862" y="335373"/>
                  </a:cubicBezTo>
                  <a:cubicBezTo>
                    <a:pt x="2602290" y="343223"/>
                    <a:pt x="2509371" y="354945"/>
                    <a:pt x="2417972" y="372070"/>
                  </a:cubicBezTo>
                  <a:cubicBezTo>
                    <a:pt x="2326683" y="389500"/>
                    <a:pt x="2236697" y="411009"/>
                    <a:pt x="2148451" y="437613"/>
                  </a:cubicBezTo>
                  <a:cubicBezTo>
                    <a:pt x="2060204" y="464116"/>
                    <a:pt x="1973588" y="495411"/>
                    <a:pt x="1889690" y="532515"/>
                  </a:cubicBezTo>
                  <a:cubicBezTo>
                    <a:pt x="1805247" y="568599"/>
                    <a:pt x="1723848" y="611411"/>
                    <a:pt x="1644512" y="658098"/>
                  </a:cubicBezTo>
                  <a:cubicBezTo>
                    <a:pt x="1486169" y="751979"/>
                    <a:pt x="1338149" y="865229"/>
                    <a:pt x="1200999" y="992137"/>
                  </a:cubicBezTo>
                  <a:cubicBezTo>
                    <a:pt x="1132531" y="1055744"/>
                    <a:pt x="1066782" y="1122715"/>
                    <a:pt x="1003531" y="1192234"/>
                  </a:cubicBezTo>
                  <a:cubicBezTo>
                    <a:pt x="971688" y="1226790"/>
                    <a:pt x="941150" y="1262568"/>
                    <a:pt x="910394" y="1298347"/>
                  </a:cubicBezTo>
                  <a:cubicBezTo>
                    <a:pt x="880507" y="1334738"/>
                    <a:pt x="850187" y="1370925"/>
                    <a:pt x="821278" y="1408233"/>
                  </a:cubicBezTo>
                  <a:cubicBezTo>
                    <a:pt x="792152" y="1444624"/>
                    <a:pt x="762266" y="1484480"/>
                    <a:pt x="732162" y="1521993"/>
                  </a:cubicBezTo>
                  <a:cubicBezTo>
                    <a:pt x="701950" y="1559810"/>
                    <a:pt x="671302" y="1597219"/>
                    <a:pt x="640548" y="1634323"/>
                  </a:cubicBezTo>
                  <a:cubicBezTo>
                    <a:pt x="579362" y="1708838"/>
                    <a:pt x="516980" y="1781618"/>
                    <a:pt x="457317" y="1855930"/>
                  </a:cubicBezTo>
                  <a:cubicBezTo>
                    <a:pt x="427540" y="1893033"/>
                    <a:pt x="397870" y="1930239"/>
                    <a:pt x="369288" y="1967955"/>
                  </a:cubicBezTo>
                  <a:cubicBezTo>
                    <a:pt x="341141" y="2005976"/>
                    <a:pt x="313211" y="2044100"/>
                    <a:pt x="287128" y="2083243"/>
                  </a:cubicBezTo>
                  <a:cubicBezTo>
                    <a:pt x="260936" y="2122284"/>
                    <a:pt x="235506" y="2161835"/>
                    <a:pt x="212683" y="2202607"/>
                  </a:cubicBezTo>
                  <a:cubicBezTo>
                    <a:pt x="200728" y="2222791"/>
                    <a:pt x="190187" y="2243586"/>
                    <a:pt x="179101" y="2264177"/>
                  </a:cubicBezTo>
                  <a:cubicBezTo>
                    <a:pt x="168886" y="2285072"/>
                    <a:pt x="158127" y="2305867"/>
                    <a:pt x="148890" y="2327172"/>
                  </a:cubicBezTo>
                  <a:cubicBezTo>
                    <a:pt x="109982" y="2411777"/>
                    <a:pt x="81183" y="2500256"/>
                    <a:pt x="61295" y="2590672"/>
                  </a:cubicBezTo>
                  <a:cubicBezTo>
                    <a:pt x="42386" y="2681292"/>
                    <a:pt x="33147" y="2773643"/>
                    <a:pt x="32604" y="2866202"/>
                  </a:cubicBezTo>
                  <a:cubicBezTo>
                    <a:pt x="32495" y="3051925"/>
                    <a:pt x="55643" y="3237650"/>
                    <a:pt x="100853" y="3418074"/>
                  </a:cubicBezTo>
                  <a:cubicBezTo>
                    <a:pt x="123133" y="3508490"/>
                    <a:pt x="151498" y="3597377"/>
                    <a:pt x="184971" y="3684428"/>
                  </a:cubicBezTo>
                  <a:cubicBezTo>
                    <a:pt x="192796" y="3706344"/>
                    <a:pt x="202250" y="3727751"/>
                    <a:pt x="210836" y="3749462"/>
                  </a:cubicBezTo>
                  <a:cubicBezTo>
                    <a:pt x="219421" y="3771175"/>
                    <a:pt x="228985" y="3792479"/>
                    <a:pt x="238440" y="3813783"/>
                  </a:cubicBezTo>
                  <a:lnTo>
                    <a:pt x="252894" y="3845688"/>
                  </a:lnTo>
                  <a:lnTo>
                    <a:pt x="268109" y="3877287"/>
                  </a:lnTo>
                  <a:cubicBezTo>
                    <a:pt x="278215" y="3898287"/>
                    <a:pt x="288432" y="3919284"/>
                    <a:pt x="299409" y="3939978"/>
                  </a:cubicBezTo>
                  <a:cubicBezTo>
                    <a:pt x="341792" y="4023258"/>
                    <a:pt x="389828" y="4103787"/>
                    <a:pt x="440689" y="4182378"/>
                  </a:cubicBezTo>
                  <a:cubicBezTo>
                    <a:pt x="492420" y="4260561"/>
                    <a:pt x="547953" y="4336299"/>
                    <a:pt x="606640" y="4409488"/>
                  </a:cubicBezTo>
                  <a:cubicBezTo>
                    <a:pt x="665381" y="4482677"/>
                    <a:pt x="727435" y="4553292"/>
                    <a:pt x="792425" y="4621205"/>
                  </a:cubicBezTo>
                  <a:lnTo>
                    <a:pt x="802442" y="4630833"/>
                  </a:lnTo>
                  <a:lnTo>
                    <a:pt x="592561" y="4630833"/>
                  </a:lnTo>
                  <a:lnTo>
                    <a:pt x="489377" y="4483185"/>
                  </a:lnTo>
                  <a:cubicBezTo>
                    <a:pt x="437212" y="4401230"/>
                    <a:pt x="388850" y="4317339"/>
                    <a:pt x="344944" y="4231611"/>
                  </a:cubicBezTo>
                  <a:cubicBezTo>
                    <a:pt x="300386" y="4146191"/>
                    <a:pt x="260828" y="4058731"/>
                    <a:pt x="224311" y="3970456"/>
                  </a:cubicBezTo>
                  <a:cubicBezTo>
                    <a:pt x="78901" y="3617049"/>
                    <a:pt x="1413" y="3242136"/>
                    <a:pt x="0" y="2866202"/>
                  </a:cubicBezTo>
                  <a:cubicBezTo>
                    <a:pt x="0" y="2771912"/>
                    <a:pt x="8043" y="2677417"/>
                    <a:pt x="25105" y="2584351"/>
                  </a:cubicBezTo>
                  <a:cubicBezTo>
                    <a:pt x="42928" y="2491285"/>
                    <a:pt x="69446" y="2399444"/>
                    <a:pt x="105200" y="2310863"/>
                  </a:cubicBezTo>
                  <a:cubicBezTo>
                    <a:pt x="140304" y="2221974"/>
                    <a:pt x="184318" y="2136351"/>
                    <a:pt x="232245" y="2053172"/>
                  </a:cubicBezTo>
                  <a:cubicBezTo>
                    <a:pt x="256154" y="2011379"/>
                    <a:pt x="281802" y="1970810"/>
                    <a:pt x="307667" y="1930341"/>
                  </a:cubicBezTo>
                  <a:cubicBezTo>
                    <a:pt x="333533" y="1889873"/>
                    <a:pt x="360049" y="1849915"/>
                    <a:pt x="386893" y="1810161"/>
                  </a:cubicBezTo>
                  <a:lnTo>
                    <a:pt x="548823" y="1573876"/>
                  </a:lnTo>
                  <a:cubicBezTo>
                    <a:pt x="575341" y="1534529"/>
                    <a:pt x="601098" y="1494877"/>
                    <a:pt x="626419" y="1455224"/>
                  </a:cubicBezTo>
                  <a:cubicBezTo>
                    <a:pt x="651959" y="1415266"/>
                    <a:pt x="675434" y="1376225"/>
                    <a:pt x="701081" y="1334534"/>
                  </a:cubicBezTo>
                  <a:cubicBezTo>
                    <a:pt x="751290" y="1252070"/>
                    <a:pt x="804324" y="1170828"/>
                    <a:pt x="861162" y="1091320"/>
                  </a:cubicBezTo>
                  <a:cubicBezTo>
                    <a:pt x="917894" y="1011810"/>
                    <a:pt x="977884" y="933729"/>
                    <a:pt x="1042329" y="858093"/>
                  </a:cubicBezTo>
                  <a:cubicBezTo>
                    <a:pt x="1171765" y="707536"/>
                    <a:pt x="1319348" y="566764"/>
                    <a:pt x="1487799" y="446686"/>
                  </a:cubicBezTo>
                  <a:cubicBezTo>
                    <a:pt x="1571699" y="386340"/>
                    <a:pt x="1661031" y="332010"/>
                    <a:pt x="1754060" y="283388"/>
                  </a:cubicBezTo>
                  <a:cubicBezTo>
                    <a:pt x="1847414" y="235478"/>
                    <a:pt x="1944463" y="193278"/>
                    <a:pt x="2044121" y="157906"/>
                  </a:cubicBezTo>
                  <a:cubicBezTo>
                    <a:pt x="2143778" y="122638"/>
                    <a:pt x="2245936" y="93789"/>
                    <a:pt x="2349287" y="71364"/>
                  </a:cubicBezTo>
                  <a:cubicBezTo>
                    <a:pt x="2452641" y="48939"/>
                    <a:pt x="2556971" y="32935"/>
                    <a:pt x="2661411" y="21213"/>
                  </a:cubicBezTo>
                  <a:cubicBezTo>
                    <a:pt x="2713576" y="14994"/>
                    <a:pt x="2765850" y="11222"/>
                    <a:pt x="2818124" y="7146"/>
                  </a:cubicBezTo>
                  <a:cubicBezTo>
                    <a:pt x="2870290" y="4596"/>
                    <a:pt x="2922672" y="1640"/>
                    <a:pt x="2974728" y="1029"/>
                  </a:cubicBezTo>
                  <a:cubicBezTo>
                    <a:pt x="3000811" y="519"/>
                    <a:pt x="3026568" y="-296"/>
                    <a:pt x="3053738" y="11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786ABD8-AB9F-46F2-A7D9-36F1F7338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112326" y="0"/>
            <a:ext cx="4683941" cy="3456291"/>
            <a:chOff x="4345582" y="0"/>
            <a:chExt cx="5069918" cy="3741104"/>
          </a:xfrm>
          <a:solidFill>
            <a:schemeClr val="accent5">
              <a:alpha val="5000"/>
            </a:schemeClr>
          </a:solidFill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DB26E49F-E19A-487B-A8A4-A26128CFDC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45582" y="1"/>
              <a:ext cx="5069918" cy="3741103"/>
            </a:xfrm>
            <a:custGeom>
              <a:avLst/>
              <a:gdLst>
                <a:gd name="connsiteX0" fmla="*/ 475344 w 5069918"/>
                <a:gd name="connsiteY0" fmla="*/ 0 h 3741103"/>
                <a:gd name="connsiteX1" fmla="*/ 643707 w 5069918"/>
                <a:gd name="connsiteY1" fmla="*/ 0 h 3741103"/>
                <a:gd name="connsiteX2" fmla="*/ 635672 w 5069918"/>
                <a:gd name="connsiteY2" fmla="*/ 7778 h 3741103"/>
                <a:gd name="connsiteX3" fmla="*/ 486638 w 5069918"/>
                <a:gd name="connsiteY3" fmla="*/ 178818 h 3741103"/>
                <a:gd name="connsiteX4" fmla="*/ 353514 w 5069918"/>
                <a:gd name="connsiteY4" fmla="*/ 362293 h 3741103"/>
                <a:gd name="connsiteX5" fmla="*/ 240181 w 5069918"/>
                <a:gd name="connsiteY5" fmla="*/ 558120 h 3741103"/>
                <a:gd name="connsiteX6" fmla="*/ 215073 w 5069918"/>
                <a:gd name="connsiteY6" fmla="*/ 608766 h 3741103"/>
                <a:gd name="connsiteX7" fmla="*/ 202868 w 5069918"/>
                <a:gd name="connsiteY7" fmla="*/ 634294 h 3741103"/>
                <a:gd name="connsiteX8" fmla="*/ 191273 w 5069918"/>
                <a:gd name="connsiteY8" fmla="*/ 660069 h 3741103"/>
                <a:gd name="connsiteX9" fmla="*/ 169129 w 5069918"/>
                <a:gd name="connsiteY9" fmla="*/ 712032 h 3741103"/>
                <a:gd name="connsiteX10" fmla="*/ 148381 w 5069918"/>
                <a:gd name="connsiteY10" fmla="*/ 764571 h 3741103"/>
                <a:gd name="connsiteX11" fmla="*/ 80903 w 5069918"/>
                <a:gd name="connsiteY11" fmla="*/ 979750 h 3741103"/>
                <a:gd name="connsiteX12" fmla="*/ 26154 w 5069918"/>
                <a:gd name="connsiteY12" fmla="*/ 1425590 h 3741103"/>
                <a:gd name="connsiteX13" fmla="*/ 49170 w 5069918"/>
                <a:gd name="connsiteY13" fmla="*/ 1648182 h 3741103"/>
                <a:gd name="connsiteX14" fmla="*/ 119437 w 5069918"/>
                <a:gd name="connsiteY14" fmla="*/ 1861055 h 3741103"/>
                <a:gd name="connsiteX15" fmla="*/ 143672 w 5069918"/>
                <a:gd name="connsiteY15" fmla="*/ 1911947 h 3741103"/>
                <a:gd name="connsiteX16" fmla="*/ 170611 w 5069918"/>
                <a:gd name="connsiteY16" fmla="*/ 1961687 h 3741103"/>
                <a:gd name="connsiteX17" fmla="*/ 230330 w 5069918"/>
                <a:gd name="connsiteY17" fmla="*/ 2058118 h 3741103"/>
                <a:gd name="connsiteX18" fmla="*/ 296237 w 5069918"/>
                <a:gd name="connsiteY18" fmla="*/ 2151255 h 3741103"/>
                <a:gd name="connsiteX19" fmla="*/ 366853 w 5069918"/>
                <a:gd name="connsiteY19" fmla="*/ 2241757 h 3741103"/>
                <a:gd name="connsiteX20" fmla="*/ 513838 w 5069918"/>
                <a:gd name="connsiteY20" fmla="*/ 2420786 h 3741103"/>
                <a:gd name="connsiteX21" fmla="*/ 587330 w 5069918"/>
                <a:gd name="connsiteY21" fmla="*/ 2511534 h 3741103"/>
                <a:gd name="connsiteX22" fmla="*/ 658817 w 5069918"/>
                <a:gd name="connsiteY22" fmla="*/ 2603437 h 3741103"/>
                <a:gd name="connsiteX23" fmla="*/ 730305 w 5069918"/>
                <a:gd name="connsiteY23" fmla="*/ 2692210 h 3741103"/>
                <a:gd name="connsiteX24" fmla="*/ 805018 w 5069918"/>
                <a:gd name="connsiteY24" fmla="*/ 2777936 h 3741103"/>
                <a:gd name="connsiteX25" fmla="*/ 963424 w 5069918"/>
                <a:gd name="connsiteY25" fmla="*/ 2939588 h 3741103"/>
                <a:gd name="connsiteX26" fmla="*/ 1319204 w 5069918"/>
                <a:gd name="connsiteY26" fmla="*/ 3209447 h 3741103"/>
                <a:gd name="connsiteX27" fmla="*/ 1515882 w 5069918"/>
                <a:gd name="connsiteY27" fmla="*/ 3310902 h 3741103"/>
                <a:gd name="connsiteX28" fmla="*/ 1723456 w 5069918"/>
                <a:gd name="connsiteY28" fmla="*/ 3387570 h 3741103"/>
                <a:gd name="connsiteX29" fmla="*/ 1939662 w 5069918"/>
                <a:gd name="connsiteY29" fmla="*/ 3440520 h 3741103"/>
                <a:gd name="connsiteX30" fmla="*/ 2162581 w 5069918"/>
                <a:gd name="connsiteY30" fmla="*/ 3470167 h 3741103"/>
                <a:gd name="connsiteX31" fmla="*/ 2389597 w 5069918"/>
                <a:gd name="connsiteY31" fmla="*/ 3479472 h 3741103"/>
                <a:gd name="connsiteX32" fmla="*/ 2446002 w 5069918"/>
                <a:gd name="connsiteY32" fmla="*/ 3479059 h 3741103"/>
                <a:gd name="connsiteX33" fmla="*/ 2473639 w 5069918"/>
                <a:gd name="connsiteY33" fmla="*/ 3478402 h 3741103"/>
                <a:gd name="connsiteX34" fmla="*/ 2501187 w 5069918"/>
                <a:gd name="connsiteY34" fmla="*/ 3477083 h 3741103"/>
                <a:gd name="connsiteX35" fmla="*/ 2610685 w 5069918"/>
                <a:gd name="connsiteY35" fmla="*/ 3468025 h 3741103"/>
                <a:gd name="connsiteX36" fmla="*/ 3033071 w 5069918"/>
                <a:gd name="connsiteY36" fmla="*/ 3360230 h 3741103"/>
                <a:gd name="connsiteX37" fmla="*/ 3232974 w 5069918"/>
                <a:gd name="connsiteY37" fmla="*/ 3266681 h 3741103"/>
                <a:gd name="connsiteX38" fmla="*/ 3425990 w 5069918"/>
                <a:gd name="connsiteY38" fmla="*/ 3152873 h 3741103"/>
                <a:gd name="connsiteX39" fmla="*/ 3613601 w 5069918"/>
                <a:gd name="connsiteY39" fmla="*/ 3024078 h 3741103"/>
                <a:gd name="connsiteX40" fmla="*/ 3706185 w 5069918"/>
                <a:gd name="connsiteY40" fmla="*/ 2955893 h 3741103"/>
                <a:gd name="connsiteX41" fmla="*/ 3799729 w 5069918"/>
                <a:gd name="connsiteY41" fmla="*/ 2885155 h 3741103"/>
                <a:gd name="connsiteX42" fmla="*/ 4175561 w 5069918"/>
                <a:gd name="connsiteY42" fmla="*/ 2606072 h 3741103"/>
                <a:gd name="connsiteX43" fmla="*/ 4517132 w 5069918"/>
                <a:gd name="connsiteY43" fmla="*/ 2312331 h 3741103"/>
                <a:gd name="connsiteX44" fmla="*/ 4659758 w 5069918"/>
                <a:gd name="connsiteY44" fmla="*/ 2148703 h 3741103"/>
                <a:gd name="connsiteX45" fmla="*/ 4773178 w 5069918"/>
                <a:gd name="connsiteY45" fmla="*/ 1969674 h 3741103"/>
                <a:gd name="connsiteX46" fmla="*/ 4892092 w 5069918"/>
                <a:gd name="connsiteY46" fmla="*/ 1567562 h 3741103"/>
                <a:gd name="connsiteX47" fmla="*/ 4898804 w 5069918"/>
                <a:gd name="connsiteY47" fmla="*/ 1460754 h 3741103"/>
                <a:gd name="connsiteX48" fmla="*/ 4899153 w 5069918"/>
                <a:gd name="connsiteY48" fmla="*/ 1406239 h 3741103"/>
                <a:gd name="connsiteX49" fmla="*/ 4898456 w 5069918"/>
                <a:gd name="connsiteY49" fmla="*/ 1350735 h 3741103"/>
                <a:gd name="connsiteX50" fmla="*/ 4886774 w 5069918"/>
                <a:gd name="connsiteY50" fmla="*/ 1128886 h 3741103"/>
                <a:gd name="connsiteX51" fmla="*/ 4815896 w 5069918"/>
                <a:gd name="connsiteY51" fmla="*/ 689221 h 3741103"/>
                <a:gd name="connsiteX52" fmla="*/ 4673183 w 5069918"/>
                <a:gd name="connsiteY52" fmla="*/ 264874 h 3741103"/>
                <a:gd name="connsiteX53" fmla="*/ 4625496 w 5069918"/>
                <a:gd name="connsiteY53" fmla="*/ 162925 h 3741103"/>
                <a:gd name="connsiteX54" fmla="*/ 4572490 w 5069918"/>
                <a:gd name="connsiteY54" fmla="*/ 63364 h 3741103"/>
                <a:gd name="connsiteX55" fmla="*/ 4532299 w 5069918"/>
                <a:gd name="connsiteY55" fmla="*/ 0 h 3741103"/>
                <a:gd name="connsiteX56" fmla="*/ 4626680 w 5069918"/>
                <a:gd name="connsiteY56" fmla="*/ 0 h 3741103"/>
                <a:gd name="connsiteX57" fmla="*/ 4643978 w 5069918"/>
                <a:gd name="connsiteY57" fmla="*/ 26636 h 3741103"/>
                <a:gd name="connsiteX58" fmla="*/ 4700644 w 5069918"/>
                <a:gd name="connsiteY58" fmla="*/ 128338 h 3741103"/>
                <a:gd name="connsiteX59" fmla="*/ 4753214 w 5069918"/>
                <a:gd name="connsiteY59" fmla="*/ 232016 h 3741103"/>
                <a:gd name="connsiteX60" fmla="*/ 4921297 w 5069918"/>
                <a:gd name="connsiteY60" fmla="*/ 663363 h 3741103"/>
                <a:gd name="connsiteX61" fmla="*/ 5027482 w 5069918"/>
                <a:gd name="connsiteY61" fmla="*/ 1112991 h 3741103"/>
                <a:gd name="connsiteX62" fmla="*/ 5058082 w 5069918"/>
                <a:gd name="connsiteY62" fmla="*/ 1342088 h 3741103"/>
                <a:gd name="connsiteX63" fmla="*/ 5063486 w 5069918"/>
                <a:gd name="connsiteY63" fmla="*/ 1399651 h 3741103"/>
                <a:gd name="connsiteX64" fmla="*/ 5067846 w 5069918"/>
                <a:gd name="connsiteY64" fmla="*/ 1458284 h 3741103"/>
                <a:gd name="connsiteX65" fmla="*/ 5069414 w 5069918"/>
                <a:gd name="connsiteY65" fmla="*/ 1577772 h 3741103"/>
                <a:gd name="connsiteX66" fmla="*/ 5040732 w 5069918"/>
                <a:gd name="connsiteY66" fmla="*/ 1817822 h 3741103"/>
                <a:gd name="connsiteX67" fmla="*/ 4964102 w 5069918"/>
                <a:gd name="connsiteY67" fmla="*/ 2050871 h 3741103"/>
                <a:gd name="connsiteX68" fmla="*/ 4689486 w 5069918"/>
                <a:gd name="connsiteY68" fmla="*/ 2458008 h 3741103"/>
                <a:gd name="connsiteX69" fmla="*/ 4333792 w 5069918"/>
                <a:gd name="connsiteY69" fmla="*/ 2784606 h 3741103"/>
                <a:gd name="connsiteX70" fmla="*/ 3965197 w 5069918"/>
                <a:gd name="connsiteY70" fmla="*/ 3076041 h 3741103"/>
                <a:gd name="connsiteX71" fmla="*/ 3873745 w 5069918"/>
                <a:gd name="connsiteY71" fmla="*/ 3149167 h 3741103"/>
                <a:gd name="connsiteX72" fmla="*/ 3779416 w 5069918"/>
                <a:gd name="connsiteY72" fmla="*/ 3222705 h 3741103"/>
                <a:gd name="connsiteX73" fmla="*/ 3582739 w 5069918"/>
                <a:gd name="connsiteY73" fmla="*/ 3364594 h 3741103"/>
                <a:gd name="connsiteX74" fmla="*/ 3371851 w 5069918"/>
                <a:gd name="connsiteY74" fmla="*/ 3494377 h 3741103"/>
                <a:gd name="connsiteX75" fmla="*/ 3143615 w 5069918"/>
                <a:gd name="connsiteY75" fmla="*/ 3603819 h 3741103"/>
                <a:gd name="connsiteX76" fmla="*/ 2643552 w 5069918"/>
                <a:gd name="connsiteY76" fmla="*/ 3730555 h 3741103"/>
                <a:gd name="connsiteX77" fmla="*/ 2514264 w 5069918"/>
                <a:gd name="connsiteY77" fmla="*/ 3739696 h 3741103"/>
                <a:gd name="connsiteX78" fmla="*/ 2481920 w 5069918"/>
                <a:gd name="connsiteY78" fmla="*/ 3740849 h 3741103"/>
                <a:gd name="connsiteX79" fmla="*/ 2449664 w 5069918"/>
                <a:gd name="connsiteY79" fmla="*/ 3741014 h 3741103"/>
                <a:gd name="connsiteX80" fmla="*/ 2386284 w 5069918"/>
                <a:gd name="connsiteY80" fmla="*/ 3740273 h 3741103"/>
                <a:gd name="connsiteX81" fmla="*/ 2260658 w 5069918"/>
                <a:gd name="connsiteY81" fmla="*/ 3735331 h 3741103"/>
                <a:gd name="connsiteX82" fmla="*/ 2134945 w 5069918"/>
                <a:gd name="connsiteY82" fmla="*/ 3723967 h 3741103"/>
                <a:gd name="connsiteX83" fmla="*/ 1884564 w 5069918"/>
                <a:gd name="connsiteY83" fmla="*/ 3683451 h 3741103"/>
                <a:gd name="connsiteX84" fmla="*/ 1639764 w 5069918"/>
                <a:gd name="connsiteY84" fmla="*/ 3613537 h 3741103"/>
                <a:gd name="connsiteX85" fmla="*/ 1407081 w 5069918"/>
                <a:gd name="connsiteY85" fmla="*/ 3512164 h 3741103"/>
                <a:gd name="connsiteX86" fmla="*/ 1193491 w 5069918"/>
                <a:gd name="connsiteY86" fmla="*/ 3380240 h 3741103"/>
                <a:gd name="connsiteX87" fmla="*/ 836141 w 5069918"/>
                <a:gd name="connsiteY87" fmla="*/ 3047878 h 3741103"/>
                <a:gd name="connsiteX88" fmla="*/ 690812 w 5069918"/>
                <a:gd name="connsiteY88" fmla="*/ 2859461 h 3741103"/>
                <a:gd name="connsiteX89" fmla="*/ 562397 w 5069918"/>
                <a:gd name="connsiteY89" fmla="*/ 2662976 h 3741103"/>
                <a:gd name="connsiteX90" fmla="*/ 502504 w 5069918"/>
                <a:gd name="connsiteY90" fmla="*/ 2565474 h 3741103"/>
                <a:gd name="connsiteX91" fmla="*/ 440258 w 5069918"/>
                <a:gd name="connsiteY91" fmla="*/ 2469619 h 3741103"/>
                <a:gd name="connsiteX92" fmla="*/ 310360 w 5069918"/>
                <a:gd name="connsiteY92" fmla="*/ 2278732 h 3741103"/>
                <a:gd name="connsiteX93" fmla="*/ 246806 w 5069918"/>
                <a:gd name="connsiteY93" fmla="*/ 2181642 h 3741103"/>
                <a:gd name="connsiteX94" fmla="*/ 186303 w 5069918"/>
                <a:gd name="connsiteY94" fmla="*/ 2082411 h 3741103"/>
                <a:gd name="connsiteX95" fmla="*/ 84390 w 5069918"/>
                <a:gd name="connsiteY95" fmla="*/ 1874231 h 3741103"/>
                <a:gd name="connsiteX96" fmla="*/ 20139 w 5069918"/>
                <a:gd name="connsiteY96" fmla="*/ 1653288 h 3741103"/>
                <a:gd name="connsiteX97" fmla="*/ 0 w 5069918"/>
                <a:gd name="connsiteY97" fmla="*/ 1425590 h 3741103"/>
                <a:gd name="connsiteX98" fmla="*/ 179939 w 5069918"/>
                <a:gd name="connsiteY98" fmla="*/ 533498 h 3741103"/>
                <a:gd name="connsiteX99" fmla="*/ 276709 w 5069918"/>
                <a:gd name="connsiteY99" fmla="*/ 322519 h 3741103"/>
                <a:gd name="connsiteX100" fmla="*/ 392571 w 5069918"/>
                <a:gd name="connsiteY100" fmla="*/ 119280 h 3741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5069918" h="3741103">
                  <a:moveTo>
                    <a:pt x="475344" y="0"/>
                  </a:moveTo>
                  <a:lnTo>
                    <a:pt x="643707" y="0"/>
                  </a:lnTo>
                  <a:lnTo>
                    <a:pt x="635672" y="7778"/>
                  </a:lnTo>
                  <a:cubicBezTo>
                    <a:pt x="583538" y="62643"/>
                    <a:pt x="533759" y="119691"/>
                    <a:pt x="486638" y="178818"/>
                  </a:cubicBezTo>
                  <a:cubicBezTo>
                    <a:pt x="439560" y="237945"/>
                    <a:pt x="395012" y="299131"/>
                    <a:pt x="353514" y="362293"/>
                  </a:cubicBezTo>
                  <a:cubicBezTo>
                    <a:pt x="312714" y="425784"/>
                    <a:pt x="274180" y="490841"/>
                    <a:pt x="240181" y="558120"/>
                  </a:cubicBezTo>
                  <a:cubicBezTo>
                    <a:pt x="231376" y="574838"/>
                    <a:pt x="223180" y="591801"/>
                    <a:pt x="215073" y="608766"/>
                  </a:cubicBezTo>
                  <a:lnTo>
                    <a:pt x="202868" y="634294"/>
                  </a:lnTo>
                  <a:lnTo>
                    <a:pt x="191273" y="660069"/>
                  </a:lnTo>
                  <a:cubicBezTo>
                    <a:pt x="183688" y="677280"/>
                    <a:pt x="176016" y="694491"/>
                    <a:pt x="169129" y="712032"/>
                  </a:cubicBezTo>
                  <a:cubicBezTo>
                    <a:pt x="162242" y="729572"/>
                    <a:pt x="154658" y="746866"/>
                    <a:pt x="148381" y="764571"/>
                  </a:cubicBezTo>
                  <a:cubicBezTo>
                    <a:pt x="121529" y="834897"/>
                    <a:pt x="98775" y="906706"/>
                    <a:pt x="80903" y="979750"/>
                  </a:cubicBezTo>
                  <a:cubicBezTo>
                    <a:pt x="44636" y="1125509"/>
                    <a:pt x="26067" y="1275550"/>
                    <a:pt x="26154" y="1425590"/>
                  </a:cubicBezTo>
                  <a:cubicBezTo>
                    <a:pt x="26590" y="1500365"/>
                    <a:pt x="34001" y="1574973"/>
                    <a:pt x="49170" y="1648182"/>
                  </a:cubicBezTo>
                  <a:cubicBezTo>
                    <a:pt x="65124" y="1721226"/>
                    <a:pt x="88226" y="1792705"/>
                    <a:pt x="119437" y="1861055"/>
                  </a:cubicBezTo>
                  <a:cubicBezTo>
                    <a:pt x="126847" y="1878267"/>
                    <a:pt x="135478" y="1895066"/>
                    <a:pt x="143672" y="1911947"/>
                  </a:cubicBezTo>
                  <a:cubicBezTo>
                    <a:pt x="152565" y="1928582"/>
                    <a:pt x="161021" y="1945381"/>
                    <a:pt x="170611" y="1961687"/>
                  </a:cubicBezTo>
                  <a:cubicBezTo>
                    <a:pt x="188919" y="1994626"/>
                    <a:pt x="209319" y="2026578"/>
                    <a:pt x="230330" y="2058118"/>
                  </a:cubicBezTo>
                  <a:cubicBezTo>
                    <a:pt x="251253" y="2089740"/>
                    <a:pt x="273658" y="2120539"/>
                    <a:pt x="296237" y="2151255"/>
                  </a:cubicBezTo>
                  <a:cubicBezTo>
                    <a:pt x="319165" y="2181725"/>
                    <a:pt x="342966" y="2211782"/>
                    <a:pt x="366853" y="2241757"/>
                  </a:cubicBezTo>
                  <a:cubicBezTo>
                    <a:pt x="414714" y="2301791"/>
                    <a:pt x="464756" y="2360588"/>
                    <a:pt x="513838" y="2420786"/>
                  </a:cubicBezTo>
                  <a:cubicBezTo>
                    <a:pt x="538509" y="2450761"/>
                    <a:pt x="563094" y="2480983"/>
                    <a:pt x="587330" y="2511534"/>
                  </a:cubicBezTo>
                  <a:cubicBezTo>
                    <a:pt x="611479" y="2541839"/>
                    <a:pt x="635453" y="2574038"/>
                    <a:pt x="658817" y="2603437"/>
                  </a:cubicBezTo>
                  <a:cubicBezTo>
                    <a:pt x="682008" y="2633577"/>
                    <a:pt x="706330" y="2662811"/>
                    <a:pt x="730305" y="2692210"/>
                  </a:cubicBezTo>
                  <a:cubicBezTo>
                    <a:pt x="754977" y="2721115"/>
                    <a:pt x="779474" y="2750019"/>
                    <a:pt x="805018" y="2777936"/>
                  </a:cubicBezTo>
                  <a:cubicBezTo>
                    <a:pt x="855757" y="2834098"/>
                    <a:pt x="908500" y="2888202"/>
                    <a:pt x="963424" y="2939588"/>
                  </a:cubicBezTo>
                  <a:cubicBezTo>
                    <a:pt x="1073444" y="3042113"/>
                    <a:pt x="1192183" y="3133604"/>
                    <a:pt x="1319204" y="3209447"/>
                  </a:cubicBezTo>
                  <a:cubicBezTo>
                    <a:pt x="1382846" y="3247164"/>
                    <a:pt x="1448143" y="3281751"/>
                    <a:pt x="1515882" y="3310902"/>
                  </a:cubicBezTo>
                  <a:cubicBezTo>
                    <a:pt x="1583184" y="3340877"/>
                    <a:pt x="1652666" y="3366159"/>
                    <a:pt x="1723456" y="3387570"/>
                  </a:cubicBezTo>
                  <a:cubicBezTo>
                    <a:pt x="1794246" y="3409063"/>
                    <a:pt x="1866431" y="3426439"/>
                    <a:pt x="1939662" y="3440520"/>
                  </a:cubicBezTo>
                  <a:cubicBezTo>
                    <a:pt x="2012981" y="3454355"/>
                    <a:pt x="2087519" y="3463825"/>
                    <a:pt x="2162581" y="3470167"/>
                  </a:cubicBezTo>
                  <a:cubicBezTo>
                    <a:pt x="2237643" y="3476589"/>
                    <a:pt x="2313489" y="3479390"/>
                    <a:pt x="2389597" y="3479472"/>
                  </a:cubicBezTo>
                  <a:cubicBezTo>
                    <a:pt x="2408602" y="3479472"/>
                    <a:pt x="2427869" y="3479801"/>
                    <a:pt x="2446002" y="3479059"/>
                  </a:cubicBezTo>
                  <a:lnTo>
                    <a:pt x="2473639" y="3478402"/>
                  </a:lnTo>
                  <a:lnTo>
                    <a:pt x="2501187" y="3477083"/>
                  </a:lnTo>
                  <a:cubicBezTo>
                    <a:pt x="2537890" y="3475519"/>
                    <a:pt x="2574418" y="3472060"/>
                    <a:pt x="2610685" y="3468025"/>
                  </a:cubicBezTo>
                  <a:cubicBezTo>
                    <a:pt x="2755926" y="3451226"/>
                    <a:pt x="2897244" y="3414415"/>
                    <a:pt x="3033071" y="3360230"/>
                  </a:cubicBezTo>
                  <a:cubicBezTo>
                    <a:pt x="3101158" y="3333383"/>
                    <a:pt x="3167589" y="3301514"/>
                    <a:pt x="3232974" y="3266681"/>
                  </a:cubicBezTo>
                  <a:cubicBezTo>
                    <a:pt x="3298446" y="3232011"/>
                    <a:pt x="3362697" y="3193554"/>
                    <a:pt x="3425990" y="3152873"/>
                  </a:cubicBezTo>
                  <a:cubicBezTo>
                    <a:pt x="3489282" y="3112110"/>
                    <a:pt x="3551529" y="3068712"/>
                    <a:pt x="3613601" y="3024078"/>
                  </a:cubicBezTo>
                  <a:cubicBezTo>
                    <a:pt x="3644549" y="3001762"/>
                    <a:pt x="3675411" y="2978868"/>
                    <a:pt x="3706185" y="2955893"/>
                  </a:cubicBezTo>
                  <a:lnTo>
                    <a:pt x="3799729" y="2885155"/>
                  </a:lnTo>
                  <a:cubicBezTo>
                    <a:pt x="3926402" y="2790205"/>
                    <a:pt x="4053597" y="2699374"/>
                    <a:pt x="4175561" y="2606072"/>
                  </a:cubicBezTo>
                  <a:cubicBezTo>
                    <a:pt x="4297526" y="2512852"/>
                    <a:pt x="4414084" y="2416833"/>
                    <a:pt x="4517132" y="2312331"/>
                  </a:cubicBezTo>
                  <a:cubicBezTo>
                    <a:pt x="4568480" y="2259956"/>
                    <a:pt x="4616604" y="2205689"/>
                    <a:pt x="4659758" y="2148703"/>
                  </a:cubicBezTo>
                  <a:cubicBezTo>
                    <a:pt x="4702650" y="2091634"/>
                    <a:pt x="4741184" y="2032096"/>
                    <a:pt x="4773178" y="1969674"/>
                  </a:cubicBezTo>
                  <a:cubicBezTo>
                    <a:pt x="4837865" y="1845080"/>
                    <a:pt x="4877446" y="1709038"/>
                    <a:pt x="4892092" y="1567562"/>
                  </a:cubicBezTo>
                  <a:cubicBezTo>
                    <a:pt x="4895666" y="1532233"/>
                    <a:pt x="4897845" y="1496576"/>
                    <a:pt x="4898804" y="1460754"/>
                  </a:cubicBezTo>
                  <a:cubicBezTo>
                    <a:pt x="4899066" y="1442884"/>
                    <a:pt x="4899414" y="1425015"/>
                    <a:pt x="4899153" y="1406239"/>
                  </a:cubicBezTo>
                  <a:cubicBezTo>
                    <a:pt x="4898979" y="1387711"/>
                    <a:pt x="4899066" y="1369263"/>
                    <a:pt x="4898456" y="1350735"/>
                  </a:cubicBezTo>
                  <a:cubicBezTo>
                    <a:pt x="4896974" y="1276703"/>
                    <a:pt x="4893226" y="1202753"/>
                    <a:pt x="4886774" y="1128886"/>
                  </a:cubicBezTo>
                  <a:cubicBezTo>
                    <a:pt x="4873610" y="981232"/>
                    <a:pt x="4851030" y="833991"/>
                    <a:pt x="4815896" y="689221"/>
                  </a:cubicBezTo>
                  <a:cubicBezTo>
                    <a:pt x="4780676" y="544533"/>
                    <a:pt x="4733860" y="402068"/>
                    <a:pt x="4673183" y="264874"/>
                  </a:cubicBezTo>
                  <a:cubicBezTo>
                    <a:pt x="4658101" y="230533"/>
                    <a:pt x="4642147" y="196605"/>
                    <a:pt x="4625496" y="162925"/>
                  </a:cubicBezTo>
                  <a:cubicBezTo>
                    <a:pt x="4608583" y="129326"/>
                    <a:pt x="4590885" y="96222"/>
                    <a:pt x="4572490" y="63364"/>
                  </a:cubicBezTo>
                  <a:lnTo>
                    <a:pt x="4532299" y="0"/>
                  </a:lnTo>
                  <a:lnTo>
                    <a:pt x="4626680" y="0"/>
                  </a:lnTo>
                  <a:lnTo>
                    <a:pt x="4643978" y="26636"/>
                  </a:lnTo>
                  <a:cubicBezTo>
                    <a:pt x="4663594" y="60152"/>
                    <a:pt x="4682598" y="94080"/>
                    <a:pt x="4700644" y="128338"/>
                  </a:cubicBezTo>
                  <a:cubicBezTo>
                    <a:pt x="4718866" y="162595"/>
                    <a:pt x="4736476" y="197100"/>
                    <a:pt x="4753214" y="232016"/>
                  </a:cubicBezTo>
                  <a:cubicBezTo>
                    <a:pt x="4820082" y="371681"/>
                    <a:pt x="4875964" y="515957"/>
                    <a:pt x="4921297" y="663363"/>
                  </a:cubicBezTo>
                  <a:cubicBezTo>
                    <a:pt x="4966630" y="810687"/>
                    <a:pt x="5002460" y="960975"/>
                    <a:pt x="5027482" y="1112991"/>
                  </a:cubicBezTo>
                  <a:cubicBezTo>
                    <a:pt x="5040123" y="1189000"/>
                    <a:pt x="5050323" y="1265421"/>
                    <a:pt x="5058082" y="1342088"/>
                  </a:cubicBezTo>
                  <a:cubicBezTo>
                    <a:pt x="5060261" y="1361276"/>
                    <a:pt x="5061743" y="1380464"/>
                    <a:pt x="5063486" y="1399651"/>
                  </a:cubicBezTo>
                  <a:cubicBezTo>
                    <a:pt x="5065318" y="1418591"/>
                    <a:pt x="5066625" y="1438437"/>
                    <a:pt x="5067846" y="1458284"/>
                  </a:cubicBezTo>
                  <a:cubicBezTo>
                    <a:pt x="5069851" y="1497894"/>
                    <a:pt x="5070461" y="1537751"/>
                    <a:pt x="5069414" y="1577772"/>
                  </a:cubicBezTo>
                  <a:cubicBezTo>
                    <a:pt x="5067060" y="1657734"/>
                    <a:pt x="5057820" y="1738272"/>
                    <a:pt x="5040732" y="1817822"/>
                  </a:cubicBezTo>
                  <a:cubicBezTo>
                    <a:pt x="5023123" y="1897289"/>
                    <a:pt x="4997578" y="1975686"/>
                    <a:pt x="4964102" y="2050871"/>
                  </a:cubicBezTo>
                  <a:cubicBezTo>
                    <a:pt x="4897409" y="2201736"/>
                    <a:pt x="4799942" y="2338271"/>
                    <a:pt x="4689486" y="2458008"/>
                  </a:cubicBezTo>
                  <a:cubicBezTo>
                    <a:pt x="4579116" y="2578485"/>
                    <a:pt x="4456716" y="2684139"/>
                    <a:pt x="4333792" y="2784606"/>
                  </a:cubicBezTo>
                  <a:cubicBezTo>
                    <a:pt x="4210520" y="2884908"/>
                    <a:pt x="4085853" y="2979775"/>
                    <a:pt x="3965197" y="3076041"/>
                  </a:cubicBezTo>
                  <a:lnTo>
                    <a:pt x="3873745" y="3149167"/>
                  </a:lnTo>
                  <a:cubicBezTo>
                    <a:pt x="3842621" y="3173790"/>
                    <a:pt x="3811325" y="3198413"/>
                    <a:pt x="3779416" y="3222705"/>
                  </a:cubicBezTo>
                  <a:cubicBezTo>
                    <a:pt x="3715863" y="3271374"/>
                    <a:pt x="3650652" y="3319055"/>
                    <a:pt x="3582739" y="3364594"/>
                  </a:cubicBezTo>
                  <a:cubicBezTo>
                    <a:pt x="3514913" y="3410051"/>
                    <a:pt x="3445170" y="3454190"/>
                    <a:pt x="3371851" y="3494377"/>
                  </a:cubicBezTo>
                  <a:cubicBezTo>
                    <a:pt x="3298533" y="3534481"/>
                    <a:pt x="3222687" y="3571703"/>
                    <a:pt x="3143615" y="3603819"/>
                  </a:cubicBezTo>
                  <a:cubicBezTo>
                    <a:pt x="2985994" y="3668876"/>
                    <a:pt x="2815732" y="3712356"/>
                    <a:pt x="2643552" y="3730555"/>
                  </a:cubicBezTo>
                  <a:cubicBezTo>
                    <a:pt x="2600484" y="3734838"/>
                    <a:pt x="2557331" y="3738297"/>
                    <a:pt x="2514264" y="3739696"/>
                  </a:cubicBezTo>
                  <a:lnTo>
                    <a:pt x="2481920" y="3740849"/>
                  </a:lnTo>
                  <a:lnTo>
                    <a:pt x="2449664" y="3741014"/>
                  </a:lnTo>
                  <a:cubicBezTo>
                    <a:pt x="2427869" y="3741343"/>
                    <a:pt x="2407207" y="3740685"/>
                    <a:pt x="2386284" y="3740273"/>
                  </a:cubicBezTo>
                  <a:cubicBezTo>
                    <a:pt x="2344525" y="3739779"/>
                    <a:pt x="2302505" y="3737391"/>
                    <a:pt x="2260658" y="3735331"/>
                  </a:cubicBezTo>
                  <a:cubicBezTo>
                    <a:pt x="2218725" y="3732038"/>
                    <a:pt x="2176791" y="3728991"/>
                    <a:pt x="2134945" y="3723967"/>
                  </a:cubicBezTo>
                  <a:cubicBezTo>
                    <a:pt x="2051165" y="3714497"/>
                    <a:pt x="1967473" y="3701568"/>
                    <a:pt x="1884564" y="3683451"/>
                  </a:cubicBezTo>
                  <a:cubicBezTo>
                    <a:pt x="1801657" y="3665335"/>
                    <a:pt x="1719708" y="3642029"/>
                    <a:pt x="1639764" y="3613537"/>
                  </a:cubicBezTo>
                  <a:cubicBezTo>
                    <a:pt x="1559820" y="3584961"/>
                    <a:pt x="1481969" y="3550869"/>
                    <a:pt x="1407081" y="3512164"/>
                  </a:cubicBezTo>
                  <a:cubicBezTo>
                    <a:pt x="1332455" y="3472884"/>
                    <a:pt x="1260794" y="3428992"/>
                    <a:pt x="1193491" y="3380240"/>
                  </a:cubicBezTo>
                  <a:cubicBezTo>
                    <a:pt x="1058362" y="3283233"/>
                    <a:pt x="939973" y="3169508"/>
                    <a:pt x="836141" y="3047878"/>
                  </a:cubicBezTo>
                  <a:cubicBezTo>
                    <a:pt x="784444" y="2986774"/>
                    <a:pt x="736321" y="2923695"/>
                    <a:pt x="690812" y="2859461"/>
                  </a:cubicBezTo>
                  <a:cubicBezTo>
                    <a:pt x="645217" y="2795229"/>
                    <a:pt x="602674" y="2729596"/>
                    <a:pt x="562397" y="2662976"/>
                  </a:cubicBezTo>
                  <a:cubicBezTo>
                    <a:pt x="541823" y="2629295"/>
                    <a:pt x="522992" y="2597755"/>
                    <a:pt x="502504" y="2565474"/>
                  </a:cubicBezTo>
                  <a:cubicBezTo>
                    <a:pt x="482192" y="2533440"/>
                    <a:pt x="461530" y="2501406"/>
                    <a:pt x="440258" y="2469619"/>
                  </a:cubicBezTo>
                  <a:lnTo>
                    <a:pt x="310360" y="2278732"/>
                  </a:lnTo>
                  <a:cubicBezTo>
                    <a:pt x="288826" y="2246616"/>
                    <a:pt x="267555" y="2214335"/>
                    <a:pt x="246806" y="2181642"/>
                  </a:cubicBezTo>
                  <a:cubicBezTo>
                    <a:pt x="226057" y="2148949"/>
                    <a:pt x="205483" y="2116174"/>
                    <a:pt x="186303" y="2082411"/>
                  </a:cubicBezTo>
                  <a:cubicBezTo>
                    <a:pt x="147857" y="2015213"/>
                    <a:pt x="112550" y="1946041"/>
                    <a:pt x="84390" y="1874231"/>
                  </a:cubicBezTo>
                  <a:cubicBezTo>
                    <a:pt x="55708" y="1802669"/>
                    <a:pt x="34436" y="1728473"/>
                    <a:pt x="20139" y="1653288"/>
                  </a:cubicBezTo>
                  <a:cubicBezTo>
                    <a:pt x="6452" y="1578103"/>
                    <a:pt x="0" y="1501764"/>
                    <a:pt x="0" y="1425590"/>
                  </a:cubicBezTo>
                  <a:cubicBezTo>
                    <a:pt x="1133" y="1121885"/>
                    <a:pt x="63293" y="819004"/>
                    <a:pt x="179939" y="533498"/>
                  </a:cubicBezTo>
                  <a:cubicBezTo>
                    <a:pt x="209232" y="462183"/>
                    <a:pt x="240965" y="391527"/>
                    <a:pt x="276709" y="322519"/>
                  </a:cubicBezTo>
                  <a:cubicBezTo>
                    <a:pt x="311930" y="253262"/>
                    <a:pt x="350725" y="185489"/>
                    <a:pt x="392571" y="11928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58E67742-7BE5-458C-BC8D-9EE8557636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62838" y="1"/>
              <a:ext cx="4960548" cy="3526297"/>
            </a:xfrm>
            <a:custGeom>
              <a:avLst/>
              <a:gdLst>
                <a:gd name="connsiteX0" fmla="*/ 542883 w 4960548"/>
                <a:gd name="connsiteY0" fmla="*/ 0 h 3526297"/>
                <a:gd name="connsiteX1" fmla="*/ 826658 w 4960548"/>
                <a:gd name="connsiteY1" fmla="*/ 0 h 3526297"/>
                <a:gd name="connsiteX2" fmla="*/ 730698 w 4960548"/>
                <a:gd name="connsiteY2" fmla="*/ 89329 h 3526297"/>
                <a:gd name="connsiteX3" fmla="*/ 590295 w 4960548"/>
                <a:gd name="connsiteY3" fmla="*/ 244485 h 3526297"/>
                <a:gd name="connsiteX4" fmla="*/ 357524 w 4960548"/>
                <a:gd name="connsiteY4" fmla="*/ 587307 h 3526297"/>
                <a:gd name="connsiteX5" fmla="*/ 199554 w 4960548"/>
                <a:gd name="connsiteY5" fmla="*/ 966280 h 3526297"/>
                <a:gd name="connsiteX6" fmla="*/ 142104 w 4960548"/>
                <a:gd name="connsiteY6" fmla="*/ 1370286 h 3526297"/>
                <a:gd name="connsiteX7" fmla="*/ 166339 w 4960548"/>
                <a:gd name="connsiteY7" fmla="*/ 1568090 h 3526297"/>
                <a:gd name="connsiteX8" fmla="*/ 237914 w 4960548"/>
                <a:gd name="connsiteY8" fmla="*/ 1753129 h 3526297"/>
                <a:gd name="connsiteX9" fmla="*/ 287868 w 4960548"/>
                <a:gd name="connsiteY9" fmla="*/ 1840255 h 3526297"/>
                <a:gd name="connsiteX10" fmla="*/ 345232 w 4960548"/>
                <a:gd name="connsiteY10" fmla="*/ 1924581 h 3526297"/>
                <a:gd name="connsiteX11" fmla="*/ 477745 w 4960548"/>
                <a:gd name="connsiteY11" fmla="*/ 2087551 h 3526297"/>
                <a:gd name="connsiteX12" fmla="*/ 621156 w 4960548"/>
                <a:gd name="connsiteY12" fmla="*/ 2251756 h 3526297"/>
                <a:gd name="connsiteX13" fmla="*/ 692469 w 4960548"/>
                <a:gd name="connsiteY13" fmla="*/ 2337482 h 3526297"/>
                <a:gd name="connsiteX14" fmla="*/ 726731 w 4960548"/>
                <a:gd name="connsiteY14" fmla="*/ 2379562 h 3526297"/>
                <a:gd name="connsiteX15" fmla="*/ 760295 w 4960548"/>
                <a:gd name="connsiteY15" fmla="*/ 2419831 h 3526297"/>
                <a:gd name="connsiteX16" fmla="*/ 1048685 w 4960548"/>
                <a:gd name="connsiteY16" fmla="*/ 2717443 h 3526297"/>
                <a:gd name="connsiteX17" fmla="*/ 1202035 w 4960548"/>
                <a:gd name="connsiteY17" fmla="*/ 2851344 h 3526297"/>
                <a:gd name="connsiteX18" fmla="*/ 1362620 w 4960548"/>
                <a:gd name="connsiteY18" fmla="*/ 2974785 h 3526297"/>
                <a:gd name="connsiteX19" fmla="*/ 1721364 w 4960548"/>
                <a:gd name="connsiteY19" fmla="*/ 3170036 h 3526297"/>
                <a:gd name="connsiteX20" fmla="*/ 1922052 w 4960548"/>
                <a:gd name="connsiteY20" fmla="*/ 3225210 h 3526297"/>
                <a:gd name="connsiteX21" fmla="*/ 1973488 w 4960548"/>
                <a:gd name="connsiteY21" fmla="*/ 3234928 h 3526297"/>
                <a:gd name="connsiteX22" fmla="*/ 2025360 w 4960548"/>
                <a:gd name="connsiteY22" fmla="*/ 3243080 h 3526297"/>
                <a:gd name="connsiteX23" fmla="*/ 2130063 w 4960548"/>
                <a:gd name="connsiteY23" fmla="*/ 3254774 h 3526297"/>
                <a:gd name="connsiteX24" fmla="*/ 2182719 w 4960548"/>
                <a:gd name="connsiteY24" fmla="*/ 3258562 h 3526297"/>
                <a:gd name="connsiteX25" fmla="*/ 2235551 w 4960548"/>
                <a:gd name="connsiteY25" fmla="*/ 3261197 h 3526297"/>
                <a:gd name="connsiteX26" fmla="*/ 2288556 w 4960548"/>
                <a:gd name="connsiteY26" fmla="*/ 3262350 h 3526297"/>
                <a:gd name="connsiteX27" fmla="*/ 2341648 w 4960548"/>
                <a:gd name="connsiteY27" fmla="*/ 3262103 h 3526297"/>
                <a:gd name="connsiteX28" fmla="*/ 2368238 w 4960548"/>
                <a:gd name="connsiteY28" fmla="*/ 3261856 h 3526297"/>
                <a:gd name="connsiteX29" fmla="*/ 2393869 w 4960548"/>
                <a:gd name="connsiteY29" fmla="*/ 3260785 h 3526297"/>
                <a:gd name="connsiteX30" fmla="*/ 2419413 w 4960548"/>
                <a:gd name="connsiteY30" fmla="*/ 3259550 h 3526297"/>
                <a:gd name="connsiteX31" fmla="*/ 2444869 w 4960548"/>
                <a:gd name="connsiteY31" fmla="*/ 3257574 h 3526297"/>
                <a:gd name="connsiteX32" fmla="*/ 2545824 w 4960548"/>
                <a:gd name="connsiteY32" fmla="*/ 3245798 h 3526297"/>
                <a:gd name="connsiteX33" fmla="*/ 2930373 w 4960548"/>
                <a:gd name="connsiteY33" fmla="*/ 3126555 h 3526297"/>
                <a:gd name="connsiteX34" fmla="*/ 3285631 w 4960548"/>
                <a:gd name="connsiteY34" fmla="*/ 2917552 h 3526297"/>
                <a:gd name="connsiteX35" fmla="*/ 3371764 w 4960548"/>
                <a:gd name="connsiteY35" fmla="*/ 2856120 h 3526297"/>
                <a:gd name="connsiteX36" fmla="*/ 3457898 w 4960548"/>
                <a:gd name="connsiteY36" fmla="*/ 2792628 h 3526297"/>
                <a:gd name="connsiteX37" fmla="*/ 3632344 w 4960548"/>
                <a:gd name="connsiteY37" fmla="*/ 2660869 h 3526297"/>
                <a:gd name="connsiteX38" fmla="*/ 3990915 w 4960548"/>
                <a:gd name="connsiteY38" fmla="*/ 2405832 h 3526297"/>
                <a:gd name="connsiteX39" fmla="*/ 4324988 w 4960548"/>
                <a:gd name="connsiteY39" fmla="*/ 2152196 h 3526297"/>
                <a:gd name="connsiteX40" fmla="*/ 4592106 w 4960548"/>
                <a:gd name="connsiteY40" fmla="*/ 1861501 h 3526297"/>
                <a:gd name="connsiteX41" fmla="*/ 4683122 w 4960548"/>
                <a:gd name="connsiteY41" fmla="*/ 1692521 h 3526297"/>
                <a:gd name="connsiteX42" fmla="*/ 4738568 w 4960548"/>
                <a:gd name="connsiteY42" fmla="*/ 1507893 h 3526297"/>
                <a:gd name="connsiteX43" fmla="*/ 4753912 w 4960548"/>
                <a:gd name="connsiteY43" fmla="*/ 1411050 h 3526297"/>
                <a:gd name="connsiteX44" fmla="*/ 4756440 w 4960548"/>
                <a:gd name="connsiteY44" fmla="*/ 1386509 h 3526297"/>
                <a:gd name="connsiteX45" fmla="*/ 4758358 w 4960548"/>
                <a:gd name="connsiteY45" fmla="*/ 1361475 h 3526297"/>
                <a:gd name="connsiteX46" fmla="*/ 4761148 w 4960548"/>
                <a:gd name="connsiteY46" fmla="*/ 1309759 h 3526297"/>
                <a:gd name="connsiteX47" fmla="*/ 4756354 w 4960548"/>
                <a:gd name="connsiteY47" fmla="*/ 1102980 h 3526297"/>
                <a:gd name="connsiteX48" fmla="*/ 4725578 w 4960548"/>
                <a:gd name="connsiteY48" fmla="*/ 898753 h 3526297"/>
                <a:gd name="connsiteX49" fmla="*/ 4673358 w 4960548"/>
                <a:gd name="connsiteY49" fmla="*/ 699384 h 3526297"/>
                <a:gd name="connsiteX50" fmla="*/ 4538491 w 4960548"/>
                <a:gd name="connsiteY50" fmla="*/ 312754 h 3526297"/>
                <a:gd name="connsiteX51" fmla="*/ 4446604 w 4960548"/>
                <a:gd name="connsiteY51" fmla="*/ 129196 h 3526297"/>
                <a:gd name="connsiteX52" fmla="*/ 4419840 w 4960548"/>
                <a:gd name="connsiteY52" fmla="*/ 85222 h 3526297"/>
                <a:gd name="connsiteX53" fmla="*/ 4391680 w 4960548"/>
                <a:gd name="connsiteY53" fmla="*/ 42071 h 3526297"/>
                <a:gd name="connsiteX54" fmla="*/ 4361930 w 4960548"/>
                <a:gd name="connsiteY54" fmla="*/ 0 h 3526297"/>
                <a:gd name="connsiteX55" fmla="*/ 4588871 w 4960548"/>
                <a:gd name="connsiteY55" fmla="*/ 0 h 3526297"/>
                <a:gd name="connsiteX56" fmla="*/ 4613640 w 4960548"/>
                <a:gd name="connsiteY56" fmla="*/ 38859 h 3526297"/>
                <a:gd name="connsiteX57" fmla="*/ 4724445 w 4960548"/>
                <a:gd name="connsiteY57" fmla="*/ 234687 h 3526297"/>
                <a:gd name="connsiteX58" fmla="*/ 4876138 w 4960548"/>
                <a:gd name="connsiteY58" fmla="*/ 653022 h 3526297"/>
                <a:gd name="connsiteX59" fmla="*/ 4911707 w 4960548"/>
                <a:gd name="connsiteY59" fmla="*/ 870671 h 3526297"/>
                <a:gd name="connsiteX60" fmla="*/ 4934810 w 4960548"/>
                <a:gd name="connsiteY60" fmla="*/ 1088487 h 3526297"/>
                <a:gd name="connsiteX61" fmla="*/ 4953206 w 4960548"/>
                <a:gd name="connsiteY61" fmla="*/ 1306301 h 3526297"/>
                <a:gd name="connsiteX62" fmla="*/ 4956954 w 4960548"/>
                <a:gd name="connsiteY62" fmla="*/ 1360899 h 3526297"/>
                <a:gd name="connsiteX63" fmla="*/ 4958610 w 4960548"/>
                <a:gd name="connsiteY63" fmla="*/ 1388980 h 3526297"/>
                <a:gd name="connsiteX64" fmla="*/ 4959830 w 4960548"/>
                <a:gd name="connsiteY64" fmla="*/ 1417555 h 3526297"/>
                <a:gd name="connsiteX65" fmla="*/ 4958174 w 4960548"/>
                <a:gd name="connsiteY65" fmla="*/ 1532680 h 3526297"/>
                <a:gd name="connsiteX66" fmla="*/ 4834030 w 4960548"/>
                <a:gd name="connsiteY66" fmla="*/ 1984861 h 3526297"/>
                <a:gd name="connsiteX67" fmla="*/ 4558106 w 4960548"/>
                <a:gd name="connsiteY67" fmla="*/ 2368857 h 3526297"/>
                <a:gd name="connsiteX68" fmla="*/ 4389936 w 4960548"/>
                <a:gd name="connsiteY68" fmla="*/ 2528945 h 3526297"/>
                <a:gd name="connsiteX69" fmla="*/ 4214618 w 4960548"/>
                <a:gd name="connsiteY69" fmla="*/ 2674457 h 3526297"/>
                <a:gd name="connsiteX70" fmla="*/ 3858489 w 4960548"/>
                <a:gd name="connsiteY70" fmla="*/ 2936658 h 3526297"/>
                <a:gd name="connsiteX71" fmla="*/ 3768868 w 4960548"/>
                <a:gd name="connsiteY71" fmla="*/ 3000643 h 3526297"/>
                <a:gd name="connsiteX72" fmla="*/ 3676806 w 4960548"/>
                <a:gd name="connsiteY72" fmla="*/ 3065040 h 3526297"/>
                <a:gd name="connsiteX73" fmla="*/ 3582477 w 4960548"/>
                <a:gd name="connsiteY73" fmla="*/ 3128614 h 3526297"/>
                <a:gd name="connsiteX74" fmla="*/ 3485185 w 4960548"/>
                <a:gd name="connsiteY74" fmla="*/ 3190377 h 3526297"/>
                <a:gd name="connsiteX75" fmla="*/ 3280923 w 4960548"/>
                <a:gd name="connsiteY75" fmla="*/ 3306325 h 3526297"/>
                <a:gd name="connsiteX76" fmla="*/ 3061230 w 4960548"/>
                <a:gd name="connsiteY76" fmla="*/ 3404897 h 3526297"/>
                <a:gd name="connsiteX77" fmla="*/ 2583137 w 4960548"/>
                <a:gd name="connsiteY77" fmla="*/ 3518292 h 3526297"/>
                <a:gd name="connsiteX78" fmla="*/ 2460038 w 4960548"/>
                <a:gd name="connsiteY78" fmla="*/ 3525622 h 3526297"/>
                <a:gd name="connsiteX79" fmla="*/ 2429264 w 4960548"/>
                <a:gd name="connsiteY79" fmla="*/ 3526280 h 3526297"/>
                <a:gd name="connsiteX80" fmla="*/ 2398576 w 4960548"/>
                <a:gd name="connsiteY80" fmla="*/ 3526116 h 3526297"/>
                <a:gd name="connsiteX81" fmla="*/ 2367977 w 4960548"/>
                <a:gd name="connsiteY81" fmla="*/ 3525786 h 3526297"/>
                <a:gd name="connsiteX82" fmla="*/ 2338249 w 4960548"/>
                <a:gd name="connsiteY82" fmla="*/ 3524716 h 3526297"/>
                <a:gd name="connsiteX83" fmla="*/ 2100770 w 4960548"/>
                <a:gd name="connsiteY83" fmla="*/ 3506845 h 3526297"/>
                <a:gd name="connsiteX84" fmla="*/ 1864776 w 4960548"/>
                <a:gd name="connsiteY84" fmla="*/ 3467483 h 3526297"/>
                <a:gd name="connsiteX85" fmla="*/ 1632964 w 4960548"/>
                <a:gd name="connsiteY85" fmla="*/ 3405803 h 3526297"/>
                <a:gd name="connsiteX86" fmla="*/ 1189219 w 4960548"/>
                <a:gd name="connsiteY86" fmla="*/ 3220352 h 3526297"/>
                <a:gd name="connsiteX87" fmla="*/ 815305 w 4960548"/>
                <a:gd name="connsiteY87" fmla="*/ 2931634 h 3526297"/>
                <a:gd name="connsiteX88" fmla="*/ 663699 w 4960548"/>
                <a:gd name="connsiteY88" fmla="*/ 2757877 h 3526297"/>
                <a:gd name="connsiteX89" fmla="*/ 531274 w 4960548"/>
                <a:gd name="connsiteY89" fmla="*/ 2573907 h 3526297"/>
                <a:gd name="connsiteX90" fmla="*/ 500325 w 4960548"/>
                <a:gd name="connsiteY90" fmla="*/ 2527051 h 3526297"/>
                <a:gd name="connsiteX91" fmla="*/ 470771 w 4960548"/>
                <a:gd name="connsiteY91" fmla="*/ 2481594 h 3526297"/>
                <a:gd name="connsiteX92" fmla="*/ 412448 w 4960548"/>
                <a:gd name="connsiteY92" fmla="*/ 2393479 h 3526297"/>
                <a:gd name="connsiteX93" fmla="*/ 291616 w 4960548"/>
                <a:gd name="connsiteY93" fmla="*/ 2213464 h 3526297"/>
                <a:gd name="connsiteX94" fmla="*/ 173662 w 4960548"/>
                <a:gd name="connsiteY94" fmla="*/ 2023154 h 3526297"/>
                <a:gd name="connsiteX95" fmla="*/ 120483 w 4960548"/>
                <a:gd name="connsiteY95" fmla="*/ 1922276 h 3526297"/>
                <a:gd name="connsiteX96" fmla="*/ 75324 w 4960548"/>
                <a:gd name="connsiteY96" fmla="*/ 1816703 h 3526297"/>
                <a:gd name="connsiteX97" fmla="*/ 40713 w 4960548"/>
                <a:gd name="connsiteY97" fmla="*/ 1707179 h 3526297"/>
                <a:gd name="connsiteX98" fmla="*/ 27811 w 4960548"/>
                <a:gd name="connsiteY98" fmla="*/ 1651346 h 3526297"/>
                <a:gd name="connsiteX99" fmla="*/ 22144 w 4960548"/>
                <a:gd name="connsiteY99" fmla="*/ 1623346 h 3526297"/>
                <a:gd name="connsiteX100" fmla="*/ 17436 w 4960548"/>
                <a:gd name="connsiteY100" fmla="*/ 1595265 h 3526297"/>
                <a:gd name="connsiteX101" fmla="*/ 0 w 4960548"/>
                <a:gd name="connsiteY101" fmla="*/ 1370286 h 3526297"/>
                <a:gd name="connsiteX102" fmla="*/ 48385 w 4960548"/>
                <a:gd name="connsiteY102" fmla="*/ 931939 h 3526297"/>
                <a:gd name="connsiteX103" fmla="*/ 193801 w 4960548"/>
                <a:gd name="connsiteY103" fmla="*/ 511957 h 3526297"/>
                <a:gd name="connsiteX104" fmla="*/ 431660 w 4960548"/>
                <a:gd name="connsiteY104" fmla="*/ 131379 h 352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4960548" h="3526297">
                  <a:moveTo>
                    <a:pt x="542883" y="0"/>
                  </a:moveTo>
                  <a:lnTo>
                    <a:pt x="826658" y="0"/>
                  </a:lnTo>
                  <a:lnTo>
                    <a:pt x="730698" y="89329"/>
                  </a:lnTo>
                  <a:cubicBezTo>
                    <a:pt x="681528" y="139120"/>
                    <a:pt x="634626" y="190876"/>
                    <a:pt x="590295" y="244485"/>
                  </a:cubicBezTo>
                  <a:cubicBezTo>
                    <a:pt x="501458" y="351540"/>
                    <a:pt x="423083" y="466336"/>
                    <a:pt x="357524" y="587307"/>
                  </a:cubicBezTo>
                  <a:cubicBezTo>
                    <a:pt x="291965" y="708196"/>
                    <a:pt x="237391" y="834767"/>
                    <a:pt x="199554" y="966280"/>
                  </a:cubicBezTo>
                  <a:cubicBezTo>
                    <a:pt x="161632" y="1097463"/>
                    <a:pt x="142016" y="1233833"/>
                    <a:pt x="142104" y="1370286"/>
                  </a:cubicBezTo>
                  <a:cubicBezTo>
                    <a:pt x="142888" y="1437319"/>
                    <a:pt x="149862" y="1503858"/>
                    <a:pt x="166339" y="1568090"/>
                  </a:cubicBezTo>
                  <a:cubicBezTo>
                    <a:pt x="182555" y="1632405"/>
                    <a:pt x="207750" y="1693921"/>
                    <a:pt x="237914" y="1753129"/>
                  </a:cubicBezTo>
                  <a:cubicBezTo>
                    <a:pt x="253170" y="1782693"/>
                    <a:pt x="270084" y="1811680"/>
                    <a:pt x="287868" y="1840255"/>
                  </a:cubicBezTo>
                  <a:cubicBezTo>
                    <a:pt x="305914" y="1868748"/>
                    <a:pt x="325181" y="1896830"/>
                    <a:pt x="345232" y="1924581"/>
                  </a:cubicBezTo>
                  <a:cubicBezTo>
                    <a:pt x="385858" y="1979920"/>
                    <a:pt x="431017" y="2033612"/>
                    <a:pt x="477745" y="2087551"/>
                  </a:cubicBezTo>
                  <a:cubicBezTo>
                    <a:pt x="524474" y="2141573"/>
                    <a:pt x="573294" y="2195594"/>
                    <a:pt x="621156" y="2251756"/>
                  </a:cubicBezTo>
                  <a:cubicBezTo>
                    <a:pt x="645130" y="2279755"/>
                    <a:pt x="668843" y="2308412"/>
                    <a:pt x="692469" y="2337482"/>
                  </a:cubicBezTo>
                  <a:lnTo>
                    <a:pt x="726731" y="2379562"/>
                  </a:lnTo>
                  <a:cubicBezTo>
                    <a:pt x="737977" y="2392986"/>
                    <a:pt x="748700" y="2406738"/>
                    <a:pt x="760295" y="2419831"/>
                  </a:cubicBezTo>
                  <a:cubicBezTo>
                    <a:pt x="850788" y="2526392"/>
                    <a:pt x="948952" y="2624470"/>
                    <a:pt x="1048685" y="2717443"/>
                  </a:cubicBezTo>
                  <a:cubicBezTo>
                    <a:pt x="1098814" y="2763724"/>
                    <a:pt x="1149814" y="2808439"/>
                    <a:pt x="1202035" y="2851344"/>
                  </a:cubicBezTo>
                  <a:cubicBezTo>
                    <a:pt x="1254256" y="2894248"/>
                    <a:pt x="1307435" y="2935752"/>
                    <a:pt x="1362620" y="2974785"/>
                  </a:cubicBezTo>
                  <a:cubicBezTo>
                    <a:pt x="1472554" y="3053017"/>
                    <a:pt x="1591118" y="3122932"/>
                    <a:pt x="1721364" y="3170036"/>
                  </a:cubicBezTo>
                  <a:cubicBezTo>
                    <a:pt x="1786314" y="3193588"/>
                    <a:pt x="1853617" y="3211622"/>
                    <a:pt x="1922052" y="3225210"/>
                  </a:cubicBezTo>
                  <a:cubicBezTo>
                    <a:pt x="1939227" y="3228422"/>
                    <a:pt x="1956227" y="3232128"/>
                    <a:pt x="1973488" y="3234928"/>
                  </a:cubicBezTo>
                  <a:lnTo>
                    <a:pt x="2025360" y="3243080"/>
                  </a:lnTo>
                  <a:cubicBezTo>
                    <a:pt x="2060145" y="3247445"/>
                    <a:pt x="2094930" y="3252056"/>
                    <a:pt x="2130063" y="3254774"/>
                  </a:cubicBezTo>
                  <a:cubicBezTo>
                    <a:pt x="2147587" y="3256338"/>
                    <a:pt x="2165109" y="3257821"/>
                    <a:pt x="2182719" y="3258562"/>
                  </a:cubicBezTo>
                  <a:cubicBezTo>
                    <a:pt x="2200330" y="3259385"/>
                    <a:pt x="2217853" y="3260703"/>
                    <a:pt x="2235551" y="3261197"/>
                  </a:cubicBezTo>
                  <a:lnTo>
                    <a:pt x="2288556" y="3262350"/>
                  </a:lnTo>
                  <a:cubicBezTo>
                    <a:pt x="2306166" y="3262761"/>
                    <a:pt x="2323951" y="3262185"/>
                    <a:pt x="2341648" y="3262103"/>
                  </a:cubicBezTo>
                  <a:lnTo>
                    <a:pt x="2368238" y="3261856"/>
                  </a:lnTo>
                  <a:cubicBezTo>
                    <a:pt x="2376869" y="3261609"/>
                    <a:pt x="2385325" y="3261115"/>
                    <a:pt x="2393869" y="3260785"/>
                  </a:cubicBezTo>
                  <a:cubicBezTo>
                    <a:pt x="2402412" y="3260373"/>
                    <a:pt x="2410956" y="3260127"/>
                    <a:pt x="2419413" y="3259550"/>
                  </a:cubicBezTo>
                  <a:lnTo>
                    <a:pt x="2444869" y="3257574"/>
                  </a:lnTo>
                  <a:cubicBezTo>
                    <a:pt x="2478782" y="3255021"/>
                    <a:pt x="2512434" y="3250739"/>
                    <a:pt x="2545824" y="3245798"/>
                  </a:cubicBezTo>
                  <a:cubicBezTo>
                    <a:pt x="2679470" y="3224881"/>
                    <a:pt x="2807973" y="3183954"/>
                    <a:pt x="2930373" y="3126555"/>
                  </a:cubicBezTo>
                  <a:cubicBezTo>
                    <a:pt x="3053210" y="3069817"/>
                    <a:pt x="3170118" y="2997184"/>
                    <a:pt x="3285631" y="2917552"/>
                  </a:cubicBezTo>
                  <a:cubicBezTo>
                    <a:pt x="3314487" y="2897706"/>
                    <a:pt x="3343169" y="2876954"/>
                    <a:pt x="3371764" y="2856120"/>
                  </a:cubicBezTo>
                  <a:cubicBezTo>
                    <a:pt x="3400534" y="2835285"/>
                    <a:pt x="3429216" y="2814121"/>
                    <a:pt x="3457898" y="2792628"/>
                  </a:cubicBezTo>
                  <a:lnTo>
                    <a:pt x="3632344" y="2660869"/>
                  </a:lnTo>
                  <a:cubicBezTo>
                    <a:pt x="3752043" y="2571190"/>
                    <a:pt x="3872873" y="2487687"/>
                    <a:pt x="3990915" y="2405832"/>
                  </a:cubicBezTo>
                  <a:cubicBezTo>
                    <a:pt x="4108869" y="2323976"/>
                    <a:pt x="4222378" y="2241297"/>
                    <a:pt x="4324988" y="2152196"/>
                  </a:cubicBezTo>
                  <a:cubicBezTo>
                    <a:pt x="4427598" y="2063258"/>
                    <a:pt x="4520270" y="1968474"/>
                    <a:pt x="4592106" y="1861501"/>
                  </a:cubicBezTo>
                  <a:cubicBezTo>
                    <a:pt x="4628024" y="1808057"/>
                    <a:pt x="4658712" y="1751730"/>
                    <a:pt x="4683122" y="1692521"/>
                  </a:cubicBezTo>
                  <a:cubicBezTo>
                    <a:pt x="4707706" y="1633393"/>
                    <a:pt x="4725404" y="1571467"/>
                    <a:pt x="4738568" y="1507893"/>
                  </a:cubicBezTo>
                  <a:cubicBezTo>
                    <a:pt x="4745106" y="1476106"/>
                    <a:pt x="4750338" y="1443742"/>
                    <a:pt x="4753912" y="1411050"/>
                  </a:cubicBezTo>
                  <a:cubicBezTo>
                    <a:pt x="4754958" y="1402897"/>
                    <a:pt x="4755656" y="1394662"/>
                    <a:pt x="4756440" y="1386509"/>
                  </a:cubicBezTo>
                  <a:cubicBezTo>
                    <a:pt x="4757138" y="1378274"/>
                    <a:pt x="4758010" y="1370204"/>
                    <a:pt x="4758358" y="1361475"/>
                  </a:cubicBezTo>
                  <a:lnTo>
                    <a:pt x="4761148" y="1309759"/>
                  </a:lnTo>
                  <a:cubicBezTo>
                    <a:pt x="4763676" y="1240751"/>
                    <a:pt x="4762106" y="1171659"/>
                    <a:pt x="4756354" y="1102980"/>
                  </a:cubicBezTo>
                  <a:cubicBezTo>
                    <a:pt x="4750774" y="1034218"/>
                    <a:pt x="4740050" y="966033"/>
                    <a:pt x="4725578" y="898753"/>
                  </a:cubicBezTo>
                  <a:cubicBezTo>
                    <a:pt x="4710932" y="831473"/>
                    <a:pt x="4692624" y="765100"/>
                    <a:pt x="4673358" y="699384"/>
                  </a:cubicBezTo>
                  <a:cubicBezTo>
                    <a:pt x="4634912" y="568037"/>
                    <a:pt x="4592456" y="438419"/>
                    <a:pt x="4538491" y="312754"/>
                  </a:cubicBezTo>
                  <a:cubicBezTo>
                    <a:pt x="4511464" y="250003"/>
                    <a:pt x="4481301" y="188406"/>
                    <a:pt x="4446604" y="129196"/>
                  </a:cubicBezTo>
                  <a:cubicBezTo>
                    <a:pt x="4438147" y="114291"/>
                    <a:pt x="4428819" y="99798"/>
                    <a:pt x="4419840" y="85222"/>
                  </a:cubicBezTo>
                  <a:cubicBezTo>
                    <a:pt x="4410598" y="70728"/>
                    <a:pt x="4401008" y="56482"/>
                    <a:pt x="4391680" y="42071"/>
                  </a:cubicBezTo>
                  <a:lnTo>
                    <a:pt x="4361930" y="0"/>
                  </a:lnTo>
                  <a:lnTo>
                    <a:pt x="4588871" y="0"/>
                  </a:lnTo>
                  <a:lnTo>
                    <a:pt x="4613640" y="38859"/>
                  </a:lnTo>
                  <a:cubicBezTo>
                    <a:pt x="4653306" y="102762"/>
                    <a:pt x="4690706" y="167901"/>
                    <a:pt x="4724445" y="234687"/>
                  </a:cubicBezTo>
                  <a:cubicBezTo>
                    <a:pt x="4792096" y="368257"/>
                    <a:pt x="4844230" y="508828"/>
                    <a:pt x="4876138" y="653022"/>
                  </a:cubicBezTo>
                  <a:cubicBezTo>
                    <a:pt x="4892005" y="725161"/>
                    <a:pt x="4903077" y="797874"/>
                    <a:pt x="4911707" y="870671"/>
                  </a:cubicBezTo>
                  <a:cubicBezTo>
                    <a:pt x="4920513" y="943386"/>
                    <a:pt x="4927574" y="1016019"/>
                    <a:pt x="4934810" y="1088487"/>
                  </a:cubicBezTo>
                  <a:cubicBezTo>
                    <a:pt x="4941697" y="1161036"/>
                    <a:pt x="4947799" y="1233586"/>
                    <a:pt x="4953206" y="1306301"/>
                  </a:cubicBezTo>
                  <a:lnTo>
                    <a:pt x="4956954" y="1360899"/>
                  </a:lnTo>
                  <a:cubicBezTo>
                    <a:pt x="4957651" y="1369875"/>
                    <a:pt x="4958087" y="1379510"/>
                    <a:pt x="4958610" y="1388980"/>
                  </a:cubicBezTo>
                  <a:cubicBezTo>
                    <a:pt x="4959133" y="1398450"/>
                    <a:pt x="4959656" y="1408003"/>
                    <a:pt x="4959830" y="1417555"/>
                  </a:cubicBezTo>
                  <a:cubicBezTo>
                    <a:pt x="4961138" y="1455683"/>
                    <a:pt x="4960702" y="1494140"/>
                    <a:pt x="4958174" y="1532680"/>
                  </a:cubicBezTo>
                  <a:cubicBezTo>
                    <a:pt x="4948760" y="1686920"/>
                    <a:pt x="4904908" y="1842314"/>
                    <a:pt x="4834030" y="1984861"/>
                  </a:cubicBezTo>
                  <a:cubicBezTo>
                    <a:pt x="4763328" y="2127820"/>
                    <a:pt x="4665860" y="2256121"/>
                    <a:pt x="4558106" y="2368857"/>
                  </a:cubicBezTo>
                  <a:cubicBezTo>
                    <a:pt x="4504230" y="2425432"/>
                    <a:pt x="4447650" y="2478465"/>
                    <a:pt x="4389936" y="2528945"/>
                  </a:cubicBezTo>
                  <a:cubicBezTo>
                    <a:pt x="4332223" y="2579425"/>
                    <a:pt x="4273726" y="2628011"/>
                    <a:pt x="4214618" y="2674457"/>
                  </a:cubicBezTo>
                  <a:cubicBezTo>
                    <a:pt x="4096664" y="2767759"/>
                    <a:pt x="3976094" y="2852826"/>
                    <a:pt x="3858489" y="2936658"/>
                  </a:cubicBezTo>
                  <a:lnTo>
                    <a:pt x="3768868" y="3000643"/>
                  </a:lnTo>
                  <a:cubicBezTo>
                    <a:pt x="3738530" y="3022136"/>
                    <a:pt x="3707929" y="3043794"/>
                    <a:pt x="3676806" y="3065040"/>
                  </a:cubicBezTo>
                  <a:cubicBezTo>
                    <a:pt x="3645770" y="3086369"/>
                    <a:pt x="3614386" y="3107615"/>
                    <a:pt x="3582477" y="3128614"/>
                  </a:cubicBezTo>
                  <a:cubicBezTo>
                    <a:pt x="3550483" y="3149449"/>
                    <a:pt x="3518226" y="3170118"/>
                    <a:pt x="3485185" y="3190377"/>
                  </a:cubicBezTo>
                  <a:cubicBezTo>
                    <a:pt x="3419452" y="3230975"/>
                    <a:pt x="3351625" y="3270338"/>
                    <a:pt x="3280923" y="3306325"/>
                  </a:cubicBezTo>
                  <a:cubicBezTo>
                    <a:pt x="3210307" y="3342476"/>
                    <a:pt x="3137251" y="3376074"/>
                    <a:pt x="3061230" y="3404897"/>
                  </a:cubicBezTo>
                  <a:cubicBezTo>
                    <a:pt x="2909886" y="3463366"/>
                    <a:pt x="2747295" y="3502810"/>
                    <a:pt x="2583137" y="3518292"/>
                  </a:cubicBezTo>
                  <a:cubicBezTo>
                    <a:pt x="2542075" y="3521999"/>
                    <a:pt x="2501013" y="3524798"/>
                    <a:pt x="2460038" y="3525622"/>
                  </a:cubicBezTo>
                  <a:lnTo>
                    <a:pt x="2429264" y="3526280"/>
                  </a:lnTo>
                  <a:cubicBezTo>
                    <a:pt x="2419064" y="3526363"/>
                    <a:pt x="2408777" y="3526116"/>
                    <a:pt x="2398576" y="3526116"/>
                  </a:cubicBezTo>
                  <a:lnTo>
                    <a:pt x="2367977" y="3525786"/>
                  </a:lnTo>
                  <a:lnTo>
                    <a:pt x="2338249" y="3524716"/>
                  </a:lnTo>
                  <a:cubicBezTo>
                    <a:pt x="2259089" y="3522327"/>
                    <a:pt x="2179756" y="3516399"/>
                    <a:pt x="2100770" y="3506845"/>
                  </a:cubicBezTo>
                  <a:cubicBezTo>
                    <a:pt x="2021699" y="3497787"/>
                    <a:pt x="1942801" y="3484776"/>
                    <a:pt x="1864776" y="3467483"/>
                  </a:cubicBezTo>
                  <a:cubicBezTo>
                    <a:pt x="1786836" y="3450025"/>
                    <a:pt x="1709508" y="3429355"/>
                    <a:pt x="1632964" y="3405803"/>
                  </a:cubicBezTo>
                  <a:cubicBezTo>
                    <a:pt x="1480138" y="3358288"/>
                    <a:pt x="1329055" y="3299160"/>
                    <a:pt x="1189219" y="3220352"/>
                  </a:cubicBezTo>
                  <a:cubicBezTo>
                    <a:pt x="1049296" y="3141708"/>
                    <a:pt x="924367" y="3041982"/>
                    <a:pt x="815305" y="2931634"/>
                  </a:cubicBezTo>
                  <a:cubicBezTo>
                    <a:pt x="760469" y="2876542"/>
                    <a:pt x="710603" y="2817909"/>
                    <a:pt x="663699" y="2757877"/>
                  </a:cubicBezTo>
                  <a:cubicBezTo>
                    <a:pt x="617059" y="2697597"/>
                    <a:pt x="572684" y="2636411"/>
                    <a:pt x="531274" y="2573907"/>
                  </a:cubicBezTo>
                  <a:cubicBezTo>
                    <a:pt x="520638" y="2558426"/>
                    <a:pt x="510612" y="2542697"/>
                    <a:pt x="500325" y="2527051"/>
                  </a:cubicBezTo>
                  <a:lnTo>
                    <a:pt x="470771" y="2481594"/>
                  </a:lnTo>
                  <a:cubicBezTo>
                    <a:pt x="451853" y="2452195"/>
                    <a:pt x="432238" y="2423043"/>
                    <a:pt x="412448" y="2393479"/>
                  </a:cubicBezTo>
                  <a:lnTo>
                    <a:pt x="291616" y="2213464"/>
                  </a:lnTo>
                  <a:cubicBezTo>
                    <a:pt x="251078" y="2152113"/>
                    <a:pt x="211062" y="2088951"/>
                    <a:pt x="173662" y="2023154"/>
                  </a:cubicBezTo>
                  <a:cubicBezTo>
                    <a:pt x="155005" y="1990214"/>
                    <a:pt x="136960" y="1956697"/>
                    <a:pt x="120483" y="1922276"/>
                  </a:cubicBezTo>
                  <a:cubicBezTo>
                    <a:pt x="104093" y="1887771"/>
                    <a:pt x="88837" y="1852608"/>
                    <a:pt x="75324" y="1816703"/>
                  </a:cubicBezTo>
                  <a:cubicBezTo>
                    <a:pt x="62072" y="1780717"/>
                    <a:pt x="50303" y="1744235"/>
                    <a:pt x="40713" y="1707179"/>
                  </a:cubicBezTo>
                  <a:cubicBezTo>
                    <a:pt x="36180" y="1688650"/>
                    <a:pt x="31560" y="1670039"/>
                    <a:pt x="27811" y="1651346"/>
                  </a:cubicBezTo>
                  <a:lnTo>
                    <a:pt x="22144" y="1623346"/>
                  </a:lnTo>
                  <a:lnTo>
                    <a:pt x="17436" y="1595265"/>
                  </a:lnTo>
                  <a:cubicBezTo>
                    <a:pt x="5144" y="1520328"/>
                    <a:pt x="0" y="1444978"/>
                    <a:pt x="0" y="1370286"/>
                  </a:cubicBezTo>
                  <a:cubicBezTo>
                    <a:pt x="349" y="1223293"/>
                    <a:pt x="16652" y="1076299"/>
                    <a:pt x="48385" y="931939"/>
                  </a:cubicBezTo>
                  <a:cubicBezTo>
                    <a:pt x="80032" y="787663"/>
                    <a:pt x="128504" y="646187"/>
                    <a:pt x="193801" y="511957"/>
                  </a:cubicBezTo>
                  <a:cubicBezTo>
                    <a:pt x="259404" y="377727"/>
                    <a:pt x="339740" y="250559"/>
                    <a:pt x="431660" y="13137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EB03BE98-6C07-41CD-ACA9-5244A3DA10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61928" y="0"/>
              <a:ext cx="4934374" cy="3484134"/>
            </a:xfrm>
            <a:custGeom>
              <a:avLst/>
              <a:gdLst>
                <a:gd name="connsiteX0" fmla="*/ 585303 w 4934374"/>
                <a:gd name="connsiteY0" fmla="*/ 0 h 3484134"/>
                <a:gd name="connsiteX1" fmla="*/ 1213739 w 4934374"/>
                <a:gd name="connsiteY1" fmla="*/ 0 h 3484134"/>
                <a:gd name="connsiteX2" fmla="*/ 1150162 w 4934374"/>
                <a:gd name="connsiteY2" fmla="*/ 47028 h 3484134"/>
                <a:gd name="connsiteX3" fmla="*/ 626038 w 4934374"/>
                <a:gd name="connsiteY3" fmla="*/ 660944 h 3484134"/>
                <a:gd name="connsiteX4" fmla="*/ 435986 w 4934374"/>
                <a:gd name="connsiteY4" fmla="*/ 1375409 h 3484134"/>
                <a:gd name="connsiteX5" fmla="*/ 750530 w 4934374"/>
                <a:gd name="connsiteY5" fmla="*/ 2038817 h 3484134"/>
                <a:gd name="connsiteX6" fmla="*/ 909024 w 4934374"/>
                <a:gd name="connsiteY6" fmla="*/ 2249384 h 3484134"/>
                <a:gd name="connsiteX7" fmla="*/ 2396223 w 4934374"/>
                <a:gd name="connsiteY7" fmla="*/ 3072468 h 3484134"/>
                <a:gd name="connsiteX8" fmla="*/ 3525201 w 4934374"/>
                <a:gd name="connsiteY8" fmla="*/ 2566101 h 3484134"/>
                <a:gd name="connsiteX9" fmla="*/ 3662596 w 4934374"/>
                <a:gd name="connsiteY9" fmla="*/ 2465552 h 3484134"/>
                <a:gd name="connsiteX10" fmla="*/ 4287500 w 4934374"/>
                <a:gd name="connsiteY10" fmla="*/ 1939915 h 3484134"/>
                <a:gd name="connsiteX11" fmla="*/ 4498563 w 4934374"/>
                <a:gd name="connsiteY11" fmla="*/ 1375409 h 3484134"/>
                <a:gd name="connsiteX12" fmla="*/ 4132831 w 4934374"/>
                <a:gd name="connsiteY12" fmla="*/ 134540 h 3484134"/>
                <a:gd name="connsiteX13" fmla="*/ 4025590 w 4934374"/>
                <a:gd name="connsiteY13" fmla="*/ 0 h 3484134"/>
                <a:gd name="connsiteX14" fmla="*/ 4555675 w 4934374"/>
                <a:gd name="connsiteY14" fmla="*/ 0 h 3484134"/>
                <a:gd name="connsiteX15" fmla="*/ 4605933 w 4934374"/>
                <a:gd name="connsiteY15" fmla="*/ 77740 h 3484134"/>
                <a:gd name="connsiteX16" fmla="*/ 4934374 w 4934374"/>
                <a:gd name="connsiteY16" fmla="*/ 1375327 h 3484134"/>
                <a:gd name="connsiteX17" fmla="*/ 3793540 w 4934374"/>
                <a:gd name="connsiteY17" fmla="*/ 2890475 h 3484134"/>
                <a:gd name="connsiteX18" fmla="*/ 2396135 w 4934374"/>
                <a:gd name="connsiteY18" fmla="*/ 3484134 h 3484134"/>
                <a:gd name="connsiteX19" fmla="*/ 548273 w 4934374"/>
                <a:gd name="connsiteY19" fmla="*/ 2480458 h 3484134"/>
                <a:gd name="connsiteX20" fmla="*/ 0 w 4934374"/>
                <a:gd name="connsiteY20" fmla="*/ 1375327 h 3484134"/>
                <a:gd name="connsiteX21" fmla="*/ 512166 w 4934374"/>
                <a:gd name="connsiteY21" fmla="*/ 77740 h 348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934374" h="3484134">
                  <a:moveTo>
                    <a:pt x="585303" y="0"/>
                  </a:moveTo>
                  <a:lnTo>
                    <a:pt x="1213739" y="0"/>
                  </a:lnTo>
                  <a:lnTo>
                    <a:pt x="1150162" y="47028"/>
                  </a:lnTo>
                  <a:cubicBezTo>
                    <a:pt x="925762" y="228608"/>
                    <a:pt x="749397" y="435224"/>
                    <a:pt x="626038" y="660944"/>
                  </a:cubicBezTo>
                  <a:cubicBezTo>
                    <a:pt x="499976" y="891687"/>
                    <a:pt x="435986" y="1132066"/>
                    <a:pt x="435986" y="1375409"/>
                  </a:cubicBezTo>
                  <a:cubicBezTo>
                    <a:pt x="435986" y="1620481"/>
                    <a:pt x="538074" y="1763604"/>
                    <a:pt x="750530" y="2038817"/>
                  </a:cubicBezTo>
                  <a:cubicBezTo>
                    <a:pt x="801792" y="2105190"/>
                    <a:pt x="854797" y="2173870"/>
                    <a:pt x="909024" y="2249384"/>
                  </a:cubicBezTo>
                  <a:cubicBezTo>
                    <a:pt x="1323389" y="2826326"/>
                    <a:pt x="1768180" y="3072468"/>
                    <a:pt x="2396223" y="3072468"/>
                  </a:cubicBezTo>
                  <a:cubicBezTo>
                    <a:pt x="2808409" y="3072468"/>
                    <a:pt x="3110835" y="2871947"/>
                    <a:pt x="3525201" y="2566101"/>
                  </a:cubicBezTo>
                  <a:cubicBezTo>
                    <a:pt x="3571493" y="2531926"/>
                    <a:pt x="3617786" y="2498162"/>
                    <a:pt x="3662596" y="2465552"/>
                  </a:cubicBezTo>
                  <a:cubicBezTo>
                    <a:pt x="3905479" y="2288583"/>
                    <a:pt x="4134849" y="2121414"/>
                    <a:pt x="4287500" y="1939915"/>
                  </a:cubicBezTo>
                  <a:cubicBezTo>
                    <a:pt x="4433440" y="1766404"/>
                    <a:pt x="4498563" y="1592317"/>
                    <a:pt x="4498563" y="1375409"/>
                  </a:cubicBezTo>
                  <a:cubicBezTo>
                    <a:pt x="4498563" y="899696"/>
                    <a:pt x="4369741" y="465973"/>
                    <a:pt x="4132831" y="134540"/>
                  </a:cubicBezTo>
                  <a:lnTo>
                    <a:pt x="4025590" y="0"/>
                  </a:lnTo>
                  <a:lnTo>
                    <a:pt x="4555675" y="0"/>
                  </a:lnTo>
                  <a:lnTo>
                    <a:pt x="4605933" y="77740"/>
                  </a:lnTo>
                  <a:cubicBezTo>
                    <a:pt x="4820335" y="448137"/>
                    <a:pt x="4934374" y="894662"/>
                    <a:pt x="4934374" y="1375327"/>
                  </a:cubicBezTo>
                  <a:cubicBezTo>
                    <a:pt x="4934374" y="2116884"/>
                    <a:pt x="4369100" y="2465635"/>
                    <a:pt x="3793540" y="2890475"/>
                  </a:cubicBezTo>
                  <a:cubicBezTo>
                    <a:pt x="3374293" y="3199945"/>
                    <a:pt x="2970389" y="3484134"/>
                    <a:pt x="2396135" y="3484134"/>
                  </a:cubicBezTo>
                  <a:cubicBezTo>
                    <a:pt x="1544564" y="3484134"/>
                    <a:pt x="991670" y="3097832"/>
                    <a:pt x="548273" y="2480458"/>
                  </a:cubicBezTo>
                  <a:cubicBezTo>
                    <a:pt x="282201" y="2110049"/>
                    <a:pt x="0" y="1856001"/>
                    <a:pt x="0" y="1375327"/>
                  </a:cubicBezTo>
                  <a:cubicBezTo>
                    <a:pt x="0" y="894662"/>
                    <a:pt x="195505" y="448137"/>
                    <a:pt x="512166" y="777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D13CCE92-2C5E-48BC-9713-FBEEDBAE61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61928" y="0"/>
              <a:ext cx="4934374" cy="3484134"/>
            </a:xfrm>
            <a:custGeom>
              <a:avLst/>
              <a:gdLst>
                <a:gd name="connsiteX0" fmla="*/ 585303 w 4934374"/>
                <a:gd name="connsiteY0" fmla="*/ 0 h 3484134"/>
                <a:gd name="connsiteX1" fmla="*/ 1354934 w 4934374"/>
                <a:gd name="connsiteY1" fmla="*/ 0 h 3484134"/>
                <a:gd name="connsiteX2" fmla="*/ 1206830 w 4934374"/>
                <a:gd name="connsiteY2" fmla="*/ 109531 h 3484134"/>
                <a:gd name="connsiteX3" fmla="*/ 703453 w 4934374"/>
                <a:gd name="connsiteY3" fmla="*/ 698660 h 3484134"/>
                <a:gd name="connsiteX4" fmla="*/ 523079 w 4934374"/>
                <a:gd name="connsiteY4" fmla="*/ 1375409 h 3484134"/>
                <a:gd name="connsiteX5" fmla="*/ 820885 w 4934374"/>
                <a:gd name="connsiteY5" fmla="*/ 1990313 h 3484134"/>
                <a:gd name="connsiteX6" fmla="*/ 981122 w 4934374"/>
                <a:gd name="connsiteY6" fmla="*/ 2203186 h 3484134"/>
                <a:gd name="connsiteX7" fmla="*/ 1592426 w 4934374"/>
                <a:gd name="connsiteY7" fmla="*/ 2792645 h 3484134"/>
                <a:gd name="connsiteX8" fmla="*/ 2396135 w 4934374"/>
                <a:gd name="connsiteY8" fmla="*/ 2990119 h 3484134"/>
                <a:gd name="connsiteX9" fmla="*/ 2913112 w 4934374"/>
                <a:gd name="connsiteY9" fmla="*/ 2864371 h 3484134"/>
                <a:gd name="connsiteX10" fmla="*/ 3471411 w 4934374"/>
                <a:gd name="connsiteY10" fmla="*/ 2501292 h 3484134"/>
                <a:gd name="connsiteX11" fmla="*/ 3609242 w 4934374"/>
                <a:gd name="connsiteY11" fmla="*/ 2400414 h 3484134"/>
                <a:gd name="connsiteX12" fmla="*/ 4219151 w 4934374"/>
                <a:gd name="connsiteY12" fmla="*/ 1888693 h 3484134"/>
                <a:gd name="connsiteX13" fmla="*/ 4411296 w 4934374"/>
                <a:gd name="connsiteY13" fmla="*/ 1375409 h 3484134"/>
                <a:gd name="connsiteX14" fmla="*/ 3957874 w 4934374"/>
                <a:gd name="connsiteY14" fmla="*/ 51887 h 3484134"/>
                <a:gd name="connsiteX15" fmla="*/ 3906637 w 4934374"/>
                <a:gd name="connsiteY15" fmla="*/ 0 h 3484134"/>
                <a:gd name="connsiteX16" fmla="*/ 4555675 w 4934374"/>
                <a:gd name="connsiteY16" fmla="*/ 0 h 3484134"/>
                <a:gd name="connsiteX17" fmla="*/ 4605933 w 4934374"/>
                <a:gd name="connsiteY17" fmla="*/ 77740 h 3484134"/>
                <a:gd name="connsiteX18" fmla="*/ 4934374 w 4934374"/>
                <a:gd name="connsiteY18" fmla="*/ 1375327 h 3484134"/>
                <a:gd name="connsiteX19" fmla="*/ 3793540 w 4934374"/>
                <a:gd name="connsiteY19" fmla="*/ 2890475 h 3484134"/>
                <a:gd name="connsiteX20" fmla="*/ 2396135 w 4934374"/>
                <a:gd name="connsiteY20" fmla="*/ 3484134 h 3484134"/>
                <a:gd name="connsiteX21" fmla="*/ 548273 w 4934374"/>
                <a:gd name="connsiteY21" fmla="*/ 2480458 h 3484134"/>
                <a:gd name="connsiteX22" fmla="*/ 0 w 4934374"/>
                <a:gd name="connsiteY22" fmla="*/ 1375327 h 3484134"/>
                <a:gd name="connsiteX23" fmla="*/ 512166 w 4934374"/>
                <a:gd name="connsiteY23" fmla="*/ 77740 h 348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934374" h="3484134">
                  <a:moveTo>
                    <a:pt x="585303" y="0"/>
                  </a:moveTo>
                  <a:lnTo>
                    <a:pt x="1354934" y="0"/>
                  </a:lnTo>
                  <a:lnTo>
                    <a:pt x="1206830" y="109531"/>
                  </a:lnTo>
                  <a:cubicBezTo>
                    <a:pt x="994024" y="281725"/>
                    <a:pt x="820013" y="485457"/>
                    <a:pt x="703453" y="698660"/>
                  </a:cubicBezTo>
                  <a:cubicBezTo>
                    <a:pt x="583756" y="917627"/>
                    <a:pt x="523079" y="1145324"/>
                    <a:pt x="523079" y="1375409"/>
                  </a:cubicBezTo>
                  <a:cubicBezTo>
                    <a:pt x="523079" y="1595282"/>
                    <a:pt x="614356" y="1722842"/>
                    <a:pt x="820885" y="1990313"/>
                  </a:cubicBezTo>
                  <a:cubicBezTo>
                    <a:pt x="872582" y="2057263"/>
                    <a:pt x="926023" y="2126519"/>
                    <a:pt x="981122" y="2203186"/>
                  </a:cubicBezTo>
                  <a:cubicBezTo>
                    <a:pt x="1175968" y="2474445"/>
                    <a:pt x="1375871" y="2667309"/>
                    <a:pt x="1592426" y="2792645"/>
                  </a:cubicBezTo>
                  <a:cubicBezTo>
                    <a:pt x="1821970" y="2925557"/>
                    <a:pt x="2084904" y="2990119"/>
                    <a:pt x="2396135" y="2990119"/>
                  </a:cubicBezTo>
                  <a:cubicBezTo>
                    <a:pt x="2572762" y="2990119"/>
                    <a:pt x="2737009" y="2950179"/>
                    <a:pt x="2913112" y="2864371"/>
                  </a:cubicBezTo>
                  <a:cubicBezTo>
                    <a:pt x="3093922" y="2776257"/>
                    <a:pt x="3272903" y="2647792"/>
                    <a:pt x="3471411" y="2501292"/>
                  </a:cubicBezTo>
                  <a:cubicBezTo>
                    <a:pt x="3517964" y="2466952"/>
                    <a:pt x="3564344" y="2433106"/>
                    <a:pt x="3609242" y="2400414"/>
                  </a:cubicBezTo>
                  <a:cubicBezTo>
                    <a:pt x="3847766" y="2226574"/>
                    <a:pt x="4073038" y="2062368"/>
                    <a:pt x="4219151" y="1888693"/>
                  </a:cubicBezTo>
                  <a:cubicBezTo>
                    <a:pt x="4353844" y="1728606"/>
                    <a:pt x="4411296" y="1575106"/>
                    <a:pt x="4411296" y="1375409"/>
                  </a:cubicBezTo>
                  <a:cubicBezTo>
                    <a:pt x="4411296" y="851089"/>
                    <a:pt x="4250274" y="381038"/>
                    <a:pt x="3957874" y="51887"/>
                  </a:cubicBezTo>
                  <a:lnTo>
                    <a:pt x="3906637" y="0"/>
                  </a:lnTo>
                  <a:lnTo>
                    <a:pt x="4555675" y="0"/>
                  </a:lnTo>
                  <a:lnTo>
                    <a:pt x="4605933" y="77740"/>
                  </a:lnTo>
                  <a:cubicBezTo>
                    <a:pt x="4820335" y="448137"/>
                    <a:pt x="4934374" y="894662"/>
                    <a:pt x="4934374" y="1375327"/>
                  </a:cubicBezTo>
                  <a:cubicBezTo>
                    <a:pt x="4934374" y="2116884"/>
                    <a:pt x="4369100" y="2465635"/>
                    <a:pt x="3793540" y="2890475"/>
                  </a:cubicBezTo>
                  <a:cubicBezTo>
                    <a:pt x="3374293" y="3199945"/>
                    <a:pt x="2970389" y="3484134"/>
                    <a:pt x="2396135" y="3484134"/>
                  </a:cubicBezTo>
                  <a:cubicBezTo>
                    <a:pt x="1544564" y="3484134"/>
                    <a:pt x="991670" y="3097832"/>
                    <a:pt x="548273" y="2480458"/>
                  </a:cubicBezTo>
                  <a:cubicBezTo>
                    <a:pt x="282201" y="2110049"/>
                    <a:pt x="0" y="1856001"/>
                    <a:pt x="0" y="1375327"/>
                  </a:cubicBezTo>
                  <a:cubicBezTo>
                    <a:pt x="0" y="894662"/>
                    <a:pt x="195505" y="448137"/>
                    <a:pt x="512166" y="777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FBF9989-A848-1F7E-3C60-35E2BA35B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802955"/>
            <a:ext cx="5145024" cy="1454051"/>
          </a:xfrm>
        </p:spPr>
        <p:txBody>
          <a:bodyPr anchor="b">
            <a:normAutofit/>
          </a:bodyPr>
          <a:lstStyle/>
          <a:p>
            <a:r>
              <a:rPr lang="en-GB" sz="3300">
                <a:solidFill>
                  <a:schemeClr val="tx2"/>
                </a:solidFill>
              </a:rPr>
              <a:t>Radiopharmaceuticals: A Product of Nuclear Physics</a:t>
            </a:r>
          </a:p>
        </p:txBody>
      </p:sp>
      <p:pic>
        <p:nvPicPr>
          <p:cNvPr id="8" name="Picture 7" descr="A diagram of a cell&#10;&#10;AI-generated content may be incorrect.">
            <a:extLst>
              <a:ext uri="{FF2B5EF4-FFF2-40B4-BE49-F238E27FC236}">
                <a16:creationId xmlns:a16="http://schemas.microsoft.com/office/drawing/2014/main" id="{FB0660D4-CA79-3CE1-3C1E-995570FFA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2746" y="4786001"/>
            <a:ext cx="3676576" cy="1320100"/>
          </a:xfrm>
          <a:prstGeom prst="rect">
            <a:avLst/>
          </a:prstGeom>
        </p:spPr>
      </p:pic>
      <p:pic>
        <p:nvPicPr>
          <p:cNvPr id="4" name="Picture 3" descr="A diagram of a cell&#10;&#10;AI-generated content may be incorrect.">
            <a:extLst>
              <a:ext uri="{FF2B5EF4-FFF2-40B4-BE49-F238E27FC236}">
                <a16:creationId xmlns:a16="http://schemas.microsoft.com/office/drawing/2014/main" id="{4165B1CD-F103-F96D-C594-DE2B95A781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330" y="1092524"/>
            <a:ext cx="3676577" cy="26818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F05E4A-263B-A759-F582-EDF6FE5A0FBE}"/>
              </a:ext>
            </a:extLst>
          </p:cNvPr>
          <p:cNvSpPr txBox="1"/>
          <p:nvPr/>
        </p:nvSpPr>
        <p:spPr>
          <a:xfrm>
            <a:off x="3047215" y="2584284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8E7AE22-BDC0-DD28-4161-98126D6424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8133675"/>
              </p:ext>
            </p:extLst>
          </p:nvPr>
        </p:nvGraphicFramePr>
        <p:xfrm>
          <a:off x="804672" y="2421682"/>
          <a:ext cx="4553909" cy="36392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Arrow: Down 8">
            <a:extLst>
              <a:ext uri="{FF2B5EF4-FFF2-40B4-BE49-F238E27FC236}">
                <a16:creationId xmlns:a16="http://schemas.microsoft.com/office/drawing/2014/main" id="{75CA0810-6393-31D2-13E5-3431F511F9A2}"/>
              </a:ext>
            </a:extLst>
          </p:cNvPr>
          <p:cNvSpPr/>
          <p:nvPr/>
        </p:nvSpPr>
        <p:spPr>
          <a:xfrm>
            <a:off x="8601484" y="3913620"/>
            <a:ext cx="190500" cy="73313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7217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5B9FCF8-F776-109E-A9CE-83A31B25A1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549970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Slide Background">
            <a:extLst>
              <a:ext uri="{FF2B5EF4-FFF2-40B4-BE49-F238E27FC236}">
                <a16:creationId xmlns:a16="http://schemas.microsoft.com/office/drawing/2014/main" id="{FE1EC756-41E9-4FD6-AD48-EF46A2813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E66F6371-9EA5-9354-29DC-1D07B921F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290"/>
            <a:ext cx="12192000" cy="1733407"/>
          </a:xfrm>
          <a:prstGeom prst="rect">
            <a:avLst/>
          </a:prstGeom>
          <a:ln>
            <a:noFill/>
          </a:ln>
          <a:effectLst>
            <a:outerShdw blurRad="254000" dist="381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1CB2A3-F935-D6D3-1A80-E80A5588F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5" y="514840"/>
            <a:ext cx="10693884" cy="1109932"/>
          </a:xfrm>
        </p:spPr>
        <p:txBody>
          <a:bodyPr>
            <a:normAutofit/>
          </a:bodyPr>
          <a:lstStyle/>
          <a:p>
            <a:r>
              <a:rPr lang="en-GB" sz="4000" b="1" dirty="0"/>
              <a:t>Physics Behind Imaging</a:t>
            </a:r>
          </a:p>
        </p:txBody>
      </p:sp>
      <p:pic>
        <p:nvPicPr>
          <p:cNvPr id="5" name="Picture 4" descr="A diagram of a pet spect&#10;&#10;AI-generated content may be incorrect.">
            <a:extLst>
              <a:ext uri="{FF2B5EF4-FFF2-40B4-BE49-F238E27FC236}">
                <a16:creationId xmlns:a16="http://schemas.microsoft.com/office/drawing/2014/main" id="{5EDA611E-5814-45C4-A0C4-6400F6E91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14" y="2357888"/>
            <a:ext cx="5656170" cy="377549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9ECD9-5B2F-C6E8-B3B1-11A0CB313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0509" y="2357888"/>
            <a:ext cx="4420466" cy="3902635"/>
          </a:xfrm>
        </p:spPr>
        <p:txBody>
          <a:bodyPr anchor="ctr">
            <a:normAutofit/>
          </a:bodyPr>
          <a:lstStyle/>
          <a:p>
            <a:r>
              <a:rPr lang="en-GB" sz="2000" b="1" dirty="0"/>
              <a:t>PET</a:t>
            </a:r>
            <a:endParaRPr lang="en-GB" sz="2000" dirty="0"/>
          </a:p>
          <a:p>
            <a:pPr marL="0" indent="0">
              <a:buNone/>
            </a:pPr>
            <a:r>
              <a:rPr lang="en-GB" sz="2000" dirty="0"/>
              <a:t>  Positron emission → annihilation → 2 photons (180°) </a:t>
            </a:r>
          </a:p>
          <a:p>
            <a:r>
              <a:rPr lang="en-GB" sz="2000" b="1" dirty="0"/>
              <a:t>SPECT</a:t>
            </a:r>
            <a:endParaRPr lang="en-GB" sz="2000" dirty="0"/>
          </a:p>
          <a:p>
            <a:pPr marL="0" indent="0">
              <a:buNone/>
            </a:pPr>
            <a:r>
              <a:rPr lang="en-GB" sz="2000" dirty="0"/>
              <a:t>   Gamma emission → detected directly </a:t>
            </a:r>
          </a:p>
          <a:p>
            <a:r>
              <a:rPr lang="en-GB" sz="2000" dirty="0"/>
              <a:t>Image = reconstructed distribution of tracer</a:t>
            </a: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34156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-up of several images of human body&#10;&#10;AI-generated content may be incorrect.">
            <a:extLst>
              <a:ext uri="{FF2B5EF4-FFF2-40B4-BE49-F238E27FC236}">
                <a16:creationId xmlns:a16="http://schemas.microsoft.com/office/drawing/2014/main" id="{5068C6A9-3A6F-08EA-F87C-B40F5D51F04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>
            <a:fillRect/>
          </a:stretch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EE4251-D4D0-6626-99D0-8A79082BA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9529" y="-705790"/>
            <a:ext cx="9792471" cy="2057037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Diagnostic Imaging in Action</a:t>
            </a:r>
          </a:p>
        </p:txBody>
      </p:sp>
      <p:graphicFrame>
        <p:nvGraphicFramePr>
          <p:cNvPr id="6" name="Rectangle 1">
            <a:extLst>
              <a:ext uri="{FF2B5EF4-FFF2-40B4-BE49-F238E27FC236}">
                <a16:creationId xmlns:a16="http://schemas.microsoft.com/office/drawing/2014/main" id="{F4377A54-A7EF-9D6F-63B0-3C5535D012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8607016"/>
              </p:ext>
            </p:extLst>
          </p:nvPr>
        </p:nvGraphicFramePr>
        <p:xfrm>
          <a:off x="1198181" y="3691311"/>
          <a:ext cx="9792471" cy="31714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2257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024687B-3153-123C-0A8C-D7D007FAF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29768"/>
            <a:ext cx="12202175" cy="1519356"/>
            <a:chOff x="-1" y="-29768"/>
            <a:chExt cx="12202175" cy="151935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D6305F5-7509-0BF5-12D3-30451FCD73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71C5C7A-6D55-5B27-646E-39C962693C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8917093" y="-1801610"/>
              <a:ext cx="1507122" cy="5063040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B3B1F4-948C-963C-E6EA-60CF7FBFA2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3100712" y="-3130481"/>
              <a:ext cx="1519356" cy="7720782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E6538F9-53B9-FA1F-25C6-3A4437F77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1" y="301843"/>
            <a:ext cx="10477109" cy="1003532"/>
          </a:xfrm>
        </p:spPr>
        <p:txBody>
          <a:bodyPr anchor="ctr">
            <a:normAutofit/>
          </a:bodyPr>
          <a:lstStyle/>
          <a:p>
            <a:r>
              <a:rPr lang="en-GB" sz="3200" b="1" dirty="0">
                <a:solidFill>
                  <a:srgbClr val="FFFFFF"/>
                </a:solidFill>
              </a:rPr>
              <a:t>From Diagnosis to Therapy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ABB32-E2D3-69FB-42A1-153A82854C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299" y="1894238"/>
            <a:ext cx="4982241" cy="3673576"/>
          </a:xfrm>
        </p:spPr>
        <p:txBody>
          <a:bodyPr>
            <a:normAutofit/>
          </a:bodyPr>
          <a:lstStyle/>
          <a:p>
            <a:endParaRPr lang="en-GB" sz="2000" dirty="0"/>
          </a:p>
          <a:p>
            <a:r>
              <a:rPr lang="en-GB" sz="2000" dirty="0"/>
              <a:t>Same targeting → Different radiation → Different purpose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14E3B0D-F3C4-2DC1-EFD6-F78D6CE222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2827108"/>
              </p:ext>
            </p:extLst>
          </p:nvPr>
        </p:nvGraphicFramePr>
        <p:xfrm>
          <a:off x="958502" y="3040908"/>
          <a:ext cx="4531443" cy="341358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598688">
                  <a:extLst>
                    <a:ext uri="{9D8B030D-6E8A-4147-A177-3AD203B41FA5}">
                      <a16:colId xmlns:a16="http://schemas.microsoft.com/office/drawing/2014/main" val="3749333688"/>
                    </a:ext>
                  </a:extLst>
                </a:gridCol>
                <a:gridCol w="1932755">
                  <a:extLst>
                    <a:ext uri="{9D8B030D-6E8A-4147-A177-3AD203B41FA5}">
                      <a16:colId xmlns:a16="http://schemas.microsoft.com/office/drawing/2014/main" val="3342114724"/>
                    </a:ext>
                  </a:extLst>
                </a:gridCol>
              </a:tblGrid>
              <a:tr h="49062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2200" b="1" dirty="0"/>
                        <a:t>Imaging</a:t>
                      </a:r>
                    </a:p>
                  </a:txBody>
                  <a:tcPr marL="111505" marR="111505" marT="55753" marB="55753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2200" b="1"/>
                        <a:t>Therapy</a:t>
                      </a:r>
                    </a:p>
                  </a:txBody>
                  <a:tcPr marL="111505" marR="111505" marT="55753" marB="55753" anchor="ctr"/>
                </a:tc>
                <a:extLst>
                  <a:ext uri="{0D108BD9-81ED-4DB2-BD59-A6C34878D82A}">
                    <a16:rowId xmlns:a16="http://schemas.microsoft.com/office/drawing/2014/main" val="2047158074"/>
                  </a:ext>
                </a:extLst>
              </a:tr>
              <a:tr h="82513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200" dirty="0"/>
                        <a:t>Gamma / positron emitters</a:t>
                      </a:r>
                    </a:p>
                  </a:txBody>
                  <a:tcPr marL="111505" marR="111505" marT="55753" marB="5575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200"/>
                        <a:t>Beta / alpha emitters</a:t>
                      </a:r>
                    </a:p>
                  </a:txBody>
                  <a:tcPr marL="111505" marR="111505" marT="55753" marB="55753" anchor="ctr"/>
                </a:tc>
                <a:extLst>
                  <a:ext uri="{0D108BD9-81ED-4DB2-BD59-A6C34878D82A}">
                    <a16:rowId xmlns:a16="http://schemas.microsoft.com/office/drawing/2014/main" val="715278586"/>
                  </a:ext>
                </a:extLst>
              </a:tr>
              <a:tr h="55823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GB" sz="2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Short half-life</a:t>
                      </a:r>
                    </a:p>
                  </a:txBody>
                  <a:tcPr marL="111505" marR="111505" marT="55753" marB="55753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Long half-life</a:t>
                      </a:r>
                    </a:p>
                    <a:p>
                      <a:pPr marL="0" algn="l" defTabSz="914400" rtl="0" eaLnBrk="1" latinLnBrk="0" hangingPunct="1">
                        <a:buNone/>
                      </a:pPr>
                      <a:endParaRPr lang="en-GB" sz="2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1505" marR="111505" marT="55753" marB="55753" anchor="ctr"/>
                </a:tc>
                <a:extLst>
                  <a:ext uri="{0D108BD9-81ED-4DB2-BD59-A6C34878D82A}">
                    <a16:rowId xmlns:a16="http://schemas.microsoft.com/office/drawing/2014/main" val="1842480278"/>
                  </a:ext>
                </a:extLst>
              </a:tr>
              <a:tr h="49062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200"/>
                        <a:t>Detect signal</a:t>
                      </a:r>
                    </a:p>
                  </a:txBody>
                  <a:tcPr marL="111505" marR="111505" marT="55753" marB="5575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200" dirty="0"/>
                        <a:t>Deliver dose</a:t>
                      </a:r>
                    </a:p>
                  </a:txBody>
                  <a:tcPr marL="111505" marR="111505" marT="55753" marB="55753" anchor="ctr"/>
                </a:tc>
                <a:extLst>
                  <a:ext uri="{0D108BD9-81ED-4DB2-BD59-A6C34878D82A}">
                    <a16:rowId xmlns:a16="http://schemas.microsoft.com/office/drawing/2014/main" val="1105185272"/>
                  </a:ext>
                </a:extLst>
              </a:tr>
              <a:tr h="82513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200" dirty="0"/>
                        <a:t>Low radiation</a:t>
                      </a:r>
                    </a:p>
                  </a:txBody>
                  <a:tcPr marL="111505" marR="111505" marT="55753" marB="5575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200" dirty="0"/>
                        <a:t>Therapeutic radiation</a:t>
                      </a:r>
                    </a:p>
                  </a:txBody>
                  <a:tcPr marL="111505" marR="111505" marT="55753" marB="55753" anchor="ctr"/>
                </a:tc>
                <a:extLst>
                  <a:ext uri="{0D108BD9-81ED-4DB2-BD59-A6C34878D82A}">
                    <a16:rowId xmlns:a16="http://schemas.microsoft.com/office/drawing/2014/main" val="2659794861"/>
                  </a:ext>
                </a:extLst>
              </a:tr>
            </a:tbl>
          </a:graphicData>
        </a:graphic>
      </p:graphicFrame>
      <p:pic>
        <p:nvPicPr>
          <p:cNvPr id="8" name="Picture 7" descr="A diagram of a cancer treatment&#10;&#10;AI-generated content may be incorrect.">
            <a:extLst>
              <a:ext uri="{FF2B5EF4-FFF2-40B4-BE49-F238E27FC236}">
                <a16:creationId xmlns:a16="http://schemas.microsoft.com/office/drawing/2014/main" id="{86BCCF74-4552-F407-A511-E6289413C9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540" y="1495701"/>
            <a:ext cx="6284728" cy="536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6944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2422</TotalTime>
  <Words>334</Words>
  <Application>Microsoft Office PowerPoint</Application>
  <PresentationFormat>Widescreen</PresentationFormat>
  <Paragraphs>65</Paragraphs>
  <Slides>15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Aptos</vt:lpstr>
      <vt:lpstr>Aptos Display</vt:lpstr>
      <vt:lpstr>Arial</vt:lpstr>
      <vt:lpstr>Calibri</vt:lpstr>
      <vt:lpstr>Office Theme</vt:lpstr>
      <vt:lpstr>PowerPoint Presentation</vt:lpstr>
      <vt:lpstr>PowerPoint Presentation</vt:lpstr>
      <vt:lpstr>What is Nuclear Medicine </vt:lpstr>
      <vt:lpstr>PowerPoint Presentation</vt:lpstr>
      <vt:lpstr>Radiopharmaceuticals: A Product of Nuclear Physics</vt:lpstr>
      <vt:lpstr>PowerPoint Presentation</vt:lpstr>
      <vt:lpstr>Physics Behind Imaging</vt:lpstr>
      <vt:lpstr>Diagnostic Imaging in Action</vt:lpstr>
      <vt:lpstr>From Diagnosis to Therapy</vt:lpstr>
      <vt:lpstr>Physics in Therapy</vt:lpstr>
      <vt:lpstr>Case Study: Lu-177 PSMA Therapy</vt:lpstr>
      <vt:lpstr>Innovations &amp; Cutting-Edge Physics</vt:lpstr>
      <vt:lpstr>PowerPoint Presentation</vt:lpstr>
      <vt:lpstr>Key Takeaways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Nautiyal, Amit</dc:creator>
  <cp:lastModifiedBy>Nautiyal, Amit</cp:lastModifiedBy>
  <cp:revision>1</cp:revision>
  <dcterms:created xsi:type="dcterms:W3CDTF">2026-04-08T22:23:44Z</dcterms:created>
  <dcterms:modified xsi:type="dcterms:W3CDTF">2026-04-15T10:14:04Z</dcterms:modified>
</cp:coreProperties>
</file>