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6" r:id="rId2"/>
    <p:sldId id="276" r:id="rId3"/>
    <p:sldId id="258" r:id="rId4"/>
    <p:sldId id="287" r:id="rId5"/>
    <p:sldId id="277" r:id="rId6"/>
    <p:sldId id="259" r:id="rId7"/>
    <p:sldId id="278" r:id="rId8"/>
    <p:sldId id="280" r:id="rId9"/>
    <p:sldId id="279" r:id="rId10"/>
    <p:sldId id="281" r:id="rId11"/>
    <p:sldId id="282" r:id="rId12"/>
    <p:sldId id="283" r:id="rId13"/>
    <p:sldId id="288" r:id="rId14"/>
    <p:sldId id="289" r:id="rId15"/>
    <p:sldId id="284" r:id="rId16"/>
    <p:sldId id="285" r:id="rId17"/>
    <p:sldId id="286" r:id="rId18"/>
    <p:sldId id="274" r:id="rId19"/>
  </p:sldIdLst>
  <p:sldSz cx="17345025" cy="9756775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7426B4-ECEF-485D-A620-8CF31190581E}" v="8768" dt="2026-04-16T08:10:06.1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0" autoAdjust="0"/>
    <p:restoredTop sz="94688" autoAdjust="0"/>
  </p:normalViewPr>
  <p:slideViewPr>
    <p:cSldViewPr snapToGrid="0">
      <p:cViewPr>
        <p:scale>
          <a:sx n="66" d="100"/>
          <a:sy n="66" d="100"/>
        </p:scale>
        <p:origin x="31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Cubiss" userId="171016e7-764f-4833-8f85-168e2781f07b" providerId="ADAL" clId="{19107C51-926D-40DF-99A2-0446C3B52755}"/>
    <pc:docChg chg="undo custSel addSld delSld modSld sldOrd modNotesMaster">
      <pc:chgData name="James Cubiss" userId="171016e7-764f-4833-8f85-168e2781f07b" providerId="ADAL" clId="{19107C51-926D-40DF-99A2-0446C3B52755}" dt="2026-04-16T08:10:25.388" v="12441" actId="1038"/>
      <pc:docMkLst>
        <pc:docMk/>
      </pc:docMkLst>
      <pc:sldChg chg="addSp delSp modSp mod">
        <pc:chgData name="James Cubiss" userId="171016e7-764f-4833-8f85-168e2781f07b" providerId="ADAL" clId="{19107C51-926D-40DF-99A2-0446C3B52755}" dt="2026-04-16T07:51:28.130" v="12213" actId="1037"/>
        <pc:sldMkLst>
          <pc:docMk/>
          <pc:sldMk cId="83085893" sldId="256"/>
        </pc:sldMkLst>
        <pc:spChg chg="mod">
          <ac:chgData name="James Cubiss" userId="171016e7-764f-4833-8f85-168e2781f07b" providerId="ADAL" clId="{19107C51-926D-40DF-99A2-0446C3B52755}" dt="2026-04-16T07:51:28.130" v="12213" actId="1037"/>
          <ac:spMkLst>
            <pc:docMk/>
            <pc:sldMk cId="83085893" sldId="256"/>
            <ac:spMk id="7" creationId="{431EC6B7-D528-E7A8-1A6C-837CA0B48AD9}"/>
          </ac:spMkLst>
        </pc:spChg>
        <pc:spChg chg="mod">
          <ac:chgData name="James Cubiss" userId="171016e7-764f-4833-8f85-168e2781f07b" providerId="ADAL" clId="{19107C51-926D-40DF-99A2-0446C3B52755}" dt="2026-04-13T16:05:10.631" v="41" actId="20577"/>
          <ac:spMkLst>
            <pc:docMk/>
            <pc:sldMk cId="83085893" sldId="256"/>
            <ac:spMk id="8" creationId="{6191E42D-AF6F-5DF0-C78D-DEA4D08E5E95}"/>
          </ac:spMkLst>
        </pc:spChg>
        <pc:spChg chg="mod">
          <ac:chgData name="James Cubiss" userId="171016e7-764f-4833-8f85-168e2781f07b" providerId="ADAL" clId="{19107C51-926D-40DF-99A2-0446C3B52755}" dt="2026-04-13T16:05:15.778" v="65" actId="1035"/>
          <ac:spMkLst>
            <pc:docMk/>
            <pc:sldMk cId="83085893" sldId="256"/>
            <ac:spMk id="9" creationId="{668F1B2C-C8A1-60EF-7485-992800BF6386}"/>
          </ac:spMkLst>
        </pc:spChg>
        <pc:spChg chg="mod">
          <ac:chgData name="James Cubiss" userId="171016e7-764f-4833-8f85-168e2781f07b" providerId="ADAL" clId="{19107C51-926D-40DF-99A2-0446C3B52755}" dt="2026-04-16T07:51:28.130" v="12213" actId="1037"/>
          <ac:spMkLst>
            <pc:docMk/>
            <pc:sldMk cId="83085893" sldId="256"/>
            <ac:spMk id="20" creationId="{9A73CB08-AA78-FAF9-2C52-2927F3DDAD3C}"/>
          </ac:spMkLst>
        </pc:spChg>
        <pc:spChg chg="mod">
          <ac:chgData name="James Cubiss" userId="171016e7-764f-4833-8f85-168e2781f07b" providerId="ADAL" clId="{19107C51-926D-40DF-99A2-0446C3B52755}" dt="2026-04-16T07:51:28.130" v="12213" actId="1037"/>
          <ac:spMkLst>
            <pc:docMk/>
            <pc:sldMk cId="83085893" sldId="256"/>
            <ac:spMk id="23" creationId="{91D784B6-586D-0949-25B0-94DB0D68766B}"/>
          </ac:spMkLst>
        </pc:spChg>
        <pc:spChg chg="mod">
          <ac:chgData name="James Cubiss" userId="171016e7-764f-4833-8f85-168e2781f07b" providerId="ADAL" clId="{19107C51-926D-40DF-99A2-0446C3B52755}" dt="2026-04-16T07:51:28.130" v="12213" actId="1037"/>
          <ac:spMkLst>
            <pc:docMk/>
            <pc:sldMk cId="83085893" sldId="256"/>
            <ac:spMk id="26" creationId="{C085C8F1-DEF7-00B8-251B-DFAD44B77D0C}"/>
          </ac:spMkLst>
        </pc:spChg>
        <pc:grpChg chg="mod">
          <ac:chgData name="James Cubiss" userId="171016e7-764f-4833-8f85-168e2781f07b" providerId="ADAL" clId="{19107C51-926D-40DF-99A2-0446C3B52755}" dt="2026-04-16T07:51:28.130" v="12213" actId="1037"/>
          <ac:grpSpMkLst>
            <pc:docMk/>
            <pc:sldMk cId="83085893" sldId="256"/>
            <ac:grpSpMk id="2" creationId="{1D4DF73E-F023-D729-EAFC-898183EFDD85}"/>
          </ac:grpSpMkLst>
        </pc:grpChg>
        <pc:grpChg chg="add mod">
          <ac:chgData name="James Cubiss" userId="171016e7-764f-4833-8f85-168e2781f07b" providerId="ADAL" clId="{19107C51-926D-40DF-99A2-0446C3B52755}" dt="2026-04-16T07:51:28.130" v="12213" actId="1037"/>
          <ac:grpSpMkLst>
            <pc:docMk/>
            <pc:sldMk cId="83085893" sldId="256"/>
            <ac:grpSpMk id="3" creationId="{D8FBB7A5-13C8-1F6D-FE52-EB8DF72379B5}"/>
          </ac:grpSpMkLst>
        </pc:grpChg>
        <pc:grpChg chg="mod">
          <ac:chgData name="James Cubiss" userId="171016e7-764f-4833-8f85-168e2781f07b" providerId="ADAL" clId="{19107C51-926D-40DF-99A2-0446C3B52755}" dt="2026-04-16T07:51:28.130" v="12213" actId="1037"/>
          <ac:grpSpMkLst>
            <pc:docMk/>
            <pc:sldMk cId="83085893" sldId="256"/>
            <ac:grpSpMk id="4" creationId="{3444928F-1993-0D33-4C7C-1CF1C8300F58}"/>
          </ac:grpSpMkLst>
        </pc:grpChg>
        <pc:grpChg chg="mod">
          <ac:chgData name="James Cubiss" userId="171016e7-764f-4833-8f85-168e2781f07b" providerId="ADAL" clId="{19107C51-926D-40DF-99A2-0446C3B52755}" dt="2026-04-16T07:51:28.130" v="12213" actId="1037"/>
          <ac:grpSpMkLst>
            <pc:docMk/>
            <pc:sldMk cId="83085893" sldId="256"/>
            <ac:grpSpMk id="17" creationId="{B65B2EA3-926A-D96D-A2E6-2F53258CF7AD}"/>
          </ac:grpSpMkLst>
        </pc:grpChg>
        <pc:grpChg chg="mod">
          <ac:chgData name="James Cubiss" userId="171016e7-764f-4833-8f85-168e2781f07b" providerId="ADAL" clId="{19107C51-926D-40DF-99A2-0446C3B52755}" dt="2026-04-15T16:26:57.123" v="9103" actId="164"/>
          <ac:grpSpMkLst>
            <pc:docMk/>
            <pc:sldMk cId="83085893" sldId="256"/>
            <ac:grpSpMk id="24" creationId="{6F2EF5F9-6159-36F4-644D-ABCEE21F63B2}"/>
          </ac:grpSpMkLst>
        </pc:grpChg>
        <pc:picChg chg="mod">
          <ac:chgData name="James Cubiss" userId="171016e7-764f-4833-8f85-168e2781f07b" providerId="ADAL" clId="{19107C51-926D-40DF-99A2-0446C3B52755}" dt="2026-04-16T07:51:28.130" v="12213" actId="1037"/>
          <ac:picMkLst>
            <pc:docMk/>
            <pc:sldMk cId="83085893" sldId="256"/>
            <ac:picMk id="16" creationId="{C5B5BBE5-F8E2-792D-CE64-3849EE2822E4}"/>
          </ac:picMkLst>
        </pc:picChg>
        <pc:picChg chg="mod">
          <ac:chgData name="James Cubiss" userId="171016e7-764f-4833-8f85-168e2781f07b" providerId="ADAL" clId="{19107C51-926D-40DF-99A2-0446C3B52755}" dt="2026-04-16T07:51:28.130" v="12213" actId="1037"/>
          <ac:picMkLst>
            <pc:docMk/>
            <pc:sldMk cId="83085893" sldId="256"/>
            <ac:picMk id="25" creationId="{547C3F27-F232-DB9D-7FAC-395513A58B2A}"/>
          </ac:picMkLst>
        </pc:picChg>
      </pc:sldChg>
      <pc:sldChg chg="addSp delSp modSp mod ord delAnim modAnim">
        <pc:chgData name="James Cubiss" userId="171016e7-764f-4833-8f85-168e2781f07b" providerId="ADAL" clId="{19107C51-926D-40DF-99A2-0446C3B52755}" dt="2026-04-16T05:10:13.239" v="9301" actId="1038"/>
        <pc:sldMkLst>
          <pc:docMk/>
          <pc:sldMk cId="3732710468" sldId="258"/>
        </pc:sldMkLst>
        <pc:spChg chg="mod">
          <ac:chgData name="James Cubiss" userId="171016e7-764f-4833-8f85-168e2781f07b" providerId="ADAL" clId="{19107C51-926D-40DF-99A2-0446C3B52755}" dt="2026-04-13T16:20:16.213" v="543" actId="20577"/>
          <ac:spMkLst>
            <pc:docMk/>
            <pc:sldMk cId="3732710468" sldId="258"/>
            <ac:spMk id="3" creationId="{2A529F04-A18A-CE0E-8F84-E406184D8DA4}"/>
          </ac:spMkLst>
        </pc:spChg>
        <pc:spChg chg="add mod">
          <ac:chgData name="James Cubiss" userId="171016e7-764f-4833-8f85-168e2781f07b" providerId="ADAL" clId="{19107C51-926D-40DF-99A2-0446C3B52755}" dt="2026-04-14T09:04:09.274" v="2811" actId="14100"/>
          <ac:spMkLst>
            <pc:docMk/>
            <pc:sldMk cId="3732710468" sldId="258"/>
            <ac:spMk id="15" creationId="{D34BEA96-F04F-42D8-A105-3FB38F9377D9}"/>
          </ac:spMkLst>
        </pc:spChg>
        <pc:spChg chg="add mod">
          <ac:chgData name="James Cubiss" userId="171016e7-764f-4833-8f85-168e2781f07b" providerId="ADAL" clId="{19107C51-926D-40DF-99A2-0446C3B52755}" dt="2026-04-14T09:23:16.255" v="2934" actId="1038"/>
          <ac:spMkLst>
            <pc:docMk/>
            <pc:sldMk cId="3732710468" sldId="258"/>
            <ac:spMk id="20" creationId="{AEA0F631-310F-482D-34AE-6BA8C5772779}"/>
          </ac:spMkLst>
        </pc:spChg>
        <pc:spChg chg="mod">
          <ac:chgData name="James Cubiss" userId="171016e7-764f-4833-8f85-168e2781f07b" providerId="ADAL" clId="{19107C51-926D-40DF-99A2-0446C3B52755}" dt="2026-04-16T05:10:13.239" v="9301" actId="1038"/>
          <ac:spMkLst>
            <pc:docMk/>
            <pc:sldMk cId="3732710468" sldId="258"/>
            <ac:spMk id="40" creationId="{534402F6-FFC7-C94D-F8F5-9E07DFD3F5EE}"/>
          </ac:spMkLst>
        </pc:spChg>
        <pc:grpChg chg="add mod">
          <ac:chgData name="James Cubiss" userId="171016e7-764f-4833-8f85-168e2781f07b" providerId="ADAL" clId="{19107C51-926D-40DF-99A2-0446C3B52755}" dt="2026-04-14T09:04:05.178" v="2810" actId="20577"/>
          <ac:grpSpMkLst>
            <pc:docMk/>
            <pc:sldMk cId="3732710468" sldId="258"/>
            <ac:grpSpMk id="13" creationId="{58407085-9E8A-54ED-C1FD-9E8AFC948AF0}"/>
          </ac:grpSpMkLst>
        </pc:grpChg>
        <pc:grpChg chg="add mod">
          <ac:chgData name="James Cubiss" userId="171016e7-764f-4833-8f85-168e2781f07b" providerId="ADAL" clId="{19107C51-926D-40DF-99A2-0446C3B52755}" dt="2026-04-14T09:04:05.178" v="2810" actId="20577"/>
          <ac:grpSpMkLst>
            <pc:docMk/>
            <pc:sldMk cId="3732710468" sldId="258"/>
            <ac:grpSpMk id="17" creationId="{417BDBDE-7B23-BDF0-B174-5AB09FE55F86}"/>
          </ac:grpSpMkLst>
        </pc:grpChg>
        <pc:grpChg chg="add mod">
          <ac:chgData name="James Cubiss" userId="171016e7-764f-4833-8f85-168e2781f07b" providerId="ADAL" clId="{19107C51-926D-40DF-99A2-0446C3B52755}" dt="2026-04-14T09:23:16.255" v="2934" actId="1038"/>
          <ac:grpSpMkLst>
            <pc:docMk/>
            <pc:sldMk cId="3732710468" sldId="258"/>
            <ac:grpSpMk id="18" creationId="{E7C66E59-0469-44F3-CA96-0E8930030000}"/>
          </ac:grpSpMkLst>
        </pc:grpChg>
        <pc:grpChg chg="add mod">
          <ac:chgData name="James Cubiss" userId="171016e7-764f-4833-8f85-168e2781f07b" providerId="ADAL" clId="{19107C51-926D-40DF-99A2-0446C3B52755}" dt="2026-04-14T09:23:16.255" v="2934" actId="1038"/>
          <ac:grpSpMkLst>
            <pc:docMk/>
            <pc:sldMk cId="3732710468" sldId="258"/>
            <ac:grpSpMk id="24" creationId="{13E21F0D-7E0B-7FAD-5AD0-F35160902DA8}"/>
          </ac:grpSpMkLst>
        </pc:grpChg>
        <pc:picChg chg="add mod">
          <ac:chgData name="James Cubiss" userId="171016e7-764f-4833-8f85-168e2781f07b" providerId="ADAL" clId="{19107C51-926D-40DF-99A2-0446C3B52755}" dt="2026-04-13T17:03:55.406" v="1574" actId="1037"/>
          <ac:picMkLst>
            <pc:docMk/>
            <pc:sldMk cId="3732710468" sldId="258"/>
            <ac:picMk id="2" creationId="{642DBC0F-40B0-FB31-9797-5A152B97C5B1}"/>
          </ac:picMkLst>
        </pc:picChg>
        <pc:picChg chg="add mod modCrop">
          <ac:chgData name="James Cubiss" userId="171016e7-764f-4833-8f85-168e2781f07b" providerId="ADAL" clId="{19107C51-926D-40DF-99A2-0446C3B52755}" dt="2026-04-14T09:04:05.178" v="2810" actId="20577"/>
          <ac:picMkLst>
            <pc:docMk/>
            <pc:sldMk cId="3732710468" sldId="258"/>
            <ac:picMk id="8" creationId="{189E410C-7469-0CE0-E550-B370B0DCF82C}"/>
          </ac:picMkLst>
        </pc:picChg>
        <pc:picChg chg="add mod modCrop">
          <ac:chgData name="James Cubiss" userId="171016e7-764f-4833-8f85-168e2781f07b" providerId="ADAL" clId="{19107C51-926D-40DF-99A2-0446C3B52755}" dt="2026-04-14T09:04:05.178" v="2810" actId="20577"/>
          <ac:picMkLst>
            <pc:docMk/>
            <pc:sldMk cId="3732710468" sldId="258"/>
            <ac:picMk id="12" creationId="{E7C263C9-245A-9CCE-B8A8-5983F233DA39}"/>
          </ac:picMkLst>
        </pc:picChg>
        <pc:picChg chg="add mod">
          <ac:chgData name="James Cubiss" userId="171016e7-764f-4833-8f85-168e2781f07b" providerId="ADAL" clId="{19107C51-926D-40DF-99A2-0446C3B52755}" dt="2026-04-13T17:04:01.557" v="1576" actId="1076"/>
          <ac:picMkLst>
            <pc:docMk/>
            <pc:sldMk cId="3732710468" sldId="258"/>
            <ac:picMk id="1026" creationId="{BEDADBE6-4484-EF94-7928-601337E08E60}"/>
          </ac:picMkLst>
        </pc:picChg>
        <pc:picChg chg="add mod">
          <ac:chgData name="James Cubiss" userId="171016e7-764f-4833-8f85-168e2781f07b" providerId="ADAL" clId="{19107C51-926D-40DF-99A2-0446C3B52755}" dt="2026-04-14T09:23:16.255" v="2934" actId="1038"/>
          <ac:picMkLst>
            <pc:docMk/>
            <pc:sldMk cId="3732710468" sldId="258"/>
            <ac:picMk id="1028" creationId="{E6E01DFA-F9AA-78AE-36A0-850148AEC3BE}"/>
          </ac:picMkLst>
        </pc:picChg>
        <pc:picChg chg="add mod">
          <ac:chgData name="James Cubiss" userId="171016e7-764f-4833-8f85-168e2781f07b" providerId="ADAL" clId="{19107C51-926D-40DF-99A2-0446C3B52755}" dt="2026-04-14T09:23:16.255" v="2934" actId="1038"/>
          <ac:picMkLst>
            <pc:docMk/>
            <pc:sldMk cId="3732710468" sldId="258"/>
            <ac:picMk id="1030" creationId="{37100398-2245-1EC3-4C1C-82D6C41B6DA4}"/>
          </ac:picMkLst>
        </pc:picChg>
      </pc:sldChg>
      <pc:sldChg chg="addSp delSp modSp mod addAnim delAnim modAnim">
        <pc:chgData name="James Cubiss" userId="171016e7-764f-4833-8f85-168e2781f07b" providerId="ADAL" clId="{19107C51-926D-40DF-99A2-0446C3B52755}" dt="2026-04-16T07:54:57.155" v="12216"/>
        <pc:sldMkLst>
          <pc:docMk/>
          <pc:sldMk cId="3027452620" sldId="259"/>
        </pc:sldMkLst>
        <pc:spChg chg="mod">
          <ac:chgData name="James Cubiss" userId="171016e7-764f-4833-8f85-168e2781f07b" providerId="ADAL" clId="{19107C51-926D-40DF-99A2-0446C3B52755}" dt="2026-04-13T16:39:57.359" v="714" actId="20577"/>
          <ac:spMkLst>
            <pc:docMk/>
            <pc:sldMk cId="3027452620" sldId="259"/>
            <ac:spMk id="3" creationId="{D0265A96-DB35-8EBA-8CA7-0A302B620FB3}"/>
          </ac:spMkLst>
        </pc:spChg>
        <pc:spChg chg="add mod">
          <ac:chgData name="James Cubiss" userId="171016e7-764f-4833-8f85-168e2781f07b" providerId="ADAL" clId="{19107C51-926D-40DF-99A2-0446C3B52755}" dt="2026-04-15T12:53:45.557" v="4947" actId="164"/>
          <ac:spMkLst>
            <pc:docMk/>
            <pc:sldMk cId="3027452620" sldId="259"/>
            <ac:spMk id="8" creationId="{E4FDEF90-1213-6803-B27A-8B4D7D6DB05D}"/>
          </ac:spMkLst>
        </pc:spChg>
        <pc:spChg chg="add mod">
          <ac:chgData name="James Cubiss" userId="171016e7-764f-4833-8f85-168e2781f07b" providerId="ADAL" clId="{19107C51-926D-40DF-99A2-0446C3B52755}" dt="2026-04-15T16:07:41.927" v="8276" actId="20577"/>
          <ac:spMkLst>
            <pc:docMk/>
            <pc:sldMk cId="3027452620" sldId="259"/>
            <ac:spMk id="60" creationId="{81FADCA7-BA39-1557-0CF9-52DBD0C816B6}"/>
          </ac:spMkLst>
        </pc:spChg>
        <pc:spChg chg="add mod">
          <ac:chgData name="James Cubiss" userId="171016e7-764f-4833-8f85-168e2781f07b" providerId="ADAL" clId="{19107C51-926D-40DF-99A2-0446C3B52755}" dt="2026-04-14T08:03:26.407" v="2146" actId="1038"/>
          <ac:spMkLst>
            <pc:docMk/>
            <pc:sldMk cId="3027452620" sldId="259"/>
            <ac:spMk id="62" creationId="{79A15684-E8E6-1AE6-540D-2F9C97D82D4B}"/>
          </ac:spMkLst>
        </pc:spChg>
        <pc:grpChg chg="add mod">
          <ac:chgData name="James Cubiss" userId="171016e7-764f-4833-8f85-168e2781f07b" providerId="ADAL" clId="{19107C51-926D-40DF-99A2-0446C3B52755}" dt="2026-04-15T12:53:45.557" v="4947" actId="164"/>
          <ac:grpSpMkLst>
            <pc:docMk/>
            <pc:sldMk cId="3027452620" sldId="259"/>
            <ac:grpSpMk id="7" creationId="{6FA0BC96-6B17-440E-B9E1-85CE3915D639}"/>
          </ac:grpSpMkLst>
        </pc:grpChg>
        <pc:grpChg chg="add mod">
          <ac:chgData name="James Cubiss" userId="171016e7-764f-4833-8f85-168e2781f07b" providerId="ADAL" clId="{19107C51-926D-40DF-99A2-0446C3B52755}" dt="2026-04-15T12:53:45.557" v="4947" actId="164"/>
          <ac:grpSpMkLst>
            <pc:docMk/>
            <pc:sldMk cId="3027452620" sldId="259"/>
            <ac:grpSpMk id="9" creationId="{70236E62-FC81-DEF1-84A5-EF65C4DF0019}"/>
          </ac:grpSpMkLst>
        </pc:grpChg>
        <pc:grpChg chg="add mod">
          <ac:chgData name="James Cubiss" userId="171016e7-764f-4833-8f85-168e2781f07b" providerId="ADAL" clId="{19107C51-926D-40DF-99A2-0446C3B52755}" dt="2026-04-14T07:59:21.732" v="2006" actId="164"/>
          <ac:grpSpMkLst>
            <pc:docMk/>
            <pc:sldMk cId="3027452620" sldId="259"/>
            <ac:grpSpMk id="59" creationId="{82650FFE-9F2E-1DA7-4160-E0B597761A44}"/>
          </ac:grpSpMkLst>
        </pc:grpChg>
        <pc:grpChg chg="add mod ord">
          <ac:chgData name="James Cubiss" userId="171016e7-764f-4833-8f85-168e2781f07b" providerId="ADAL" clId="{19107C51-926D-40DF-99A2-0446C3B52755}" dt="2026-04-15T16:07:52.225" v="8283" actId="1038"/>
          <ac:grpSpMkLst>
            <pc:docMk/>
            <pc:sldMk cId="3027452620" sldId="259"/>
            <ac:grpSpMk id="63" creationId="{C6F03CEA-2003-90E3-132E-B445BD5C4638}"/>
          </ac:grpSpMkLst>
        </pc:grpChg>
        <pc:picChg chg="add mod">
          <ac:chgData name="James Cubiss" userId="171016e7-764f-4833-8f85-168e2781f07b" providerId="ADAL" clId="{19107C51-926D-40DF-99A2-0446C3B52755}" dt="2026-04-15T12:49:29.691" v="4827" actId="164"/>
          <ac:picMkLst>
            <pc:docMk/>
            <pc:sldMk cId="3027452620" sldId="259"/>
            <ac:picMk id="4" creationId="{9E3A878B-8215-C044-176D-A6356C1E1361}"/>
          </ac:picMkLst>
        </pc:picChg>
        <pc:picChg chg="add mod">
          <ac:chgData name="James Cubiss" userId="171016e7-764f-4833-8f85-168e2781f07b" providerId="ADAL" clId="{19107C51-926D-40DF-99A2-0446C3B52755}" dt="2026-04-15T12:49:29.691" v="4827" actId="164"/>
          <ac:picMkLst>
            <pc:docMk/>
            <pc:sldMk cId="3027452620" sldId="259"/>
            <ac:picMk id="6" creationId="{EC38F579-F752-2681-1EC1-10A0007D18C6}"/>
          </ac:picMkLst>
        </pc:picChg>
        <pc:picChg chg="add mod modCrop">
          <ac:chgData name="James Cubiss" userId="171016e7-764f-4833-8f85-168e2781f07b" providerId="ADAL" clId="{19107C51-926D-40DF-99A2-0446C3B52755}" dt="2026-04-14T07:57:30.228" v="1781" actId="732"/>
          <ac:picMkLst>
            <pc:docMk/>
            <pc:sldMk cId="3027452620" sldId="259"/>
            <ac:picMk id="18" creationId="{6970A0AB-DE8B-532C-F180-16A281558495}"/>
          </ac:picMkLst>
        </pc:picChg>
        <pc:picChg chg="add mod">
          <ac:chgData name="James Cubiss" userId="171016e7-764f-4833-8f85-168e2781f07b" providerId="ADAL" clId="{19107C51-926D-40DF-99A2-0446C3B52755}" dt="2026-04-14T07:46:34.740" v="1588" actId="164"/>
          <ac:picMkLst>
            <pc:docMk/>
            <pc:sldMk cId="3027452620" sldId="259"/>
            <ac:picMk id="58" creationId="{039BB9D4-A3AE-5F50-1751-E6753BAA040C}"/>
          </ac:picMkLst>
        </pc:picChg>
      </pc:sldChg>
      <pc:sldChg chg="addSp delSp modSp mod modAnim">
        <pc:chgData name="James Cubiss" userId="171016e7-764f-4833-8f85-168e2781f07b" providerId="ADAL" clId="{19107C51-926D-40DF-99A2-0446C3B52755}" dt="2026-04-16T07:59:34.259" v="12238" actId="5793"/>
        <pc:sldMkLst>
          <pc:docMk/>
          <pc:sldMk cId="3070509371" sldId="274"/>
        </pc:sldMkLst>
        <pc:spChg chg="mod">
          <ac:chgData name="James Cubiss" userId="171016e7-764f-4833-8f85-168e2781f07b" providerId="ADAL" clId="{19107C51-926D-40DF-99A2-0446C3B52755}" dt="2026-04-16T07:05:49.604" v="12033" actId="1076"/>
          <ac:spMkLst>
            <pc:docMk/>
            <pc:sldMk cId="3070509371" sldId="274"/>
            <ac:spMk id="17" creationId="{7913F08C-B1F8-9061-DFE8-43B712BE9975}"/>
          </ac:spMkLst>
        </pc:spChg>
        <pc:spChg chg="mod">
          <ac:chgData name="James Cubiss" userId="171016e7-764f-4833-8f85-168e2781f07b" providerId="ADAL" clId="{19107C51-926D-40DF-99A2-0446C3B52755}" dt="2026-04-16T07:59:34.259" v="12238" actId="5793"/>
          <ac:spMkLst>
            <pc:docMk/>
            <pc:sldMk cId="3070509371" sldId="274"/>
            <ac:spMk id="23" creationId="{574294BA-7BD3-9407-4CD5-F090D8C23419}"/>
          </ac:spMkLst>
        </pc:spChg>
        <pc:grpChg chg="del">
          <ac:chgData name="James Cubiss" userId="171016e7-764f-4833-8f85-168e2781f07b" providerId="ADAL" clId="{19107C51-926D-40DF-99A2-0446C3B52755}" dt="2026-04-15T12:51:17.957" v="4858" actId="478"/>
          <ac:grpSpMkLst>
            <pc:docMk/>
            <pc:sldMk cId="3070509371" sldId="274"/>
            <ac:grpSpMk id="2" creationId="{73A10647-A02F-4FC2-5B5F-1E56E141C4D0}"/>
          </ac:grpSpMkLst>
        </pc:grpChg>
        <pc:grpChg chg="del">
          <ac:chgData name="James Cubiss" userId="171016e7-764f-4833-8f85-168e2781f07b" providerId="ADAL" clId="{19107C51-926D-40DF-99A2-0446C3B52755}" dt="2026-04-15T12:51:17.957" v="4858" actId="478"/>
          <ac:grpSpMkLst>
            <pc:docMk/>
            <pc:sldMk cId="3070509371" sldId="274"/>
            <ac:grpSpMk id="8" creationId="{DFF251FD-728A-D295-AA20-22D4FAA79D43}"/>
          </ac:grpSpMkLst>
        </pc:grpChg>
        <pc:grpChg chg="del mod">
          <ac:chgData name="James Cubiss" userId="171016e7-764f-4833-8f85-168e2781f07b" providerId="ADAL" clId="{19107C51-926D-40DF-99A2-0446C3B52755}" dt="2026-04-15T12:51:28.232" v="4860" actId="478"/>
          <ac:grpSpMkLst>
            <pc:docMk/>
            <pc:sldMk cId="3070509371" sldId="274"/>
            <ac:grpSpMk id="18" creationId="{BCFD9CEB-92C6-D390-85FA-50DB89DDCDB3}"/>
          </ac:grpSpMkLst>
        </pc:grpChg>
        <pc:grpChg chg="del mod">
          <ac:chgData name="James Cubiss" userId="171016e7-764f-4833-8f85-168e2781f07b" providerId="ADAL" clId="{19107C51-926D-40DF-99A2-0446C3B52755}" dt="2026-04-15T12:51:28.232" v="4860" actId="478"/>
          <ac:grpSpMkLst>
            <pc:docMk/>
            <pc:sldMk cId="3070509371" sldId="274"/>
            <ac:grpSpMk id="26" creationId="{A30CF023-4F2D-50B0-970D-101835421428}"/>
          </ac:grpSpMkLst>
        </pc:grpChg>
        <pc:picChg chg="add mod ord">
          <ac:chgData name="James Cubiss" userId="171016e7-764f-4833-8f85-168e2781f07b" providerId="ADAL" clId="{19107C51-926D-40DF-99A2-0446C3B52755}" dt="2026-04-16T07:50:37.900" v="12167" actId="1076"/>
          <ac:picMkLst>
            <pc:docMk/>
            <pc:sldMk cId="3070509371" sldId="274"/>
            <ac:picMk id="4" creationId="{378E8CEA-C3E5-94CD-C4ED-A3F42BC620B3}"/>
          </ac:picMkLst>
        </pc:picChg>
        <pc:picChg chg="del">
          <ac:chgData name="James Cubiss" userId="171016e7-764f-4833-8f85-168e2781f07b" providerId="ADAL" clId="{19107C51-926D-40DF-99A2-0446C3B52755}" dt="2026-04-15T12:51:21.470" v="4859" actId="478"/>
          <ac:picMkLst>
            <pc:docMk/>
            <pc:sldMk cId="3070509371" sldId="274"/>
            <ac:picMk id="11" creationId="{D3D39775-1C0C-76BA-4AA9-59485A4A101A}"/>
          </ac:picMkLst>
        </pc:picChg>
        <pc:picChg chg="del">
          <ac:chgData name="James Cubiss" userId="171016e7-764f-4833-8f85-168e2781f07b" providerId="ADAL" clId="{19107C51-926D-40DF-99A2-0446C3B52755}" dt="2026-04-15T12:51:21.470" v="4859" actId="478"/>
          <ac:picMkLst>
            <pc:docMk/>
            <pc:sldMk cId="3070509371" sldId="274"/>
            <ac:picMk id="16" creationId="{300B1BDD-AE41-8B9F-C47D-E51DD800AF2F}"/>
          </ac:picMkLst>
        </pc:picChg>
        <pc:picChg chg="del">
          <ac:chgData name="James Cubiss" userId="171016e7-764f-4833-8f85-168e2781f07b" providerId="ADAL" clId="{19107C51-926D-40DF-99A2-0446C3B52755}" dt="2026-04-15T12:51:28.232" v="4860" actId="478"/>
          <ac:picMkLst>
            <pc:docMk/>
            <pc:sldMk cId="3070509371" sldId="274"/>
            <ac:picMk id="19" creationId="{4F83C86F-D328-4C98-E60E-C64141E88DC0}"/>
          </ac:picMkLst>
        </pc:picChg>
        <pc:picChg chg="del mod">
          <ac:chgData name="James Cubiss" userId="171016e7-764f-4833-8f85-168e2781f07b" providerId="ADAL" clId="{19107C51-926D-40DF-99A2-0446C3B52755}" dt="2026-04-15T12:51:28.232" v="4860" actId="478"/>
          <ac:picMkLst>
            <pc:docMk/>
            <pc:sldMk cId="3070509371" sldId="274"/>
            <ac:picMk id="20" creationId="{62B63B24-89A3-2BC7-A066-06A8A7C88B56}"/>
          </ac:picMkLst>
        </pc:picChg>
        <pc:picChg chg="del mod">
          <ac:chgData name="James Cubiss" userId="171016e7-764f-4833-8f85-168e2781f07b" providerId="ADAL" clId="{19107C51-926D-40DF-99A2-0446C3B52755}" dt="2026-04-15T12:51:28.232" v="4860" actId="478"/>
          <ac:picMkLst>
            <pc:docMk/>
            <pc:sldMk cId="3070509371" sldId="274"/>
            <ac:picMk id="25" creationId="{18BE7433-C117-D0EF-9F89-1350B7B04EA4}"/>
          </ac:picMkLst>
        </pc:picChg>
        <pc:picChg chg="add mod">
          <ac:chgData name="James Cubiss" userId="171016e7-764f-4833-8f85-168e2781f07b" providerId="ADAL" clId="{19107C51-926D-40DF-99A2-0446C3B52755}" dt="2026-04-16T07:50:39.363" v="12168" actId="1076"/>
          <ac:picMkLst>
            <pc:docMk/>
            <pc:sldMk cId="3070509371" sldId="274"/>
            <ac:picMk id="9218" creationId="{870FA751-855C-CE6A-4EA4-2DB95BA30B72}"/>
          </ac:picMkLst>
        </pc:picChg>
      </pc:sldChg>
      <pc:sldChg chg="addSp delSp modSp add mod modAnim">
        <pc:chgData name="James Cubiss" userId="171016e7-764f-4833-8f85-168e2781f07b" providerId="ADAL" clId="{19107C51-926D-40DF-99A2-0446C3B52755}" dt="2026-04-16T08:03:44.170" v="12280" actId="1038"/>
        <pc:sldMkLst>
          <pc:docMk/>
          <pc:sldMk cId="1621387096" sldId="276"/>
        </pc:sldMkLst>
        <pc:spChg chg="add mod">
          <ac:chgData name="James Cubiss" userId="171016e7-764f-4833-8f85-168e2781f07b" providerId="ADAL" clId="{19107C51-926D-40DF-99A2-0446C3B52755}" dt="2026-04-16T08:03:23.665" v="12247" actId="20577"/>
          <ac:spMkLst>
            <pc:docMk/>
            <pc:sldMk cId="1621387096" sldId="276"/>
            <ac:spMk id="2" creationId="{77D29EFD-2566-519D-982B-CB4D638FD021}"/>
          </ac:spMkLst>
        </pc:spChg>
        <pc:spChg chg="mod">
          <ac:chgData name="James Cubiss" userId="171016e7-764f-4833-8f85-168e2781f07b" providerId="ADAL" clId="{19107C51-926D-40DF-99A2-0446C3B52755}" dt="2026-04-13T16:20:09.828" v="528" actId="20577"/>
          <ac:spMkLst>
            <pc:docMk/>
            <pc:sldMk cId="1621387096" sldId="276"/>
            <ac:spMk id="3" creationId="{A0743AD3-7957-CC4D-0324-75B1D9B28809}"/>
          </ac:spMkLst>
        </pc:spChg>
        <pc:spChg chg="mod">
          <ac:chgData name="James Cubiss" userId="171016e7-764f-4833-8f85-168e2781f07b" providerId="ADAL" clId="{19107C51-926D-40DF-99A2-0446C3B52755}" dt="2026-04-16T08:03:41.635" v="12264" actId="20577"/>
          <ac:spMkLst>
            <pc:docMk/>
            <pc:sldMk cId="1621387096" sldId="276"/>
            <ac:spMk id="40" creationId="{BE7755B2-A6BD-316E-2358-C29BE5AB74D4}"/>
          </ac:spMkLst>
        </pc:spChg>
        <pc:picChg chg="add mod">
          <ac:chgData name="James Cubiss" userId="171016e7-764f-4833-8f85-168e2781f07b" providerId="ADAL" clId="{19107C51-926D-40DF-99A2-0446C3B52755}" dt="2026-04-16T08:03:44.170" v="12280" actId="1038"/>
          <ac:picMkLst>
            <pc:docMk/>
            <pc:sldMk cId="1621387096" sldId="276"/>
            <ac:picMk id="5" creationId="{84F373E2-C106-EC29-6156-31578BF7F15F}"/>
          </ac:picMkLst>
        </pc:picChg>
      </pc:sldChg>
      <pc:sldChg chg="addSp modSp add mod addAnim delAnim modAnim">
        <pc:chgData name="James Cubiss" userId="171016e7-764f-4833-8f85-168e2781f07b" providerId="ADAL" clId="{19107C51-926D-40DF-99A2-0446C3B52755}" dt="2026-04-16T07:10:04.561" v="12145" actId="1035"/>
        <pc:sldMkLst>
          <pc:docMk/>
          <pc:sldMk cId="3821968122" sldId="277"/>
        </pc:sldMkLst>
        <pc:spChg chg="mod">
          <ac:chgData name="James Cubiss" userId="171016e7-764f-4833-8f85-168e2781f07b" providerId="ADAL" clId="{19107C51-926D-40DF-99A2-0446C3B52755}" dt="2026-04-13T16:39:32.694" v="687" actId="20577"/>
          <ac:spMkLst>
            <pc:docMk/>
            <pc:sldMk cId="3821968122" sldId="277"/>
            <ac:spMk id="3" creationId="{8AA06B37-B009-8899-BB03-8BDAE4DF9F2C}"/>
          </ac:spMkLst>
        </pc:spChg>
        <pc:spChg chg="add mod">
          <ac:chgData name="James Cubiss" userId="171016e7-764f-4833-8f85-168e2781f07b" providerId="ADAL" clId="{19107C51-926D-40DF-99A2-0446C3B52755}" dt="2026-04-15T15:41:29.740" v="7499" actId="1076"/>
          <ac:spMkLst>
            <pc:docMk/>
            <pc:sldMk cId="3821968122" sldId="277"/>
            <ac:spMk id="7" creationId="{19268B1D-D7B0-6BF5-77A1-47BCCC067D37}"/>
          </ac:spMkLst>
        </pc:spChg>
        <pc:spChg chg="add mod">
          <ac:chgData name="James Cubiss" userId="171016e7-764f-4833-8f85-168e2781f07b" providerId="ADAL" clId="{19107C51-926D-40DF-99A2-0446C3B52755}" dt="2026-04-15T15:41:58.603" v="7531" actId="20577"/>
          <ac:spMkLst>
            <pc:docMk/>
            <pc:sldMk cId="3821968122" sldId="277"/>
            <ac:spMk id="8" creationId="{FA866488-DEFE-CE03-CC1D-83C6C58657A6}"/>
          </ac:spMkLst>
        </pc:spChg>
        <pc:spChg chg="mod">
          <ac:chgData name="James Cubiss" userId="171016e7-764f-4833-8f85-168e2781f07b" providerId="ADAL" clId="{19107C51-926D-40DF-99A2-0446C3B52755}" dt="2026-04-15T16:27:39.687" v="9182" actId="20577"/>
          <ac:spMkLst>
            <pc:docMk/>
            <pc:sldMk cId="3821968122" sldId="277"/>
            <ac:spMk id="40" creationId="{41DF90A9-EAD6-607B-9D31-3666D83EDE07}"/>
          </ac:spMkLst>
        </pc:spChg>
        <pc:grpChg chg="add mod">
          <ac:chgData name="James Cubiss" userId="171016e7-764f-4833-8f85-168e2781f07b" providerId="ADAL" clId="{19107C51-926D-40DF-99A2-0446C3B52755}" dt="2026-04-16T05:10:38.234" v="9309" actId="164"/>
          <ac:grpSpMkLst>
            <pc:docMk/>
            <pc:sldMk cId="3821968122" sldId="277"/>
            <ac:grpSpMk id="13" creationId="{7471C25F-74EE-7595-5A15-FB64392ED453}"/>
          </ac:grpSpMkLst>
        </pc:grpChg>
        <pc:picChg chg="add mod">
          <ac:chgData name="James Cubiss" userId="171016e7-764f-4833-8f85-168e2781f07b" providerId="ADAL" clId="{19107C51-926D-40DF-99A2-0446C3B52755}" dt="2026-04-16T07:10:04.561" v="12145" actId="1035"/>
          <ac:picMkLst>
            <pc:docMk/>
            <pc:sldMk cId="3821968122" sldId="277"/>
            <ac:picMk id="4" creationId="{A7C5B65A-BDB1-AE33-1FB4-337E6762B171}"/>
          </ac:picMkLst>
        </pc:picChg>
        <pc:picChg chg="add mod">
          <ac:chgData name="James Cubiss" userId="171016e7-764f-4833-8f85-168e2781f07b" providerId="ADAL" clId="{19107C51-926D-40DF-99A2-0446C3B52755}" dt="2026-04-15T15:41:04.302" v="7465" actId="1076"/>
          <ac:picMkLst>
            <pc:docMk/>
            <pc:sldMk cId="3821968122" sldId="277"/>
            <ac:picMk id="5" creationId="{BFBBAF79-21AA-4E27-CA25-E7153956EFB3}"/>
          </ac:picMkLst>
        </pc:picChg>
        <pc:picChg chg="add mod">
          <ac:chgData name="James Cubiss" userId="171016e7-764f-4833-8f85-168e2781f07b" providerId="ADAL" clId="{19107C51-926D-40DF-99A2-0446C3B52755}" dt="2026-04-16T05:10:38.234" v="9309" actId="164"/>
          <ac:picMkLst>
            <pc:docMk/>
            <pc:sldMk cId="3821968122" sldId="277"/>
            <ac:picMk id="10" creationId="{71392B6C-BB36-1058-F90C-41683FD2FC70}"/>
          </ac:picMkLst>
        </pc:picChg>
        <pc:picChg chg="add mod">
          <ac:chgData name="James Cubiss" userId="171016e7-764f-4833-8f85-168e2781f07b" providerId="ADAL" clId="{19107C51-926D-40DF-99A2-0446C3B52755}" dt="2026-04-16T05:10:38.234" v="9309" actId="164"/>
          <ac:picMkLst>
            <pc:docMk/>
            <pc:sldMk cId="3821968122" sldId="277"/>
            <ac:picMk id="12" creationId="{42C14DEE-74C2-941A-6ACA-1C9DF9931CD7}"/>
          </ac:picMkLst>
        </pc:picChg>
      </pc:sldChg>
      <pc:sldChg chg="addSp modSp add mod modAnim">
        <pc:chgData name="James Cubiss" userId="171016e7-764f-4833-8f85-168e2781f07b" providerId="ADAL" clId="{19107C51-926D-40DF-99A2-0446C3B52755}" dt="2026-04-16T08:07:13.562" v="12358" actId="20577"/>
        <pc:sldMkLst>
          <pc:docMk/>
          <pc:sldMk cId="902641988" sldId="278"/>
        </pc:sldMkLst>
        <pc:spChg chg="add mod">
          <ac:chgData name="James Cubiss" userId="171016e7-764f-4833-8f85-168e2781f07b" providerId="ADAL" clId="{19107C51-926D-40DF-99A2-0446C3B52755}" dt="2026-04-16T08:07:13.562" v="12358" actId="20577"/>
          <ac:spMkLst>
            <pc:docMk/>
            <pc:sldMk cId="902641988" sldId="278"/>
            <ac:spMk id="2" creationId="{8042A3C8-E0F2-7F59-48AB-7D87BC73615F}"/>
          </ac:spMkLst>
        </pc:spChg>
        <pc:spChg chg="mod">
          <ac:chgData name="James Cubiss" userId="171016e7-764f-4833-8f85-168e2781f07b" providerId="ADAL" clId="{19107C51-926D-40DF-99A2-0446C3B52755}" dt="2026-04-13T16:52:34.707" v="1265" actId="20577"/>
          <ac:spMkLst>
            <pc:docMk/>
            <pc:sldMk cId="902641988" sldId="278"/>
            <ac:spMk id="3" creationId="{D534074C-BEC5-9B8E-C314-85FC4E620F06}"/>
          </ac:spMkLst>
        </pc:spChg>
        <pc:spChg chg="add mod">
          <ac:chgData name="James Cubiss" userId="171016e7-764f-4833-8f85-168e2781f07b" providerId="ADAL" clId="{19107C51-926D-40DF-99A2-0446C3B52755}" dt="2026-04-15T12:54:12.122" v="4951" actId="1076"/>
          <ac:spMkLst>
            <pc:docMk/>
            <pc:sldMk cId="902641988" sldId="278"/>
            <ac:spMk id="6" creationId="{743930D0-819E-E26F-5EAD-4E736D963B08}"/>
          </ac:spMkLst>
        </pc:spChg>
        <pc:grpChg chg="add mod">
          <ac:chgData name="James Cubiss" userId="171016e7-764f-4833-8f85-168e2781f07b" providerId="ADAL" clId="{19107C51-926D-40DF-99A2-0446C3B52755}" dt="2026-04-15T12:56:12.295" v="4998" actId="164"/>
          <ac:grpSpMkLst>
            <pc:docMk/>
            <pc:sldMk cId="902641988" sldId="278"/>
            <ac:grpSpMk id="7" creationId="{E91C0443-72E6-A6C3-7CBE-48AA5A6018CC}"/>
          </ac:grpSpMkLst>
        </pc:grpChg>
        <pc:grpChg chg="add mod">
          <ac:chgData name="James Cubiss" userId="171016e7-764f-4833-8f85-168e2781f07b" providerId="ADAL" clId="{19107C51-926D-40DF-99A2-0446C3B52755}" dt="2026-04-15T12:56:12.295" v="4998" actId="164"/>
          <ac:grpSpMkLst>
            <pc:docMk/>
            <pc:sldMk cId="902641988" sldId="278"/>
            <ac:grpSpMk id="11" creationId="{75A6BA2B-7986-4B9E-6A68-7F2C9EADCCB3}"/>
          </ac:grpSpMkLst>
        </pc:grpChg>
        <pc:picChg chg="add mod">
          <ac:chgData name="James Cubiss" userId="171016e7-764f-4833-8f85-168e2781f07b" providerId="ADAL" clId="{19107C51-926D-40DF-99A2-0446C3B52755}" dt="2026-04-15T12:56:18.257" v="5010" actId="1038"/>
          <ac:picMkLst>
            <pc:docMk/>
            <pc:sldMk cId="902641988" sldId="278"/>
            <ac:picMk id="5" creationId="{78427AF1-02E1-BB90-401B-B4D853D14A77}"/>
          </ac:picMkLst>
        </pc:picChg>
        <pc:picChg chg="add mod">
          <ac:chgData name="James Cubiss" userId="171016e7-764f-4833-8f85-168e2781f07b" providerId="ADAL" clId="{19107C51-926D-40DF-99A2-0446C3B52755}" dt="2026-04-15T12:56:12.295" v="4998" actId="164"/>
          <ac:picMkLst>
            <pc:docMk/>
            <pc:sldMk cId="902641988" sldId="278"/>
            <ac:picMk id="8" creationId="{EB48B6B1-1986-EF5E-F612-E4CA5CBA0D84}"/>
          </ac:picMkLst>
        </pc:picChg>
        <pc:picChg chg="add mod">
          <ac:chgData name="James Cubiss" userId="171016e7-764f-4833-8f85-168e2781f07b" providerId="ADAL" clId="{19107C51-926D-40DF-99A2-0446C3B52755}" dt="2026-04-15T12:56:12.295" v="4998" actId="164"/>
          <ac:picMkLst>
            <pc:docMk/>
            <pc:sldMk cId="902641988" sldId="278"/>
            <ac:picMk id="10" creationId="{C158BF0F-3D60-4939-EE94-6AAD88EE9CF9}"/>
          </ac:picMkLst>
        </pc:picChg>
      </pc:sldChg>
      <pc:sldChg chg="addSp delSp modSp add mod addAnim delAnim modAnim">
        <pc:chgData name="James Cubiss" userId="171016e7-764f-4833-8f85-168e2781f07b" providerId="ADAL" clId="{19107C51-926D-40DF-99A2-0446C3B52755}" dt="2026-04-16T07:49:30.566" v="12160"/>
        <pc:sldMkLst>
          <pc:docMk/>
          <pc:sldMk cId="2603248470" sldId="279"/>
        </pc:sldMkLst>
        <pc:spChg chg="mod">
          <ac:chgData name="James Cubiss" userId="171016e7-764f-4833-8f85-168e2781f07b" providerId="ADAL" clId="{19107C51-926D-40DF-99A2-0446C3B52755}" dt="2026-04-15T16:08:37.871" v="8316" actId="20577"/>
          <ac:spMkLst>
            <pc:docMk/>
            <pc:sldMk cId="2603248470" sldId="279"/>
            <ac:spMk id="3" creationId="{A82F2E8D-BC37-BF8C-D9C6-3AC30A30A7B6}"/>
          </ac:spMkLst>
        </pc:spChg>
        <pc:spChg chg="add mod">
          <ac:chgData name="James Cubiss" userId="171016e7-764f-4833-8f85-168e2781f07b" providerId="ADAL" clId="{19107C51-926D-40DF-99A2-0446C3B52755}" dt="2026-04-15T22:30:09.821" v="9222" actId="14100"/>
          <ac:spMkLst>
            <pc:docMk/>
            <pc:sldMk cId="2603248470" sldId="279"/>
            <ac:spMk id="10" creationId="{E7FAF2C3-EBD0-B377-9E2D-412EAE999585}"/>
          </ac:spMkLst>
        </pc:spChg>
        <pc:spChg chg="add mod topLvl">
          <ac:chgData name="James Cubiss" userId="171016e7-764f-4833-8f85-168e2781f07b" providerId="ADAL" clId="{19107C51-926D-40DF-99A2-0446C3B52755}" dt="2026-04-15T16:19:45.275" v="8815" actId="164"/>
          <ac:spMkLst>
            <pc:docMk/>
            <pc:sldMk cId="2603248470" sldId="279"/>
            <ac:spMk id="12" creationId="{27A043E7-E0A1-9ADD-ED7D-90A9B4924E1E}"/>
          </ac:spMkLst>
        </pc:spChg>
        <pc:grpChg chg="add mod">
          <ac:chgData name="James Cubiss" userId="171016e7-764f-4833-8f85-168e2781f07b" providerId="ADAL" clId="{19107C51-926D-40DF-99A2-0446C3B52755}" dt="2026-04-15T16:18:06.296" v="8785" actId="1076"/>
          <ac:grpSpMkLst>
            <pc:docMk/>
            <pc:sldMk cId="2603248470" sldId="279"/>
            <ac:grpSpMk id="8" creationId="{4F6748A0-8A79-B0F9-4C8C-065F8A74B441}"/>
          </ac:grpSpMkLst>
        </pc:grpChg>
        <pc:grpChg chg="add del mod">
          <ac:chgData name="James Cubiss" userId="171016e7-764f-4833-8f85-168e2781f07b" providerId="ADAL" clId="{19107C51-926D-40DF-99A2-0446C3B52755}" dt="2026-04-15T16:19:32.873" v="8809" actId="478"/>
          <ac:grpSpMkLst>
            <pc:docMk/>
            <pc:sldMk cId="2603248470" sldId="279"/>
            <ac:grpSpMk id="17" creationId="{D041B655-F9CD-D110-BB57-33A6448EF03A}"/>
          </ac:grpSpMkLst>
        </pc:grpChg>
        <pc:grpChg chg="add mod">
          <ac:chgData name="James Cubiss" userId="171016e7-764f-4833-8f85-168e2781f07b" providerId="ADAL" clId="{19107C51-926D-40DF-99A2-0446C3B52755}" dt="2026-04-15T16:19:45.275" v="8815" actId="164"/>
          <ac:grpSpMkLst>
            <pc:docMk/>
            <pc:sldMk cId="2603248470" sldId="279"/>
            <ac:grpSpMk id="20" creationId="{66DD1E88-3A00-22B3-AEB7-0921832CBF7B}"/>
          </ac:grpSpMkLst>
        </pc:grpChg>
        <pc:picChg chg="add mod">
          <ac:chgData name="James Cubiss" userId="171016e7-764f-4833-8f85-168e2781f07b" providerId="ADAL" clId="{19107C51-926D-40DF-99A2-0446C3B52755}" dt="2026-04-15T16:18:45.191" v="8792" actId="1076"/>
          <ac:picMkLst>
            <pc:docMk/>
            <pc:sldMk cId="2603248470" sldId="279"/>
            <ac:picMk id="4" creationId="{7C57E7E8-BBD4-EB5D-6B17-89144CC22543}"/>
          </ac:picMkLst>
        </pc:picChg>
        <pc:picChg chg="add mod">
          <ac:chgData name="James Cubiss" userId="171016e7-764f-4833-8f85-168e2781f07b" providerId="ADAL" clId="{19107C51-926D-40DF-99A2-0446C3B52755}" dt="2026-04-15T16:18:07.871" v="8786" actId="1076"/>
          <ac:picMkLst>
            <pc:docMk/>
            <pc:sldMk cId="2603248470" sldId="279"/>
            <ac:picMk id="6" creationId="{5636627A-B4BD-6571-F935-0220F8BB2519}"/>
          </ac:picMkLst>
        </pc:picChg>
        <pc:picChg chg="add mod">
          <ac:chgData name="James Cubiss" userId="171016e7-764f-4833-8f85-168e2781f07b" providerId="ADAL" clId="{19107C51-926D-40DF-99A2-0446C3B52755}" dt="2026-04-15T16:18:06.296" v="8785" actId="1076"/>
          <ac:picMkLst>
            <pc:docMk/>
            <pc:sldMk cId="2603248470" sldId="279"/>
            <ac:picMk id="7" creationId="{E82BA3EE-F922-8349-AAFA-A041E4604239}"/>
          </ac:picMkLst>
        </pc:picChg>
        <pc:picChg chg="add del mod">
          <ac:chgData name="James Cubiss" userId="171016e7-764f-4833-8f85-168e2781f07b" providerId="ADAL" clId="{19107C51-926D-40DF-99A2-0446C3B52755}" dt="2026-04-15T15:59:59.236" v="8066" actId="478"/>
          <ac:picMkLst>
            <pc:docMk/>
            <pc:sldMk cId="2603248470" sldId="279"/>
            <ac:picMk id="9" creationId="{13F797F3-708F-3D70-8CFF-E94841A0586C}"/>
          </ac:picMkLst>
        </pc:picChg>
        <pc:picChg chg="add mod">
          <ac:chgData name="James Cubiss" userId="171016e7-764f-4833-8f85-168e2781f07b" providerId="ADAL" clId="{19107C51-926D-40DF-99A2-0446C3B52755}" dt="2026-04-15T16:18:06.296" v="8785" actId="1076"/>
          <ac:picMkLst>
            <pc:docMk/>
            <pc:sldMk cId="2603248470" sldId="279"/>
            <ac:picMk id="14" creationId="{A006ACCD-4373-396C-0C62-EEEF4F0AA565}"/>
          </ac:picMkLst>
        </pc:picChg>
        <pc:picChg chg="add del mod topLvl">
          <ac:chgData name="James Cubiss" userId="171016e7-764f-4833-8f85-168e2781f07b" providerId="ADAL" clId="{19107C51-926D-40DF-99A2-0446C3B52755}" dt="2026-04-15T16:19:32.873" v="8809" actId="478"/>
          <ac:picMkLst>
            <pc:docMk/>
            <pc:sldMk cId="2603248470" sldId="279"/>
            <ac:picMk id="16" creationId="{463B43C8-B780-F9B2-3E58-5BFD06C34B47}"/>
          </ac:picMkLst>
        </pc:picChg>
        <pc:picChg chg="add mod">
          <ac:chgData name="James Cubiss" userId="171016e7-764f-4833-8f85-168e2781f07b" providerId="ADAL" clId="{19107C51-926D-40DF-99A2-0446C3B52755}" dt="2026-04-15T16:19:45.275" v="8815" actId="164"/>
          <ac:picMkLst>
            <pc:docMk/>
            <pc:sldMk cId="2603248470" sldId="279"/>
            <ac:picMk id="19" creationId="{8D113FA5-5996-F305-0CCB-882B22B2A02A}"/>
          </ac:picMkLst>
        </pc:picChg>
        <pc:picChg chg="add del mod">
          <ac:chgData name="James Cubiss" userId="171016e7-764f-4833-8f85-168e2781f07b" providerId="ADAL" clId="{19107C51-926D-40DF-99A2-0446C3B52755}" dt="2026-04-15T15:56:44.540" v="8043" actId="478"/>
          <ac:picMkLst>
            <pc:docMk/>
            <pc:sldMk cId="2603248470" sldId="279"/>
            <ac:picMk id="8194" creationId="{CD52E903-93DA-1B62-4C1D-E9682B1FCBBD}"/>
          </ac:picMkLst>
        </pc:picChg>
        <pc:picChg chg="add mod">
          <ac:chgData name="James Cubiss" userId="171016e7-764f-4833-8f85-168e2781f07b" providerId="ADAL" clId="{19107C51-926D-40DF-99A2-0446C3B52755}" dt="2026-04-15T16:18:06.296" v="8785" actId="1076"/>
          <ac:picMkLst>
            <pc:docMk/>
            <pc:sldMk cId="2603248470" sldId="279"/>
            <ac:picMk id="8196" creationId="{5B28E921-FA9C-1FEE-CDFB-F82FA3A65CF8}"/>
          </ac:picMkLst>
        </pc:picChg>
      </pc:sldChg>
      <pc:sldChg chg="addSp delSp modSp add mod ord addAnim delAnim modAnim">
        <pc:chgData name="James Cubiss" userId="171016e7-764f-4833-8f85-168e2781f07b" providerId="ADAL" clId="{19107C51-926D-40DF-99A2-0446C3B52755}" dt="2026-04-16T08:07:38.384" v="12362"/>
        <pc:sldMkLst>
          <pc:docMk/>
          <pc:sldMk cId="2677412884" sldId="280"/>
        </pc:sldMkLst>
        <pc:spChg chg="add mod">
          <ac:chgData name="James Cubiss" userId="171016e7-764f-4833-8f85-168e2781f07b" providerId="ADAL" clId="{19107C51-926D-40DF-99A2-0446C3B52755}" dt="2026-04-16T07:57:44.990" v="12225" actId="20577"/>
          <ac:spMkLst>
            <pc:docMk/>
            <pc:sldMk cId="2677412884" sldId="280"/>
            <ac:spMk id="2" creationId="{D1F2C7A6-5F8F-3DEB-0373-0DDD9AD28EE6}"/>
          </ac:spMkLst>
        </pc:spChg>
        <pc:spChg chg="mod">
          <ac:chgData name="James Cubiss" userId="171016e7-764f-4833-8f85-168e2781f07b" providerId="ADAL" clId="{19107C51-926D-40DF-99A2-0446C3B52755}" dt="2026-04-14T07:54:10.504" v="1728" actId="20577"/>
          <ac:spMkLst>
            <pc:docMk/>
            <pc:sldMk cId="2677412884" sldId="280"/>
            <ac:spMk id="3" creationId="{CA601A81-BE5D-50A7-255E-C74C79782621}"/>
          </ac:spMkLst>
        </pc:spChg>
        <pc:spChg chg="add mod">
          <ac:chgData name="James Cubiss" userId="171016e7-764f-4833-8f85-168e2781f07b" providerId="ADAL" clId="{19107C51-926D-40DF-99A2-0446C3B52755}" dt="2026-04-16T07:00:04.624" v="11303" actId="1036"/>
          <ac:spMkLst>
            <pc:docMk/>
            <pc:sldMk cId="2677412884" sldId="280"/>
            <ac:spMk id="9" creationId="{C6C1B03B-E424-1393-3050-8C25706E9B24}"/>
          </ac:spMkLst>
        </pc:spChg>
        <pc:spChg chg="add mod">
          <ac:chgData name="James Cubiss" userId="171016e7-764f-4833-8f85-168e2781f07b" providerId="ADAL" clId="{19107C51-926D-40DF-99A2-0446C3B52755}" dt="2026-04-16T07:00:46.176" v="11358" actId="164"/>
          <ac:spMkLst>
            <pc:docMk/>
            <pc:sldMk cId="2677412884" sldId="280"/>
            <ac:spMk id="17" creationId="{DE9F9205-A1AE-14D5-F35D-8B86EB0A6CA9}"/>
          </ac:spMkLst>
        </pc:spChg>
        <pc:grpChg chg="add mod">
          <ac:chgData name="James Cubiss" userId="171016e7-764f-4833-8f85-168e2781f07b" providerId="ADAL" clId="{19107C51-926D-40DF-99A2-0446C3B52755}" dt="2026-04-16T08:07:26.221" v="12359" actId="164"/>
          <ac:grpSpMkLst>
            <pc:docMk/>
            <pc:sldMk cId="2677412884" sldId="280"/>
            <ac:grpSpMk id="12" creationId="{C3C94D34-F060-7386-DC4F-C87A60DD4215}"/>
          </ac:grpSpMkLst>
        </pc:grpChg>
        <pc:grpChg chg="add mod">
          <ac:chgData name="James Cubiss" userId="171016e7-764f-4833-8f85-168e2781f07b" providerId="ADAL" clId="{19107C51-926D-40DF-99A2-0446C3B52755}" dt="2026-04-16T08:07:26.221" v="12359" actId="164"/>
          <ac:grpSpMkLst>
            <pc:docMk/>
            <pc:sldMk cId="2677412884" sldId="280"/>
            <ac:grpSpMk id="18" creationId="{4CF40F6C-46A0-EC46-CB9D-2304D20C642D}"/>
          </ac:grpSpMkLst>
        </pc:grpChg>
        <pc:grpChg chg="add mod">
          <ac:chgData name="James Cubiss" userId="171016e7-764f-4833-8f85-168e2781f07b" providerId="ADAL" clId="{19107C51-926D-40DF-99A2-0446C3B52755}" dt="2026-04-16T08:07:26.221" v="12359" actId="164"/>
          <ac:grpSpMkLst>
            <pc:docMk/>
            <pc:sldMk cId="2677412884" sldId="280"/>
            <ac:grpSpMk id="19" creationId="{58A689AB-0800-00DA-A651-BFDB75F313D3}"/>
          </ac:grpSpMkLst>
        </pc:grpChg>
        <pc:picChg chg="add del mod">
          <ac:chgData name="James Cubiss" userId="171016e7-764f-4833-8f85-168e2781f07b" providerId="ADAL" clId="{19107C51-926D-40DF-99A2-0446C3B52755}" dt="2026-04-16T06:52:27.337" v="11186" actId="478"/>
          <ac:picMkLst>
            <pc:docMk/>
            <pc:sldMk cId="2677412884" sldId="280"/>
            <ac:picMk id="5" creationId="{48667A15-CC45-209B-27CE-5BA3E66CDA11}"/>
          </ac:picMkLst>
        </pc:picChg>
        <pc:picChg chg="add mod">
          <ac:chgData name="James Cubiss" userId="171016e7-764f-4833-8f85-168e2781f07b" providerId="ADAL" clId="{19107C51-926D-40DF-99A2-0446C3B52755}" dt="2026-04-16T06:52:40.953" v="11193" actId="164"/>
          <ac:picMkLst>
            <pc:docMk/>
            <pc:sldMk cId="2677412884" sldId="280"/>
            <ac:picMk id="7" creationId="{23AF6B7C-1EFD-38F6-E8FD-0A9A161A6F59}"/>
          </ac:picMkLst>
        </pc:picChg>
        <pc:picChg chg="add mod modCrop">
          <ac:chgData name="James Cubiss" userId="171016e7-764f-4833-8f85-168e2781f07b" providerId="ADAL" clId="{19107C51-926D-40DF-99A2-0446C3B52755}" dt="2026-04-16T07:00:00.543" v="11294" actId="1076"/>
          <ac:picMkLst>
            <pc:docMk/>
            <pc:sldMk cId="2677412884" sldId="280"/>
            <ac:picMk id="11" creationId="{9DA3740B-6FFE-5524-D57D-264C16FBAC69}"/>
          </ac:picMkLst>
        </pc:picChg>
        <pc:picChg chg="add del mod">
          <ac:chgData name="James Cubiss" userId="171016e7-764f-4833-8f85-168e2781f07b" providerId="ADAL" clId="{19107C51-926D-40DF-99A2-0446C3B52755}" dt="2026-04-16T06:59:52.491" v="11289" actId="478"/>
          <ac:picMkLst>
            <pc:docMk/>
            <pc:sldMk cId="2677412884" sldId="280"/>
            <ac:picMk id="14" creationId="{D4A9EBF2-29B7-18EE-CBD0-08FF26A388E8}"/>
          </ac:picMkLst>
        </pc:picChg>
        <pc:picChg chg="add mod">
          <ac:chgData name="James Cubiss" userId="171016e7-764f-4833-8f85-168e2781f07b" providerId="ADAL" clId="{19107C51-926D-40DF-99A2-0446C3B52755}" dt="2026-04-16T07:00:48.001" v="11369" actId="1038"/>
          <ac:picMkLst>
            <pc:docMk/>
            <pc:sldMk cId="2677412884" sldId="280"/>
            <ac:picMk id="16" creationId="{77F6B44B-BB21-490E-D546-024A30D92C31}"/>
          </ac:picMkLst>
        </pc:picChg>
      </pc:sldChg>
      <pc:sldChg chg="addSp delSp modSp add mod addAnim delAnim modAnim">
        <pc:chgData name="James Cubiss" userId="171016e7-764f-4833-8f85-168e2781f07b" providerId="ADAL" clId="{19107C51-926D-40DF-99A2-0446C3B52755}" dt="2026-04-16T07:49:52.665" v="12163"/>
        <pc:sldMkLst>
          <pc:docMk/>
          <pc:sldMk cId="1107585955" sldId="281"/>
        </pc:sldMkLst>
        <pc:spChg chg="mod">
          <ac:chgData name="James Cubiss" userId="171016e7-764f-4833-8f85-168e2781f07b" providerId="ADAL" clId="{19107C51-926D-40DF-99A2-0446C3B52755}" dt="2026-04-13T16:53:00.533" v="1320" actId="20577"/>
          <ac:spMkLst>
            <pc:docMk/>
            <pc:sldMk cId="1107585955" sldId="281"/>
            <ac:spMk id="3" creationId="{AFA63211-4818-3703-8207-926A66C8B68D}"/>
          </ac:spMkLst>
        </pc:spChg>
        <pc:spChg chg="add mod">
          <ac:chgData name="James Cubiss" userId="171016e7-764f-4833-8f85-168e2781f07b" providerId="ADAL" clId="{19107C51-926D-40DF-99A2-0446C3B52755}" dt="2026-04-15T10:10:07.730" v="4718" actId="20577"/>
          <ac:spMkLst>
            <pc:docMk/>
            <pc:sldMk cId="1107585955" sldId="281"/>
            <ac:spMk id="5" creationId="{E81CB967-A649-AC86-B75A-33EB3E0BA300}"/>
          </ac:spMkLst>
        </pc:spChg>
        <pc:spChg chg="add mod">
          <ac:chgData name="James Cubiss" userId="171016e7-764f-4833-8f85-168e2781f07b" providerId="ADAL" clId="{19107C51-926D-40DF-99A2-0446C3B52755}" dt="2026-04-16T05:51:17.993" v="10218" actId="20577"/>
          <ac:spMkLst>
            <pc:docMk/>
            <pc:sldMk cId="1107585955" sldId="281"/>
            <ac:spMk id="6" creationId="{DE745A74-BA9F-DF22-ED22-D13BB13BACA2}"/>
          </ac:spMkLst>
        </pc:spChg>
        <pc:spChg chg="add mod">
          <ac:chgData name="James Cubiss" userId="171016e7-764f-4833-8f85-168e2781f07b" providerId="ADAL" clId="{19107C51-926D-40DF-99A2-0446C3B52755}" dt="2026-04-15T10:20:16.516" v="4794" actId="20577"/>
          <ac:spMkLst>
            <pc:docMk/>
            <pc:sldMk cId="1107585955" sldId="281"/>
            <ac:spMk id="7" creationId="{B6BFCCFA-2516-800E-6FE9-86B66794BD91}"/>
          </ac:spMkLst>
        </pc:spChg>
        <pc:spChg chg="add mod">
          <ac:chgData name="James Cubiss" userId="171016e7-764f-4833-8f85-168e2781f07b" providerId="ADAL" clId="{19107C51-926D-40DF-99A2-0446C3B52755}" dt="2026-04-15T10:22:12.980" v="4815" actId="20577"/>
          <ac:spMkLst>
            <pc:docMk/>
            <pc:sldMk cId="1107585955" sldId="281"/>
            <ac:spMk id="8" creationId="{4F33F5E3-D497-9130-9AB1-F60DB365925E}"/>
          </ac:spMkLst>
        </pc:spChg>
        <pc:spChg chg="add mod">
          <ac:chgData name="James Cubiss" userId="171016e7-764f-4833-8f85-168e2781f07b" providerId="ADAL" clId="{19107C51-926D-40DF-99A2-0446C3B52755}" dt="2026-04-16T05:51:00.771" v="10184" actId="164"/>
          <ac:spMkLst>
            <pc:docMk/>
            <pc:sldMk cId="1107585955" sldId="281"/>
            <ac:spMk id="13" creationId="{A1EF0984-CE50-9CDA-BB35-CCB0A068F176}"/>
          </ac:spMkLst>
        </pc:spChg>
        <pc:grpChg chg="add mod">
          <ac:chgData name="James Cubiss" userId="171016e7-764f-4833-8f85-168e2781f07b" providerId="ADAL" clId="{19107C51-926D-40DF-99A2-0446C3B52755}" dt="2026-04-16T05:51:23.350" v="10219" actId="1076"/>
          <ac:grpSpMkLst>
            <pc:docMk/>
            <pc:sldMk cId="1107585955" sldId="281"/>
            <ac:grpSpMk id="2" creationId="{C65FECF8-1AF0-4CED-9CEC-E5C172078AEF}"/>
          </ac:grpSpMkLst>
        </pc:grpChg>
        <pc:grpChg chg="add mod">
          <ac:chgData name="James Cubiss" userId="171016e7-764f-4833-8f85-168e2781f07b" providerId="ADAL" clId="{19107C51-926D-40DF-99A2-0446C3B52755}" dt="2026-04-16T05:51:00.771" v="10184" actId="164"/>
          <ac:grpSpMkLst>
            <pc:docMk/>
            <pc:sldMk cId="1107585955" sldId="281"/>
            <ac:grpSpMk id="14" creationId="{A116A16D-6F69-AAE4-F272-ADEBF1B0898E}"/>
          </ac:grpSpMkLst>
        </pc:grpChg>
        <pc:picChg chg="add mod">
          <ac:chgData name="James Cubiss" userId="171016e7-764f-4833-8f85-168e2781f07b" providerId="ADAL" clId="{19107C51-926D-40DF-99A2-0446C3B52755}" dt="2026-04-15T10:09:49.057" v="4713" actId="164"/>
          <ac:picMkLst>
            <pc:docMk/>
            <pc:sldMk cId="1107585955" sldId="281"/>
            <ac:picMk id="4" creationId="{9B4B0D9B-9C07-6A20-A18C-00C0BE905A7C}"/>
          </ac:picMkLst>
        </pc:picChg>
        <pc:picChg chg="add mod">
          <ac:chgData name="James Cubiss" userId="171016e7-764f-4833-8f85-168e2781f07b" providerId="ADAL" clId="{19107C51-926D-40DF-99A2-0446C3B52755}" dt="2026-04-15T10:19:43.724" v="4761" actId="1076"/>
          <ac:picMkLst>
            <pc:docMk/>
            <pc:sldMk cId="1107585955" sldId="281"/>
            <ac:picMk id="10" creationId="{91536177-D14B-7483-1FE1-26B29AA44988}"/>
          </ac:picMkLst>
        </pc:picChg>
        <pc:picChg chg="add mod">
          <ac:chgData name="James Cubiss" userId="171016e7-764f-4833-8f85-168e2781f07b" providerId="ADAL" clId="{19107C51-926D-40DF-99A2-0446C3B52755}" dt="2026-04-16T05:51:00.771" v="10184" actId="164"/>
          <ac:picMkLst>
            <pc:docMk/>
            <pc:sldMk cId="1107585955" sldId="281"/>
            <ac:picMk id="11" creationId="{D6E737DE-8ADA-0923-6269-48456389411D}"/>
          </ac:picMkLst>
        </pc:picChg>
        <pc:picChg chg="add mod">
          <ac:chgData name="James Cubiss" userId="171016e7-764f-4833-8f85-168e2781f07b" providerId="ADAL" clId="{19107C51-926D-40DF-99A2-0446C3B52755}" dt="2026-04-15T10:19:38.512" v="4759" actId="1076"/>
          <ac:picMkLst>
            <pc:docMk/>
            <pc:sldMk cId="1107585955" sldId="281"/>
            <ac:picMk id="12" creationId="{14411987-A222-7E5A-7AE1-E22BC27DF760}"/>
          </ac:picMkLst>
        </pc:picChg>
        <pc:picChg chg="add mod">
          <ac:chgData name="James Cubiss" userId="171016e7-764f-4833-8f85-168e2781f07b" providerId="ADAL" clId="{19107C51-926D-40DF-99A2-0446C3B52755}" dt="2026-04-15T10:19:41.423" v="4760" actId="1076"/>
          <ac:picMkLst>
            <pc:docMk/>
            <pc:sldMk cId="1107585955" sldId="281"/>
            <ac:picMk id="2050" creationId="{9B0E18D3-C603-2714-C9BC-318D1622777E}"/>
          </ac:picMkLst>
        </pc:picChg>
      </pc:sldChg>
      <pc:sldChg chg="addSp modSp add mod modAnim">
        <pc:chgData name="James Cubiss" userId="171016e7-764f-4833-8f85-168e2781f07b" providerId="ADAL" clId="{19107C51-926D-40DF-99A2-0446C3B52755}" dt="2026-04-16T07:50:02.854" v="12164"/>
        <pc:sldMkLst>
          <pc:docMk/>
          <pc:sldMk cId="1622293666" sldId="282"/>
        </pc:sldMkLst>
        <pc:spChg chg="add mod">
          <ac:chgData name="James Cubiss" userId="171016e7-764f-4833-8f85-168e2781f07b" providerId="ADAL" clId="{19107C51-926D-40DF-99A2-0446C3B52755}" dt="2026-04-16T05:33:13.560" v="9669" actId="20577"/>
          <ac:spMkLst>
            <pc:docMk/>
            <pc:sldMk cId="1622293666" sldId="282"/>
            <ac:spMk id="2" creationId="{6C3CA95E-57FB-4BEA-5A8C-9DA0365A7E2C}"/>
          </ac:spMkLst>
        </pc:spChg>
        <pc:spChg chg="mod">
          <ac:chgData name="James Cubiss" userId="171016e7-764f-4833-8f85-168e2781f07b" providerId="ADAL" clId="{19107C51-926D-40DF-99A2-0446C3B52755}" dt="2026-04-13T16:53:39.028" v="1375" actId="20577"/>
          <ac:spMkLst>
            <pc:docMk/>
            <pc:sldMk cId="1622293666" sldId="282"/>
            <ac:spMk id="3" creationId="{D11FCE0A-9E51-715A-722F-26A1E2F55C87}"/>
          </ac:spMkLst>
        </pc:spChg>
        <pc:spChg chg="add mod">
          <ac:chgData name="James Cubiss" userId="171016e7-764f-4833-8f85-168e2781f07b" providerId="ADAL" clId="{19107C51-926D-40DF-99A2-0446C3B52755}" dt="2026-04-14T10:39:58.657" v="4526" actId="20577"/>
          <ac:spMkLst>
            <pc:docMk/>
            <pc:sldMk cId="1622293666" sldId="282"/>
            <ac:spMk id="6" creationId="{B5A22708-DD28-DE23-BC9D-FAF1438926B4}"/>
          </ac:spMkLst>
        </pc:spChg>
        <pc:spChg chg="add mod">
          <ac:chgData name="James Cubiss" userId="171016e7-764f-4833-8f85-168e2781f07b" providerId="ADAL" clId="{19107C51-926D-40DF-99A2-0446C3B52755}" dt="2026-04-16T05:29:06.592" v="9553" actId="164"/>
          <ac:spMkLst>
            <pc:docMk/>
            <pc:sldMk cId="1622293666" sldId="282"/>
            <ac:spMk id="16" creationId="{107E83EF-E1B6-864C-0B92-4E22292ADD4C}"/>
          </ac:spMkLst>
        </pc:spChg>
        <pc:grpChg chg="add mod">
          <ac:chgData name="James Cubiss" userId="171016e7-764f-4833-8f85-168e2781f07b" providerId="ADAL" clId="{19107C51-926D-40DF-99A2-0446C3B52755}" dt="2026-04-14T10:39:50.943" v="4520" actId="164"/>
          <ac:grpSpMkLst>
            <pc:docMk/>
            <pc:sldMk cId="1622293666" sldId="282"/>
            <ac:grpSpMk id="7" creationId="{2C18390E-F61B-A2DD-84C1-19CE84109EA2}"/>
          </ac:grpSpMkLst>
        </pc:grpChg>
        <pc:grpChg chg="add mod">
          <ac:chgData name="James Cubiss" userId="171016e7-764f-4833-8f85-168e2781f07b" providerId="ADAL" clId="{19107C51-926D-40DF-99A2-0446C3B52755}" dt="2026-04-16T05:29:06.592" v="9553" actId="164"/>
          <ac:grpSpMkLst>
            <pc:docMk/>
            <pc:sldMk cId="1622293666" sldId="282"/>
            <ac:grpSpMk id="14" creationId="{EDAF0E0D-690C-4A40-9EE0-949ADF0F6DAE}"/>
          </ac:grpSpMkLst>
        </pc:grpChg>
        <pc:grpChg chg="add mod">
          <ac:chgData name="James Cubiss" userId="171016e7-764f-4833-8f85-168e2781f07b" providerId="ADAL" clId="{19107C51-926D-40DF-99A2-0446C3B52755}" dt="2026-04-16T05:29:06.592" v="9553" actId="164"/>
          <ac:grpSpMkLst>
            <pc:docMk/>
            <pc:sldMk cId="1622293666" sldId="282"/>
            <ac:grpSpMk id="17" creationId="{48BA6544-27D7-9175-32E2-E963543D947C}"/>
          </ac:grpSpMkLst>
        </pc:grpChg>
        <pc:picChg chg="add mod">
          <ac:chgData name="James Cubiss" userId="171016e7-764f-4833-8f85-168e2781f07b" providerId="ADAL" clId="{19107C51-926D-40DF-99A2-0446C3B52755}" dt="2026-04-14T10:39:50.943" v="4520" actId="164"/>
          <ac:picMkLst>
            <pc:docMk/>
            <pc:sldMk cId="1622293666" sldId="282"/>
            <ac:picMk id="5" creationId="{8744E5E6-3842-8E4B-1CBC-AA9B86B91DBB}"/>
          </ac:picMkLst>
        </pc:picChg>
        <pc:picChg chg="add mod">
          <ac:chgData name="James Cubiss" userId="171016e7-764f-4833-8f85-168e2781f07b" providerId="ADAL" clId="{19107C51-926D-40DF-99A2-0446C3B52755}" dt="2026-04-16T05:28:58.782" v="9551" actId="14100"/>
          <ac:picMkLst>
            <pc:docMk/>
            <pc:sldMk cId="1622293666" sldId="282"/>
            <ac:picMk id="9" creationId="{D6B01527-D1F1-EF56-A605-FE3C6E8C28F9}"/>
          </ac:picMkLst>
        </pc:picChg>
        <pc:picChg chg="add mod">
          <ac:chgData name="James Cubiss" userId="171016e7-764f-4833-8f85-168e2781f07b" providerId="ADAL" clId="{19107C51-926D-40DF-99A2-0446C3B52755}" dt="2026-04-16T05:17:42.851" v="9497" actId="164"/>
          <ac:picMkLst>
            <pc:docMk/>
            <pc:sldMk cId="1622293666" sldId="282"/>
            <ac:picMk id="11" creationId="{8D2589B7-AF6D-D1F4-EA65-1E172B6C8455}"/>
          </ac:picMkLst>
        </pc:picChg>
        <pc:picChg chg="add mod">
          <ac:chgData name="James Cubiss" userId="171016e7-764f-4833-8f85-168e2781f07b" providerId="ADAL" clId="{19107C51-926D-40DF-99A2-0446C3B52755}" dt="2026-04-16T05:17:42.851" v="9497" actId="164"/>
          <ac:picMkLst>
            <pc:docMk/>
            <pc:sldMk cId="1622293666" sldId="282"/>
            <ac:picMk id="13" creationId="{3517D1B6-4DA1-760F-4597-9C0949A79053}"/>
          </ac:picMkLst>
        </pc:picChg>
        <pc:picChg chg="add mod">
          <ac:chgData name="James Cubiss" userId="171016e7-764f-4833-8f85-168e2781f07b" providerId="ADAL" clId="{19107C51-926D-40DF-99A2-0446C3B52755}" dt="2026-04-14T10:38:51.908" v="4458" actId="14100"/>
          <ac:picMkLst>
            <pc:docMk/>
            <pc:sldMk cId="1622293666" sldId="282"/>
            <ac:picMk id="1026" creationId="{5618831B-A1FD-FA3D-D7FE-266E3B915E8A}"/>
          </ac:picMkLst>
        </pc:picChg>
      </pc:sldChg>
      <pc:sldChg chg="addSp modSp add">
        <pc:chgData name="James Cubiss" userId="171016e7-764f-4833-8f85-168e2781f07b" providerId="ADAL" clId="{19107C51-926D-40DF-99A2-0446C3B52755}" dt="2026-04-16T07:01:35.271" v="11401" actId="1076"/>
        <pc:sldMkLst>
          <pc:docMk/>
          <pc:sldMk cId="3680524595" sldId="283"/>
        </pc:sldMkLst>
        <pc:picChg chg="add mod">
          <ac:chgData name="James Cubiss" userId="171016e7-764f-4833-8f85-168e2781f07b" providerId="ADAL" clId="{19107C51-926D-40DF-99A2-0446C3B52755}" dt="2026-04-16T07:01:35.271" v="11401" actId="1076"/>
          <ac:picMkLst>
            <pc:docMk/>
            <pc:sldMk cId="3680524595" sldId="283"/>
            <ac:picMk id="7170" creationId="{8D196E67-4FCF-0CF2-9200-D6539799E1DD}"/>
          </ac:picMkLst>
        </pc:picChg>
      </pc:sldChg>
      <pc:sldChg chg="addSp modSp add mod addAnim delAnim modAnim">
        <pc:chgData name="James Cubiss" userId="171016e7-764f-4833-8f85-168e2781f07b" providerId="ADAL" clId="{19107C51-926D-40DF-99A2-0446C3B52755}" dt="2026-04-16T08:08:45.321" v="12378"/>
        <pc:sldMkLst>
          <pc:docMk/>
          <pc:sldMk cId="1344077689" sldId="284"/>
        </pc:sldMkLst>
        <pc:spChg chg="mod">
          <ac:chgData name="James Cubiss" userId="171016e7-764f-4833-8f85-168e2781f07b" providerId="ADAL" clId="{19107C51-926D-40DF-99A2-0446C3B52755}" dt="2026-04-15T15:31:50.312" v="7333" actId="20577"/>
          <ac:spMkLst>
            <pc:docMk/>
            <pc:sldMk cId="1344077689" sldId="284"/>
            <ac:spMk id="3" creationId="{B2BFA334-A5A2-C67A-6E32-900094BE1715}"/>
          </ac:spMkLst>
        </pc:spChg>
        <pc:spChg chg="add mod">
          <ac:chgData name="James Cubiss" userId="171016e7-764f-4833-8f85-168e2781f07b" providerId="ADAL" clId="{19107C51-926D-40DF-99A2-0446C3B52755}" dt="2026-04-16T08:08:33.989" v="12375" actId="20577"/>
          <ac:spMkLst>
            <pc:docMk/>
            <pc:sldMk cId="1344077689" sldId="284"/>
            <ac:spMk id="7" creationId="{D79A22CB-06DA-919D-E14E-1F3F6110358E}"/>
          </ac:spMkLst>
        </pc:spChg>
        <pc:picChg chg="add mod ord">
          <ac:chgData name="James Cubiss" userId="171016e7-764f-4833-8f85-168e2781f07b" providerId="ADAL" clId="{19107C51-926D-40DF-99A2-0446C3B52755}" dt="2026-04-16T08:05:13.067" v="12331" actId="1076"/>
          <ac:picMkLst>
            <pc:docMk/>
            <pc:sldMk cId="1344077689" sldId="284"/>
            <ac:picMk id="4" creationId="{7B27AE7B-194A-12AF-13C5-B735ED3DA85D}"/>
          </ac:picMkLst>
        </pc:picChg>
        <pc:picChg chg="add mod">
          <ac:chgData name="James Cubiss" userId="171016e7-764f-4833-8f85-168e2781f07b" providerId="ADAL" clId="{19107C51-926D-40DF-99A2-0446C3B52755}" dt="2026-04-15T15:22:32.871" v="6475" actId="14100"/>
          <ac:picMkLst>
            <pc:docMk/>
            <pc:sldMk cId="1344077689" sldId="284"/>
            <ac:picMk id="6" creationId="{1635264B-107F-D67A-5499-B92EBCC70329}"/>
          </ac:picMkLst>
        </pc:picChg>
      </pc:sldChg>
      <pc:sldChg chg="addSp modSp add mod modAnim">
        <pc:chgData name="James Cubiss" userId="171016e7-764f-4833-8f85-168e2781f07b" providerId="ADAL" clId="{19107C51-926D-40DF-99A2-0446C3B52755}" dt="2026-04-16T08:09:34.302" v="12391" actId="1038"/>
        <pc:sldMkLst>
          <pc:docMk/>
          <pc:sldMk cId="1314183427" sldId="285"/>
        </pc:sldMkLst>
        <pc:spChg chg="mod">
          <ac:chgData name="James Cubiss" userId="171016e7-764f-4833-8f85-168e2781f07b" providerId="ADAL" clId="{19107C51-926D-40DF-99A2-0446C3B52755}" dt="2026-04-13T16:54:37.039" v="1421" actId="20577"/>
          <ac:spMkLst>
            <pc:docMk/>
            <pc:sldMk cId="1314183427" sldId="285"/>
            <ac:spMk id="3" creationId="{81552B2A-E441-85B3-20D5-1DADEC55640A}"/>
          </ac:spMkLst>
        </pc:spChg>
        <pc:spChg chg="add mod">
          <ac:chgData name="James Cubiss" userId="171016e7-764f-4833-8f85-168e2781f07b" providerId="ADAL" clId="{19107C51-926D-40DF-99A2-0446C3B52755}" dt="2026-04-16T08:09:28.821" v="12385" actId="20577"/>
          <ac:spMkLst>
            <pc:docMk/>
            <pc:sldMk cId="1314183427" sldId="285"/>
            <ac:spMk id="5" creationId="{D4301ABC-BFA3-BD69-D9D5-2EF67628A17F}"/>
          </ac:spMkLst>
        </pc:spChg>
        <pc:spChg chg="add mod">
          <ac:chgData name="James Cubiss" userId="171016e7-764f-4833-8f85-168e2781f07b" providerId="ADAL" clId="{19107C51-926D-40DF-99A2-0446C3B52755}" dt="2026-04-16T05:09:36.076" v="9295" actId="164"/>
          <ac:spMkLst>
            <pc:docMk/>
            <pc:sldMk cId="1314183427" sldId="285"/>
            <ac:spMk id="12" creationId="{36FE1E48-C1CF-5BED-B855-9FF2D6D7C43D}"/>
          </ac:spMkLst>
        </pc:spChg>
        <pc:grpChg chg="add mod">
          <ac:chgData name="James Cubiss" userId="171016e7-764f-4833-8f85-168e2781f07b" providerId="ADAL" clId="{19107C51-926D-40DF-99A2-0446C3B52755}" dt="2026-04-16T05:09:36.076" v="9295" actId="164"/>
          <ac:grpSpMkLst>
            <pc:docMk/>
            <pc:sldMk cId="1314183427" sldId="285"/>
            <ac:grpSpMk id="10" creationId="{DE93B8B9-9C63-79D5-04EA-FCA0F772CCB1}"/>
          </ac:grpSpMkLst>
        </pc:grpChg>
        <pc:grpChg chg="add mod">
          <ac:chgData name="James Cubiss" userId="171016e7-764f-4833-8f85-168e2781f07b" providerId="ADAL" clId="{19107C51-926D-40DF-99A2-0446C3B52755}" dt="2026-04-16T08:09:34.302" v="12391" actId="1038"/>
          <ac:grpSpMkLst>
            <pc:docMk/>
            <pc:sldMk cId="1314183427" sldId="285"/>
            <ac:grpSpMk id="13" creationId="{826D936D-15BA-878E-4A47-DDD7B1DA35DF}"/>
          </ac:grpSpMkLst>
        </pc:grpChg>
        <pc:picChg chg="add mod">
          <ac:chgData name="James Cubiss" userId="171016e7-764f-4833-8f85-168e2781f07b" providerId="ADAL" clId="{19107C51-926D-40DF-99A2-0446C3B52755}" dt="2026-04-16T05:07:27.845" v="9271" actId="1076"/>
          <ac:picMkLst>
            <pc:docMk/>
            <pc:sldMk cId="1314183427" sldId="285"/>
            <ac:picMk id="4" creationId="{FFE34D36-177E-501F-EC6A-F71899F59693}"/>
          </ac:picMkLst>
        </pc:picChg>
        <pc:picChg chg="add mod modCrop">
          <ac:chgData name="James Cubiss" userId="171016e7-764f-4833-8f85-168e2781f07b" providerId="ADAL" clId="{19107C51-926D-40DF-99A2-0446C3B52755}" dt="2026-04-16T05:07:20.986" v="9268" actId="164"/>
          <ac:picMkLst>
            <pc:docMk/>
            <pc:sldMk cId="1314183427" sldId="285"/>
            <ac:picMk id="7" creationId="{C5853D27-19CC-D83F-C341-11D63F578CBF}"/>
          </ac:picMkLst>
        </pc:picChg>
        <pc:picChg chg="add mod">
          <ac:chgData name="James Cubiss" userId="171016e7-764f-4833-8f85-168e2781f07b" providerId="ADAL" clId="{19107C51-926D-40DF-99A2-0446C3B52755}" dt="2026-04-16T05:07:26.080" v="9270" actId="14100"/>
          <ac:picMkLst>
            <pc:docMk/>
            <pc:sldMk cId="1314183427" sldId="285"/>
            <ac:picMk id="9" creationId="{A57BD7AA-DCDA-7ED5-3702-234F6CD510BC}"/>
          </ac:picMkLst>
        </pc:picChg>
      </pc:sldChg>
      <pc:sldChg chg="addSp modSp add mod modAnim">
        <pc:chgData name="James Cubiss" userId="171016e7-764f-4833-8f85-168e2781f07b" providerId="ADAL" clId="{19107C51-926D-40DF-99A2-0446C3B52755}" dt="2026-04-16T08:10:25.388" v="12441" actId="1038"/>
        <pc:sldMkLst>
          <pc:docMk/>
          <pc:sldMk cId="3322052166" sldId="286"/>
        </pc:sldMkLst>
        <pc:spChg chg="add mod">
          <ac:chgData name="James Cubiss" userId="171016e7-764f-4833-8f85-168e2781f07b" providerId="ADAL" clId="{19107C51-926D-40DF-99A2-0446C3B52755}" dt="2026-04-16T08:10:25.388" v="12441" actId="1038"/>
          <ac:spMkLst>
            <pc:docMk/>
            <pc:sldMk cId="3322052166" sldId="286"/>
            <ac:spMk id="2" creationId="{CF6B85F4-9B48-927B-3AC9-694691F0439E}"/>
          </ac:spMkLst>
        </pc:spChg>
        <pc:spChg chg="mod">
          <ac:chgData name="James Cubiss" userId="171016e7-764f-4833-8f85-168e2781f07b" providerId="ADAL" clId="{19107C51-926D-40DF-99A2-0446C3B52755}" dt="2026-04-16T08:10:06.110" v="12396" actId="113"/>
          <ac:spMkLst>
            <pc:docMk/>
            <pc:sldMk cId="3322052166" sldId="286"/>
            <ac:spMk id="3" creationId="{A382BFD8-4CBD-5C77-3E16-8CB334F63055}"/>
          </ac:spMkLst>
        </pc:spChg>
        <pc:picChg chg="add mod">
          <ac:chgData name="James Cubiss" userId="171016e7-764f-4833-8f85-168e2781f07b" providerId="ADAL" clId="{19107C51-926D-40DF-99A2-0446C3B52755}" dt="2026-04-16T08:10:15.737" v="12426" actId="1036"/>
          <ac:picMkLst>
            <pc:docMk/>
            <pc:sldMk cId="3322052166" sldId="286"/>
            <ac:picMk id="5" creationId="{55F9EC6F-B2F3-33BD-5A79-28D1F602A4BF}"/>
          </ac:picMkLst>
        </pc:picChg>
        <pc:picChg chg="add mod">
          <ac:chgData name="James Cubiss" userId="171016e7-764f-4833-8f85-168e2781f07b" providerId="ADAL" clId="{19107C51-926D-40DF-99A2-0446C3B52755}" dt="2026-04-16T08:10:15.737" v="12426" actId="1036"/>
          <ac:picMkLst>
            <pc:docMk/>
            <pc:sldMk cId="3322052166" sldId="286"/>
            <ac:picMk id="7" creationId="{1DB81799-1A8E-A4E7-953D-A24CCFDFA2B5}"/>
          </ac:picMkLst>
        </pc:picChg>
        <pc:picChg chg="add mod">
          <ac:chgData name="James Cubiss" userId="171016e7-764f-4833-8f85-168e2781f07b" providerId="ADAL" clId="{19107C51-926D-40DF-99A2-0446C3B52755}" dt="2026-04-15T15:53:19.338" v="7989" actId="1038"/>
          <ac:picMkLst>
            <pc:docMk/>
            <pc:sldMk cId="3322052166" sldId="286"/>
            <ac:picMk id="9" creationId="{036EA494-E077-42A2-1536-C8E88C64C329}"/>
          </ac:picMkLst>
        </pc:picChg>
        <pc:picChg chg="add mod">
          <ac:chgData name="James Cubiss" userId="171016e7-764f-4833-8f85-168e2781f07b" providerId="ADAL" clId="{19107C51-926D-40DF-99A2-0446C3B52755}" dt="2026-04-15T15:53:19.338" v="7989" actId="1038"/>
          <ac:picMkLst>
            <pc:docMk/>
            <pc:sldMk cId="3322052166" sldId="286"/>
            <ac:picMk id="5122" creationId="{FBADE5F6-5B93-C5BF-6AEA-9A94A4251F01}"/>
          </ac:picMkLst>
        </pc:picChg>
      </pc:sldChg>
      <pc:sldChg chg="delSp modSp add mod delAnim">
        <pc:chgData name="James Cubiss" userId="171016e7-764f-4833-8f85-168e2781f07b" providerId="ADAL" clId="{19107C51-926D-40DF-99A2-0446C3B52755}" dt="2026-04-13T16:55:49.783" v="1479" actId="255"/>
        <pc:sldMkLst>
          <pc:docMk/>
          <pc:sldMk cId="909229348" sldId="287"/>
        </pc:sldMkLst>
        <pc:spChg chg="mod">
          <ac:chgData name="James Cubiss" userId="171016e7-764f-4833-8f85-168e2781f07b" providerId="ADAL" clId="{19107C51-926D-40DF-99A2-0446C3B52755}" dt="2026-04-13T16:55:49.783" v="1479" actId="255"/>
          <ac:spMkLst>
            <pc:docMk/>
            <pc:sldMk cId="909229348" sldId="287"/>
            <ac:spMk id="3" creationId="{3AA3D9FD-9575-054C-6502-3F2BA8A44188}"/>
          </ac:spMkLst>
        </pc:spChg>
      </pc:sldChg>
      <pc:sldChg chg="modSp add mod ord">
        <pc:chgData name="James Cubiss" userId="171016e7-764f-4833-8f85-168e2781f07b" providerId="ADAL" clId="{19107C51-926D-40DF-99A2-0446C3B52755}" dt="2026-04-16T07:59:06.088" v="12234" actId="20577"/>
        <pc:sldMkLst>
          <pc:docMk/>
          <pc:sldMk cId="3940770136" sldId="288"/>
        </pc:sldMkLst>
        <pc:spChg chg="mod">
          <ac:chgData name="James Cubiss" userId="171016e7-764f-4833-8f85-168e2781f07b" providerId="ADAL" clId="{19107C51-926D-40DF-99A2-0446C3B52755}" dt="2026-04-16T07:59:06.088" v="12234" actId="20577"/>
          <ac:spMkLst>
            <pc:docMk/>
            <pc:sldMk cId="3940770136" sldId="288"/>
            <ac:spMk id="3" creationId="{4024ECB5-C1BB-5D0E-890C-6B36AD1CD882}"/>
          </ac:spMkLst>
        </pc:spChg>
      </pc:sldChg>
      <pc:sldChg chg="addSp delSp modSp add mod ord delAnim">
        <pc:chgData name="James Cubiss" userId="171016e7-764f-4833-8f85-168e2781f07b" providerId="ADAL" clId="{19107C51-926D-40DF-99A2-0446C3B52755}" dt="2026-04-16T08:04:57.037" v="12328" actId="1037"/>
        <pc:sldMkLst>
          <pc:docMk/>
          <pc:sldMk cId="2205242128" sldId="289"/>
        </pc:sldMkLst>
        <pc:spChg chg="del">
          <ac:chgData name="James Cubiss" userId="171016e7-764f-4833-8f85-168e2781f07b" providerId="ADAL" clId="{19107C51-926D-40DF-99A2-0446C3B52755}" dt="2026-04-15T15:32:34.846" v="7336" actId="478"/>
          <ac:spMkLst>
            <pc:docMk/>
            <pc:sldMk cId="2205242128" sldId="289"/>
            <ac:spMk id="3" creationId="{9654C2E7-08E1-A1BC-A36A-C046D098140F}"/>
          </ac:spMkLst>
        </pc:spChg>
        <pc:spChg chg="add mod">
          <ac:chgData name="James Cubiss" userId="171016e7-764f-4833-8f85-168e2781f07b" providerId="ADAL" clId="{19107C51-926D-40DF-99A2-0446C3B52755}" dt="2026-04-15T15:33:20.479" v="7362" actId="20577"/>
          <ac:spMkLst>
            <pc:docMk/>
            <pc:sldMk cId="2205242128" sldId="289"/>
            <ac:spMk id="5" creationId="{8E9FD946-B75C-6959-EEDB-3F2DB44135CB}"/>
          </ac:spMkLst>
        </pc:spChg>
        <pc:spChg chg="del">
          <ac:chgData name="James Cubiss" userId="171016e7-764f-4833-8f85-168e2781f07b" providerId="ADAL" clId="{19107C51-926D-40DF-99A2-0446C3B52755}" dt="2026-04-15T15:32:34.846" v="7336" actId="478"/>
          <ac:spMkLst>
            <pc:docMk/>
            <pc:sldMk cId="2205242128" sldId="289"/>
            <ac:spMk id="7" creationId="{722B630A-4D1A-B2A8-7F92-0B515612138C}"/>
          </ac:spMkLst>
        </pc:spChg>
        <pc:spChg chg="add del">
          <ac:chgData name="James Cubiss" userId="171016e7-764f-4833-8f85-168e2781f07b" providerId="ADAL" clId="{19107C51-926D-40DF-99A2-0446C3B52755}" dt="2026-04-15T15:32:37.721" v="7339" actId="478"/>
          <ac:spMkLst>
            <pc:docMk/>
            <pc:sldMk cId="2205242128" sldId="289"/>
            <ac:spMk id="8" creationId="{EB92D58E-C392-7578-8553-369809AEDD50}"/>
          </ac:spMkLst>
        </pc:spChg>
        <pc:picChg chg="del">
          <ac:chgData name="James Cubiss" userId="171016e7-764f-4833-8f85-168e2781f07b" providerId="ADAL" clId="{19107C51-926D-40DF-99A2-0446C3B52755}" dt="2026-04-15T15:32:34.846" v="7336" actId="478"/>
          <ac:picMkLst>
            <pc:docMk/>
            <pc:sldMk cId="2205242128" sldId="289"/>
            <ac:picMk id="4" creationId="{0798E49F-2330-2EE2-C9FA-D9E1F1FE1854}"/>
          </ac:picMkLst>
        </pc:picChg>
        <pc:picChg chg="del">
          <ac:chgData name="James Cubiss" userId="171016e7-764f-4833-8f85-168e2781f07b" providerId="ADAL" clId="{19107C51-926D-40DF-99A2-0446C3B52755}" dt="2026-04-15T15:32:34.846" v="7336" actId="478"/>
          <ac:picMkLst>
            <pc:docMk/>
            <pc:sldMk cId="2205242128" sldId="289"/>
            <ac:picMk id="6" creationId="{95DA7E62-E705-579B-FC69-B07FD49D25FB}"/>
          </ac:picMkLst>
        </pc:picChg>
        <pc:picChg chg="add mod">
          <ac:chgData name="James Cubiss" userId="171016e7-764f-4833-8f85-168e2781f07b" providerId="ADAL" clId="{19107C51-926D-40DF-99A2-0446C3B52755}" dt="2026-04-16T08:04:50.342" v="12323" actId="1038"/>
          <ac:picMkLst>
            <pc:docMk/>
            <pc:sldMk cId="2205242128" sldId="289"/>
            <ac:picMk id="3076" creationId="{A1FDF637-7ECE-AEE2-D233-82B94696483A}"/>
          </ac:picMkLst>
        </pc:picChg>
        <pc:picChg chg="add mod">
          <ac:chgData name="James Cubiss" userId="171016e7-764f-4833-8f85-168e2781f07b" providerId="ADAL" clId="{19107C51-926D-40DF-99A2-0446C3B52755}" dt="2026-04-16T08:04:46.405" v="12318" actId="1038"/>
          <ac:picMkLst>
            <pc:docMk/>
            <pc:sldMk cId="2205242128" sldId="289"/>
            <ac:picMk id="3078" creationId="{4C4F00E2-256B-9816-A9C7-546B077D50E7}"/>
          </ac:picMkLst>
        </pc:picChg>
        <pc:picChg chg="add mod">
          <ac:chgData name="James Cubiss" userId="171016e7-764f-4833-8f85-168e2781f07b" providerId="ADAL" clId="{19107C51-926D-40DF-99A2-0446C3B52755}" dt="2026-04-16T08:04:57.037" v="12328" actId="1037"/>
          <ac:picMkLst>
            <pc:docMk/>
            <pc:sldMk cId="2205242128" sldId="289"/>
            <ac:picMk id="3080" creationId="{FD588ECA-1C15-EBE4-8E5E-DD0866659EA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6886368-BFFA-4497-95A4-5A3E15B056D2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CDFF574-3D48-4EC8-A71A-D0922F1C55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31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0825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1pPr>
    <a:lvl2pPr marL="650413" algn="l" defTabSz="1300825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2pPr>
    <a:lvl3pPr marL="1300825" algn="l" defTabSz="1300825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3pPr>
    <a:lvl4pPr marL="1951238" algn="l" defTabSz="1300825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4pPr>
    <a:lvl5pPr marL="2601651" algn="l" defTabSz="1300825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5pPr>
    <a:lvl6pPr marL="3252064" algn="l" defTabSz="1300825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6pPr>
    <a:lvl7pPr marL="3902476" algn="l" defTabSz="1300825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7pPr>
    <a:lvl8pPr marL="4552889" algn="l" defTabSz="1300825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8pPr>
    <a:lvl9pPr marL="5203302" algn="l" defTabSz="1300825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FF574-3D48-4EC8-A71A-D0922F1C55A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900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8128" y="1596769"/>
            <a:ext cx="13008769" cy="3396803"/>
          </a:xfrm>
        </p:spPr>
        <p:txBody>
          <a:bodyPr anchor="b"/>
          <a:lstStyle>
            <a:lvl1pPr algn="ctr">
              <a:defRPr sz="853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8128" y="5124566"/>
            <a:ext cx="13008769" cy="2355628"/>
          </a:xfrm>
        </p:spPr>
        <p:txBody>
          <a:bodyPr/>
          <a:lstStyle>
            <a:lvl1pPr marL="0" indent="0" algn="ctr">
              <a:buNone/>
              <a:defRPr sz="3414"/>
            </a:lvl1pPr>
            <a:lvl2pPr marL="650458" indent="0" algn="ctr">
              <a:buNone/>
              <a:defRPr sz="2845"/>
            </a:lvl2pPr>
            <a:lvl3pPr marL="1300917" indent="0" algn="ctr">
              <a:buNone/>
              <a:defRPr sz="2561"/>
            </a:lvl3pPr>
            <a:lvl4pPr marL="1951375" indent="0" algn="ctr">
              <a:buNone/>
              <a:defRPr sz="2276"/>
            </a:lvl4pPr>
            <a:lvl5pPr marL="2601834" indent="0" algn="ctr">
              <a:buNone/>
              <a:defRPr sz="2276"/>
            </a:lvl5pPr>
            <a:lvl6pPr marL="3252292" indent="0" algn="ctr">
              <a:buNone/>
              <a:defRPr sz="2276"/>
            </a:lvl6pPr>
            <a:lvl7pPr marL="3902751" indent="0" algn="ctr">
              <a:buNone/>
              <a:defRPr sz="2276"/>
            </a:lvl7pPr>
            <a:lvl8pPr marL="4553209" indent="0" algn="ctr">
              <a:buNone/>
              <a:defRPr sz="2276"/>
            </a:lvl8pPr>
            <a:lvl9pPr marL="5203668" indent="0" algn="ctr">
              <a:buNone/>
              <a:defRPr sz="2276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/>
            </a:lvl1pPr>
          </a:lstStyle>
          <a:p>
            <a:fld id="{E1A1536B-FFEC-4231-BB2D-557B65E41E03}" type="datetime1">
              <a:rPr lang="en-GB" smtClean="0"/>
              <a:pPr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3815375A-C13B-4346-8061-34297223D4D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12" descr="UoE_Horizontal Logo_CMYK.jpg">
            <a:extLst>
              <a:ext uri="{FF2B5EF4-FFF2-40B4-BE49-F238E27FC236}">
                <a16:creationId xmlns:a16="http://schemas.microsoft.com/office/drawing/2014/main" id="{1C9E431F-9B43-C100-BF75-F36717050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0929" y="251329"/>
            <a:ext cx="4383685" cy="7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964B-43E1-4A07-8A02-9D47B8F0C4E7}" type="datetime1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634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12534" y="519458"/>
            <a:ext cx="3740021" cy="8268416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2471" y="519458"/>
            <a:ext cx="11003250" cy="8268416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D98F6-050D-4DA8-8974-3E1945447387}" type="datetime1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175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72A25-49A9-4761-B78E-28BEA83DCC05}" type="datetime1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29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437" y="2432419"/>
            <a:ext cx="14960084" cy="4058547"/>
          </a:xfrm>
        </p:spPr>
        <p:txBody>
          <a:bodyPr anchor="b"/>
          <a:lstStyle>
            <a:lvl1pPr>
              <a:defRPr sz="853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3437" y="6529362"/>
            <a:ext cx="14960084" cy="2134294"/>
          </a:xfrm>
        </p:spPr>
        <p:txBody>
          <a:bodyPr/>
          <a:lstStyle>
            <a:lvl1pPr marL="0" indent="0">
              <a:buNone/>
              <a:defRPr sz="3414">
                <a:solidFill>
                  <a:schemeClr val="tx1">
                    <a:tint val="82000"/>
                  </a:schemeClr>
                </a:solidFill>
              </a:defRPr>
            </a:lvl1pPr>
            <a:lvl2pPr marL="650458" indent="0">
              <a:buNone/>
              <a:defRPr sz="2845">
                <a:solidFill>
                  <a:schemeClr val="tx1">
                    <a:tint val="82000"/>
                  </a:schemeClr>
                </a:solidFill>
              </a:defRPr>
            </a:lvl2pPr>
            <a:lvl3pPr marL="1300917" indent="0">
              <a:buNone/>
              <a:defRPr sz="2561">
                <a:solidFill>
                  <a:schemeClr val="tx1">
                    <a:tint val="82000"/>
                  </a:schemeClr>
                </a:solidFill>
              </a:defRPr>
            </a:lvl3pPr>
            <a:lvl4pPr marL="1951375" indent="0">
              <a:buNone/>
              <a:defRPr sz="2276">
                <a:solidFill>
                  <a:schemeClr val="tx1">
                    <a:tint val="82000"/>
                  </a:schemeClr>
                </a:solidFill>
              </a:defRPr>
            </a:lvl4pPr>
            <a:lvl5pPr marL="2601834" indent="0">
              <a:buNone/>
              <a:defRPr sz="2276">
                <a:solidFill>
                  <a:schemeClr val="tx1">
                    <a:tint val="82000"/>
                  </a:schemeClr>
                </a:solidFill>
              </a:defRPr>
            </a:lvl5pPr>
            <a:lvl6pPr marL="3252292" indent="0">
              <a:buNone/>
              <a:defRPr sz="2276">
                <a:solidFill>
                  <a:schemeClr val="tx1">
                    <a:tint val="82000"/>
                  </a:schemeClr>
                </a:solidFill>
              </a:defRPr>
            </a:lvl6pPr>
            <a:lvl7pPr marL="3902751" indent="0">
              <a:buNone/>
              <a:defRPr sz="2276">
                <a:solidFill>
                  <a:schemeClr val="tx1">
                    <a:tint val="82000"/>
                  </a:schemeClr>
                </a:solidFill>
              </a:defRPr>
            </a:lvl7pPr>
            <a:lvl8pPr marL="4553209" indent="0">
              <a:buNone/>
              <a:defRPr sz="2276">
                <a:solidFill>
                  <a:schemeClr val="tx1">
                    <a:tint val="82000"/>
                  </a:schemeClr>
                </a:solidFill>
              </a:defRPr>
            </a:lvl8pPr>
            <a:lvl9pPr marL="5203668" indent="0">
              <a:buNone/>
              <a:defRPr sz="227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9F6D3-3A6E-47C1-A043-27616DF7A4ED}" type="datetime1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79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2470" y="2597290"/>
            <a:ext cx="7371636" cy="61905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80919" y="2597290"/>
            <a:ext cx="7371636" cy="61905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3B23-9526-443C-A090-EE7D0B489132}" type="datetime1">
              <a:rPr lang="en-GB" smtClean="0"/>
              <a:t>14/04/2026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0028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90" y="182057"/>
            <a:ext cx="14960084" cy="98951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4730" y="2391766"/>
            <a:ext cx="7337758" cy="1172167"/>
          </a:xfrm>
        </p:spPr>
        <p:txBody>
          <a:bodyPr anchor="b"/>
          <a:lstStyle>
            <a:lvl1pPr marL="0" indent="0">
              <a:buNone/>
              <a:defRPr sz="3414" b="1"/>
            </a:lvl1pPr>
            <a:lvl2pPr marL="650458" indent="0">
              <a:buNone/>
              <a:defRPr sz="2845" b="1"/>
            </a:lvl2pPr>
            <a:lvl3pPr marL="1300917" indent="0">
              <a:buNone/>
              <a:defRPr sz="2561" b="1"/>
            </a:lvl3pPr>
            <a:lvl4pPr marL="1951375" indent="0">
              <a:buNone/>
              <a:defRPr sz="2276" b="1"/>
            </a:lvl4pPr>
            <a:lvl5pPr marL="2601834" indent="0">
              <a:buNone/>
              <a:defRPr sz="2276" b="1"/>
            </a:lvl5pPr>
            <a:lvl6pPr marL="3252292" indent="0">
              <a:buNone/>
              <a:defRPr sz="2276" b="1"/>
            </a:lvl6pPr>
            <a:lvl7pPr marL="3902751" indent="0">
              <a:buNone/>
              <a:defRPr sz="2276" b="1"/>
            </a:lvl7pPr>
            <a:lvl8pPr marL="4553209" indent="0">
              <a:buNone/>
              <a:defRPr sz="2276" b="1"/>
            </a:lvl8pPr>
            <a:lvl9pPr marL="5203668" indent="0">
              <a:buNone/>
              <a:defRPr sz="227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4730" y="3563933"/>
            <a:ext cx="7337758" cy="52420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780919" y="2391766"/>
            <a:ext cx="7373895" cy="1172167"/>
          </a:xfrm>
        </p:spPr>
        <p:txBody>
          <a:bodyPr anchor="b"/>
          <a:lstStyle>
            <a:lvl1pPr marL="0" indent="0">
              <a:buNone/>
              <a:defRPr sz="3414" b="1"/>
            </a:lvl1pPr>
            <a:lvl2pPr marL="650458" indent="0">
              <a:buNone/>
              <a:defRPr sz="2845" b="1"/>
            </a:lvl2pPr>
            <a:lvl3pPr marL="1300917" indent="0">
              <a:buNone/>
              <a:defRPr sz="2561" b="1"/>
            </a:lvl3pPr>
            <a:lvl4pPr marL="1951375" indent="0">
              <a:buNone/>
              <a:defRPr sz="2276" b="1"/>
            </a:lvl4pPr>
            <a:lvl5pPr marL="2601834" indent="0">
              <a:buNone/>
              <a:defRPr sz="2276" b="1"/>
            </a:lvl5pPr>
            <a:lvl6pPr marL="3252292" indent="0">
              <a:buNone/>
              <a:defRPr sz="2276" b="1"/>
            </a:lvl6pPr>
            <a:lvl7pPr marL="3902751" indent="0">
              <a:buNone/>
              <a:defRPr sz="2276" b="1"/>
            </a:lvl7pPr>
            <a:lvl8pPr marL="4553209" indent="0">
              <a:buNone/>
              <a:defRPr sz="2276" b="1"/>
            </a:lvl8pPr>
            <a:lvl9pPr marL="5203668" indent="0">
              <a:buNone/>
              <a:defRPr sz="227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780919" y="3563933"/>
            <a:ext cx="7373895" cy="52420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34F8B-23C0-4366-8CE6-90F0B612DA87}" type="datetime1">
              <a:rPr lang="en-GB" smtClean="0"/>
              <a:pPr/>
              <a:t>14/04/2026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59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419F-0793-4F77-97D9-4C6D29232712}" type="datetime1">
              <a:rPr lang="en-GB" smtClean="0"/>
              <a:t>14/04/2026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634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06262-6EED-432E-8A0F-A715AE55FA19}" type="datetime1">
              <a:rPr lang="en-GB" smtClean="0"/>
              <a:t>14/04/2026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2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730" y="650452"/>
            <a:ext cx="5594222" cy="2276581"/>
          </a:xfrm>
        </p:spPr>
        <p:txBody>
          <a:bodyPr anchor="b"/>
          <a:lstStyle>
            <a:lvl1pPr>
              <a:defRPr sz="4553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3895" y="1404796"/>
            <a:ext cx="8780919" cy="6933634"/>
          </a:xfrm>
        </p:spPr>
        <p:txBody>
          <a:bodyPr/>
          <a:lstStyle>
            <a:lvl1pPr>
              <a:defRPr sz="4553"/>
            </a:lvl1pPr>
            <a:lvl2pPr>
              <a:defRPr sz="3984"/>
            </a:lvl2pPr>
            <a:lvl3pPr>
              <a:defRPr sz="3414"/>
            </a:lvl3pPr>
            <a:lvl4pPr>
              <a:defRPr sz="2845"/>
            </a:lvl4pPr>
            <a:lvl5pPr>
              <a:defRPr sz="2845"/>
            </a:lvl5pPr>
            <a:lvl6pPr>
              <a:defRPr sz="2845"/>
            </a:lvl6pPr>
            <a:lvl7pPr>
              <a:defRPr sz="2845"/>
            </a:lvl7pPr>
            <a:lvl8pPr>
              <a:defRPr sz="2845"/>
            </a:lvl8pPr>
            <a:lvl9pPr>
              <a:defRPr sz="284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730" y="2927032"/>
            <a:ext cx="5594222" cy="5422690"/>
          </a:xfrm>
        </p:spPr>
        <p:txBody>
          <a:bodyPr/>
          <a:lstStyle>
            <a:lvl1pPr marL="0" indent="0">
              <a:buNone/>
              <a:defRPr sz="2276"/>
            </a:lvl1pPr>
            <a:lvl2pPr marL="650458" indent="0">
              <a:buNone/>
              <a:defRPr sz="1992"/>
            </a:lvl2pPr>
            <a:lvl3pPr marL="1300917" indent="0">
              <a:buNone/>
              <a:defRPr sz="1707"/>
            </a:lvl3pPr>
            <a:lvl4pPr marL="1951375" indent="0">
              <a:buNone/>
              <a:defRPr sz="1423"/>
            </a:lvl4pPr>
            <a:lvl5pPr marL="2601834" indent="0">
              <a:buNone/>
              <a:defRPr sz="1423"/>
            </a:lvl5pPr>
            <a:lvl6pPr marL="3252292" indent="0">
              <a:buNone/>
              <a:defRPr sz="1423"/>
            </a:lvl6pPr>
            <a:lvl7pPr marL="3902751" indent="0">
              <a:buNone/>
              <a:defRPr sz="1423"/>
            </a:lvl7pPr>
            <a:lvl8pPr marL="4553209" indent="0">
              <a:buNone/>
              <a:defRPr sz="1423"/>
            </a:lvl8pPr>
            <a:lvl9pPr marL="5203668" indent="0">
              <a:buNone/>
              <a:defRPr sz="142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95B9C-42F8-4D00-9B54-4849AA8E326B}" type="datetime1">
              <a:rPr lang="en-GB" smtClean="0"/>
              <a:t>14/04/2026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818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730" y="650452"/>
            <a:ext cx="5594222" cy="2276581"/>
          </a:xfrm>
        </p:spPr>
        <p:txBody>
          <a:bodyPr anchor="b"/>
          <a:lstStyle>
            <a:lvl1pPr>
              <a:defRPr sz="4553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73895" y="1404796"/>
            <a:ext cx="8780919" cy="6933634"/>
          </a:xfrm>
        </p:spPr>
        <p:txBody>
          <a:bodyPr anchor="t"/>
          <a:lstStyle>
            <a:lvl1pPr marL="0" indent="0">
              <a:buNone/>
              <a:defRPr sz="4553"/>
            </a:lvl1pPr>
            <a:lvl2pPr marL="650458" indent="0">
              <a:buNone/>
              <a:defRPr sz="3984"/>
            </a:lvl2pPr>
            <a:lvl3pPr marL="1300917" indent="0">
              <a:buNone/>
              <a:defRPr sz="3414"/>
            </a:lvl3pPr>
            <a:lvl4pPr marL="1951375" indent="0">
              <a:buNone/>
              <a:defRPr sz="2845"/>
            </a:lvl4pPr>
            <a:lvl5pPr marL="2601834" indent="0">
              <a:buNone/>
              <a:defRPr sz="2845"/>
            </a:lvl5pPr>
            <a:lvl6pPr marL="3252292" indent="0">
              <a:buNone/>
              <a:defRPr sz="2845"/>
            </a:lvl6pPr>
            <a:lvl7pPr marL="3902751" indent="0">
              <a:buNone/>
              <a:defRPr sz="2845"/>
            </a:lvl7pPr>
            <a:lvl8pPr marL="4553209" indent="0">
              <a:buNone/>
              <a:defRPr sz="2845"/>
            </a:lvl8pPr>
            <a:lvl9pPr marL="5203668" indent="0">
              <a:buNone/>
              <a:defRPr sz="284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730" y="2927032"/>
            <a:ext cx="5594222" cy="5422690"/>
          </a:xfrm>
        </p:spPr>
        <p:txBody>
          <a:bodyPr/>
          <a:lstStyle>
            <a:lvl1pPr marL="0" indent="0">
              <a:buNone/>
              <a:defRPr sz="2276"/>
            </a:lvl1pPr>
            <a:lvl2pPr marL="650458" indent="0">
              <a:buNone/>
              <a:defRPr sz="1992"/>
            </a:lvl2pPr>
            <a:lvl3pPr marL="1300917" indent="0">
              <a:buNone/>
              <a:defRPr sz="1707"/>
            </a:lvl3pPr>
            <a:lvl4pPr marL="1951375" indent="0">
              <a:buNone/>
              <a:defRPr sz="1423"/>
            </a:lvl4pPr>
            <a:lvl5pPr marL="2601834" indent="0">
              <a:buNone/>
              <a:defRPr sz="1423"/>
            </a:lvl5pPr>
            <a:lvl6pPr marL="3252292" indent="0">
              <a:buNone/>
              <a:defRPr sz="1423"/>
            </a:lvl6pPr>
            <a:lvl7pPr marL="3902751" indent="0">
              <a:buNone/>
              <a:defRPr sz="1423"/>
            </a:lvl7pPr>
            <a:lvl8pPr marL="4553209" indent="0">
              <a:buNone/>
              <a:defRPr sz="1423"/>
            </a:lvl8pPr>
            <a:lvl9pPr marL="5203668" indent="0">
              <a:buNone/>
              <a:defRPr sz="142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6C2C-48E2-4D67-8C9B-7A2B9201482E}" type="datetime1">
              <a:rPr lang="en-GB" smtClean="0"/>
              <a:t>14/04/2026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33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BFA278-2A61-9417-520B-F13E5CAFA57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" y="9563100"/>
            <a:ext cx="17362231" cy="203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9525" y="193676"/>
            <a:ext cx="14960084" cy="775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2471" y="2597290"/>
            <a:ext cx="14960084" cy="6190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9563100"/>
            <a:ext cx="3902631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CC88D4-1035-4D1E-8C9E-45D5462A90E7}" type="datetime1">
              <a:rPr lang="en-GB" smtClean="0"/>
              <a:pPr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45541" y="9563100"/>
            <a:ext cx="5853946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956094" y="9563100"/>
            <a:ext cx="2388931" cy="20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3815375A-C13B-4346-8061-34297223D4D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2278D8-59E1-A466-B392-51F5B6C677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" y="-9525"/>
            <a:ext cx="17362231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7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300917" rtl="0" eaLnBrk="1" latinLnBrk="0" hangingPunct="1">
        <a:lnSpc>
          <a:spcPct val="90000"/>
        </a:lnSpc>
        <a:spcBef>
          <a:spcPct val="0"/>
        </a:spcBef>
        <a:buNone/>
        <a:defRPr sz="62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229" indent="-325229" algn="l" defTabSz="1300917" rtl="0" eaLnBrk="1" latinLnBrk="0" hangingPunct="1">
        <a:lnSpc>
          <a:spcPct val="90000"/>
        </a:lnSpc>
        <a:spcBef>
          <a:spcPts val="1423"/>
        </a:spcBef>
        <a:buFont typeface="Arial" panose="020B0604020202020204" pitchFamily="34" charset="0"/>
        <a:buChar char="•"/>
        <a:defRPr sz="3984" kern="1200">
          <a:solidFill>
            <a:schemeClr val="tx1"/>
          </a:solidFill>
          <a:latin typeface="+mn-lt"/>
          <a:ea typeface="+mn-ea"/>
          <a:cs typeface="+mn-cs"/>
        </a:defRPr>
      </a:lvl1pPr>
      <a:lvl2pPr marL="975688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4" kern="1200">
          <a:solidFill>
            <a:schemeClr val="tx1"/>
          </a:solidFill>
          <a:latin typeface="+mn-lt"/>
          <a:ea typeface="+mn-ea"/>
          <a:cs typeface="+mn-cs"/>
        </a:defRPr>
      </a:lvl2pPr>
      <a:lvl3pPr marL="1626146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5" kern="1200">
          <a:solidFill>
            <a:schemeClr val="tx1"/>
          </a:solidFill>
          <a:latin typeface="+mn-lt"/>
          <a:ea typeface="+mn-ea"/>
          <a:cs typeface="+mn-cs"/>
        </a:defRPr>
      </a:lvl3pPr>
      <a:lvl4pPr marL="2276605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4pPr>
      <a:lvl5pPr marL="2927063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5pPr>
      <a:lvl6pPr marL="3577521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6pPr>
      <a:lvl7pPr marL="4227980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7pPr>
      <a:lvl8pPr marL="4878438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8pPr>
      <a:lvl9pPr marL="5528897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1pPr>
      <a:lvl2pPr marL="650458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2pPr>
      <a:lvl3pPr marL="1300917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951375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4pPr>
      <a:lvl5pPr marL="2601834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5pPr>
      <a:lvl6pPr marL="3252292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6pPr>
      <a:lvl7pPr marL="3902751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7pPr>
      <a:lvl8pPr marL="4553209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8pPr>
      <a:lvl9pPr marL="5203668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6191E42D-AF6F-5DF0-C78D-DEA4D08E5E95}"/>
              </a:ext>
            </a:extLst>
          </p:cNvPr>
          <p:cNvSpPr txBox="1">
            <a:spLocks/>
          </p:cNvSpPr>
          <p:nvPr/>
        </p:nvSpPr>
        <p:spPr>
          <a:xfrm>
            <a:off x="4338" y="290644"/>
            <a:ext cx="12528321" cy="15048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b="1" dirty="0"/>
              <a:t>Muon beams for nuclear physics</a:t>
            </a:r>
            <a:endParaRPr lang="en-US" sz="55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8F1B2C-C8A1-60EF-7485-992800BF6386}"/>
              </a:ext>
            </a:extLst>
          </p:cNvPr>
          <p:cNvSpPr txBox="1"/>
          <p:nvPr/>
        </p:nvSpPr>
        <p:spPr>
          <a:xfrm>
            <a:off x="41878" y="1283777"/>
            <a:ext cx="1030868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/>
              <a:t>James Cubiss – University of Edinburgh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FBB7A5-13C8-1F6D-FE52-EB8DF72379B5}"/>
              </a:ext>
            </a:extLst>
          </p:cNvPr>
          <p:cNvGrpSpPr/>
          <p:nvPr/>
        </p:nvGrpSpPr>
        <p:grpSpPr>
          <a:xfrm>
            <a:off x="849218" y="2760149"/>
            <a:ext cx="15448397" cy="5413600"/>
            <a:chOff x="3182630" y="3076406"/>
            <a:chExt cx="10583661" cy="370884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D4DF73E-F023-D729-EAFC-898183EFDD85}"/>
                </a:ext>
              </a:extLst>
            </p:cNvPr>
            <p:cNvGrpSpPr/>
            <p:nvPr/>
          </p:nvGrpSpPr>
          <p:grpSpPr>
            <a:xfrm>
              <a:off x="8269148" y="3076406"/>
              <a:ext cx="5497143" cy="3503187"/>
              <a:chOff x="10711184" y="2548341"/>
              <a:chExt cx="4139813" cy="2638198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3444928F-1993-0D33-4C7C-1CF1C8300F58}"/>
                  </a:ext>
                </a:extLst>
              </p:cNvPr>
              <p:cNvGrpSpPr/>
              <p:nvPr/>
            </p:nvGrpSpPr>
            <p:grpSpPr>
              <a:xfrm>
                <a:off x="11629861" y="3074495"/>
                <a:ext cx="2847178" cy="2112044"/>
                <a:chOff x="6362700" y="900315"/>
                <a:chExt cx="3175001" cy="2356352"/>
              </a:xfrm>
            </p:grpSpPr>
            <p:pic>
              <p:nvPicPr>
                <p:cNvPr id="16" name="Picture 2" descr="Atomic Nucleus Bohr Model Mass Number Nucleon, PNG, 768x768px, Atomic  Nucleus, Alpha Particle, Atom, Atomic Number,">
                  <a:extLst>
                    <a:ext uri="{FF2B5EF4-FFF2-40B4-BE49-F238E27FC236}">
                      <a16:creationId xmlns:a16="http://schemas.microsoft.com/office/drawing/2014/main" id="{C5B5BBE5-F8E2-792D-CE64-3849EE2822E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EFEFEF"/>
                    </a:clrFrom>
                    <a:clrTo>
                      <a:srgbClr val="EFEFE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52293" y="1820160"/>
                  <a:ext cx="1385408" cy="12974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B65B2EA3-926A-D96D-A2E6-2F53258CF7AD}"/>
                    </a:ext>
                  </a:extLst>
                </p:cNvPr>
                <p:cNvGrpSpPr/>
                <p:nvPr/>
              </p:nvGrpSpPr>
              <p:grpSpPr>
                <a:xfrm>
                  <a:off x="6362700" y="900315"/>
                  <a:ext cx="2420675" cy="2356352"/>
                  <a:chOff x="1857688" y="653548"/>
                  <a:chExt cx="2851215" cy="2775452"/>
                </a:xfrm>
              </p:grpSpPr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9A73CB08-AA78-FAF9-2C52-2927F3DDAD3C}"/>
                      </a:ext>
                    </a:extLst>
                  </p:cNvPr>
                  <p:cNvSpPr/>
                  <p:nvPr/>
                </p:nvSpPr>
                <p:spPr>
                  <a:xfrm>
                    <a:off x="2633016" y="663841"/>
                    <a:ext cx="2075887" cy="2050016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571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effectLst>
                    <a:innerShdw blurRad="4699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A1C06F69-1749-E789-1FEC-8A749F72BD31}"/>
                      </a:ext>
                    </a:extLst>
                  </p:cNvPr>
                  <p:cNvGrpSpPr/>
                  <p:nvPr/>
                </p:nvGrpSpPr>
                <p:grpSpPr>
                  <a:xfrm>
                    <a:off x="1857688" y="653548"/>
                    <a:ext cx="2851215" cy="2775452"/>
                    <a:chOff x="1527597" y="663841"/>
                    <a:chExt cx="4160240" cy="4049693"/>
                  </a:xfrm>
                </p:grpSpPr>
                <p:cxnSp>
                  <p:nvCxnSpPr>
                    <p:cNvPr id="22" name="Straight Connector 21">
                      <a:extLst>
                        <a:ext uri="{FF2B5EF4-FFF2-40B4-BE49-F238E27FC236}">
                          <a16:creationId xmlns:a16="http://schemas.microsoft.com/office/drawing/2014/main" id="{F2851427-11DE-0525-FA5B-FEEF3B5E688C}"/>
                        </a:ext>
                      </a:extLst>
                    </p:cNvPr>
                    <p:cNvCxnSpPr>
                      <a:cxnSpLocks/>
                      <a:stCxn id="23" idx="3"/>
                    </p:cNvCxnSpPr>
                    <p:nvPr/>
                  </p:nvCxnSpPr>
                  <p:spPr>
                    <a:xfrm flipH="1">
                      <a:off x="1527597" y="3249211"/>
                      <a:ext cx="1574870" cy="1464323"/>
                    </a:xfrm>
                    <a:prstGeom prst="line">
                      <a:avLst/>
                    </a:prstGeom>
                    <a:ln w="76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14300" prst="artDeco"/>
                    </a:sp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3" name="Oval 22">
                      <a:extLst>
                        <a:ext uri="{FF2B5EF4-FFF2-40B4-BE49-F238E27FC236}">
                          <a16:creationId xmlns:a16="http://schemas.microsoft.com/office/drawing/2014/main" id="{91D784B6-586D-0949-25B0-94DB0D6876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8887" y="663841"/>
                      <a:ext cx="3028950" cy="3028950"/>
                    </a:xfrm>
                    <a:prstGeom prst="ellipse">
                      <a:avLst/>
                    </a:prstGeom>
                    <a:noFill/>
                    <a:ln w="76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effectLst>
                      <a:innerShdw blurRad="787400">
                        <a:schemeClr val="tx1">
                          <a:alpha val="38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14300" prst="artDeco"/>
                    </a:sp3d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431EC6B7-D528-E7A8-1A6C-837CA0B48A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11184" y="2548341"/>
                <a:ext cx="4139813" cy="4227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GB" sz="3600" dirty="0"/>
                  <a:t>Nuclear sizes: 10</a:t>
                </a:r>
                <a:r>
                  <a:rPr lang="en-GB" sz="3600" baseline="30000" dirty="0"/>
                  <a:t>-14</a:t>
                </a:r>
                <a:r>
                  <a:rPr lang="en-GB" sz="3600" dirty="0"/>
                  <a:t> to 10</a:t>
                </a:r>
                <a:r>
                  <a:rPr lang="en-GB" sz="3600" baseline="30000" dirty="0"/>
                  <a:t>-15</a:t>
                </a:r>
                <a:r>
                  <a:rPr lang="en-GB" sz="3600" dirty="0"/>
                  <a:t> m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F2EF5F9-6159-36F4-644D-ABCEE21F63B2}"/>
                </a:ext>
              </a:extLst>
            </p:cNvPr>
            <p:cNvGrpSpPr/>
            <p:nvPr/>
          </p:nvGrpSpPr>
          <p:grpSpPr>
            <a:xfrm>
              <a:off x="3182630" y="3158076"/>
              <a:ext cx="4811920" cy="3627174"/>
              <a:chOff x="7284887" y="3427906"/>
              <a:chExt cx="5332170" cy="4019332"/>
            </a:xfrm>
          </p:grpSpPr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547C3F27-F232-DB9D-7FAC-395513A58B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4887" y="3892456"/>
                <a:ext cx="5332170" cy="35547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C085C8F1-DEF7-00B8-251B-DFAD44B77D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07352" y="3427906"/>
                <a:ext cx="4466362" cy="6219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GB" sz="3600" dirty="0"/>
                  <a:t>Atomic sizes: 10</a:t>
                </a:r>
                <a:r>
                  <a:rPr lang="en-GB" sz="3600" baseline="30000" dirty="0"/>
                  <a:t>-10</a:t>
                </a:r>
                <a:r>
                  <a:rPr lang="en-GB" sz="3600" dirty="0"/>
                  <a:t> m</a:t>
                </a: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3877048-845F-2957-039A-CF8A87560090}"/>
              </a:ext>
            </a:extLst>
          </p:cNvPr>
          <p:cNvSpPr txBox="1"/>
          <p:nvPr/>
        </p:nvSpPr>
        <p:spPr>
          <a:xfrm>
            <a:off x="14456229" y="8678919"/>
            <a:ext cx="2724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chemeClr val="bg1"/>
                </a:solidFill>
              </a:rPr>
              <a:t>Promethium, Z=61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B372EA-E2FD-BA68-1F42-B27AFA080396}"/>
              </a:ext>
            </a:extLst>
          </p:cNvPr>
          <p:cNvSpPr txBox="1"/>
          <p:nvPr/>
        </p:nvSpPr>
        <p:spPr>
          <a:xfrm>
            <a:off x="14432292" y="7529203"/>
            <a:ext cx="2724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chemeClr val="bg1"/>
                </a:solidFill>
              </a:rPr>
              <a:t>Thallium, Z=81</a:t>
            </a:r>
          </a:p>
        </p:txBody>
      </p:sp>
    </p:spTree>
    <p:extLst>
      <p:ext uri="{BB962C8B-B14F-4D97-AF65-F5344CB8AC3E}">
        <p14:creationId xmlns:p14="http://schemas.microsoft.com/office/powerpoint/2010/main" val="83085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28718-0D03-69EF-DC50-2E9DB6CC3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A63211-4818-3703-8207-926A66C8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7060"/>
            <a:ext cx="14960084" cy="737840"/>
          </a:xfrm>
        </p:spPr>
        <p:txBody>
          <a:bodyPr>
            <a:normAutofit fontScale="90000"/>
          </a:bodyPr>
          <a:lstStyle/>
          <a:p>
            <a:r>
              <a:rPr lang="en-GB" dirty="0"/>
              <a:t>208Pb – can muons break it?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65448A5-97ED-FF60-2DE2-D0FB49133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10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5FECF8-1AF0-4CED-9CEC-E5C172078AEF}"/>
              </a:ext>
            </a:extLst>
          </p:cNvPr>
          <p:cNvGrpSpPr/>
          <p:nvPr/>
        </p:nvGrpSpPr>
        <p:grpSpPr>
          <a:xfrm>
            <a:off x="6440024" y="5481743"/>
            <a:ext cx="4962163" cy="4081357"/>
            <a:chOff x="7127859" y="5416059"/>
            <a:chExt cx="4472208" cy="36783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4B0D9B-9C07-6A20-A18C-00C0BE905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27859" y="5416059"/>
              <a:ext cx="4472208" cy="367837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81CB967-A649-AC86-B75A-33EB3E0BA300}"/>
                    </a:ext>
                  </a:extLst>
                </p:cNvPr>
                <p:cNvSpPr txBox="1"/>
                <p:nvPr/>
              </p:nvSpPr>
              <p:spPr>
                <a:xfrm>
                  <a:off x="8458575" y="5673153"/>
                  <a:ext cx="2921921" cy="11103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800" b="1" dirty="0">
                      <a:solidFill>
                        <a:schemeClr val="tx2">
                          <a:lumMod val="10000"/>
                        </a:schemeClr>
                      </a:solidFill>
                    </a:rPr>
                    <a:t>Previous measurement 209Bi</a:t>
                  </a:r>
                  <a:br>
                    <a:rPr lang="en-GB" sz="1800" dirty="0">
                      <a:solidFill>
                        <a:schemeClr val="tx2">
                          <a:lumMod val="10000"/>
                        </a:schemeClr>
                      </a:solidFill>
                    </a:rPr>
                  </a:br>
                  <a:r>
                    <a:rPr lang="en-GB" sz="1800" dirty="0">
                      <a:solidFill>
                        <a:schemeClr val="tx2">
                          <a:lumMod val="10000"/>
                        </a:schemeClr>
                      </a:solidFill>
                    </a:rPr>
                    <a:t>Paganetti+, Z. Phys A </a:t>
                  </a:r>
                  <a:r>
                    <a:rPr lang="en-GB" sz="1800" b="1" dirty="0">
                      <a:solidFill>
                        <a:schemeClr val="tx2">
                          <a:lumMod val="10000"/>
                        </a:schemeClr>
                      </a:solidFill>
                    </a:rPr>
                    <a:t>343</a:t>
                  </a:r>
                  <a:r>
                    <a:rPr lang="en-GB" sz="1800" dirty="0">
                      <a:solidFill>
                        <a:schemeClr val="tx2">
                          <a:lumMod val="10000"/>
                        </a:schemeClr>
                      </a:solidFill>
                    </a:rPr>
                    <a:t>, 113-118 (1992)</a:t>
                  </a:r>
                </a:p>
                <a:p>
                  <a:pPr/>
                  <a14:m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=4.2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a14:m>
                  <a:r>
                    <a:rPr lang="en-GB" dirty="0"/>
                    <a:t> </a:t>
                  </a:r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81CB967-A649-AC86-B75A-33EB3E0BA3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8575" y="5673153"/>
                  <a:ext cx="2921921" cy="1110358"/>
                </a:xfrm>
                <a:prstGeom prst="rect">
                  <a:avLst/>
                </a:prstGeom>
                <a:blipFill>
                  <a:blip r:embed="rId3"/>
                  <a:stretch>
                    <a:fillRect l="-1695" t="-1980" r="-753" b="-198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745A74-BA9F-DF22-ED22-D13BB13BACA2}"/>
                  </a:ext>
                </a:extLst>
              </p:cNvPr>
              <p:cNvSpPr txBox="1"/>
              <p:nvPr/>
            </p:nvSpPr>
            <p:spPr>
              <a:xfrm>
                <a:off x="0" y="1212977"/>
                <a:ext cx="6677933" cy="78483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Fission one of most commonly used physical processes – also one of least understood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Obvious industrial applications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Termination of </a:t>
                </a:r>
                <a:r>
                  <a:rPr lang="en-GB" sz="2400" i="1" dirty="0">
                    <a:solidFill>
                      <a:schemeClr val="tx2">
                        <a:lumMod val="10000"/>
                      </a:schemeClr>
                    </a:solidFill>
                  </a:rPr>
                  <a:t>r</a:t>
                </a: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-process path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Fission “recycling” in </a:t>
                </a:r>
                <a:r>
                  <a:rPr lang="en-GB" sz="2400" i="1" dirty="0">
                    <a:solidFill>
                      <a:schemeClr val="tx2">
                        <a:lumMod val="10000"/>
                      </a:schemeClr>
                    </a:solidFill>
                  </a:rPr>
                  <a:t>r</a:t>
                </a: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-process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Low-energy fission of particular interest</a:t>
                </a:r>
                <a:b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-delayed fission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Sensitive to nuclear structure effects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Influence of shell structures, symmetric vs. asymmetric modes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Muons open much larger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 window</a:t>
                </a:r>
                <a:b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Studied before in 209Bi</a:t>
                </a:r>
                <a:b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New precision methods </a:t>
                </a:r>
                <a:b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Weird things happen….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745A74-BA9F-DF22-ED22-D13BB13BA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12977"/>
                <a:ext cx="6677933" cy="7848302"/>
              </a:xfrm>
              <a:prstGeom prst="rect">
                <a:avLst/>
              </a:prstGeom>
              <a:blipFill>
                <a:blip r:embed="rId4"/>
                <a:stretch>
                  <a:fillRect l="-1187" t="-6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1536177-D14B-7483-1FE1-26B29AA44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9990" y="3272117"/>
            <a:ext cx="4472208" cy="27433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411987-A222-7E5A-7AE1-E22BC27DF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1324" y="1500847"/>
            <a:ext cx="3512014" cy="3057355"/>
          </a:xfrm>
          <a:prstGeom prst="rect">
            <a:avLst/>
          </a:prstGeom>
        </p:spPr>
      </p:pic>
      <p:pic>
        <p:nvPicPr>
          <p:cNvPr id="2050" name="Picture 2" descr="Calculated fission-barrier heights for 2891 nuclei derived from the macroscopic-microscopic model by Möller et al. The highly-variable structure is mostly due to ground-state shell effects. Reprinted figure with permission from [9], Copyright (2015) by the American Physical Society.">
            <a:extLst>
              <a:ext uri="{FF2B5EF4-FFF2-40B4-BE49-F238E27FC236}">
                <a16:creationId xmlns:a16="http://schemas.microsoft.com/office/drawing/2014/main" id="{9B0E18D3-C603-2714-C9BC-318D16227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093" y="367060"/>
            <a:ext cx="5152195" cy="280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FCCFA-2516-800E-6FE9-86B66794BD91}"/>
              </a:ext>
            </a:extLst>
          </p:cNvPr>
          <p:cNvSpPr txBox="1"/>
          <p:nvPr/>
        </p:nvSpPr>
        <p:spPr>
          <a:xfrm>
            <a:off x="15732369" y="748875"/>
            <a:ext cx="1709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10000"/>
                  </a:schemeClr>
                </a:solidFill>
              </a:rPr>
              <a:t>Moller+, PRC </a:t>
            </a:r>
            <a:r>
              <a:rPr lang="en-GB" sz="1800" b="1" dirty="0">
                <a:solidFill>
                  <a:schemeClr val="tx2">
                    <a:lumMod val="10000"/>
                  </a:schemeClr>
                </a:solidFill>
              </a:rPr>
              <a:t>91</a:t>
            </a:r>
            <a:r>
              <a:rPr lang="en-GB" sz="1800" dirty="0">
                <a:solidFill>
                  <a:schemeClr val="tx2">
                    <a:lumMod val="10000"/>
                  </a:schemeClr>
                </a:solidFill>
              </a:rPr>
              <a:t>, 024310 (2015)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3F5E3-D497-9130-9AB1-F60DB365925E}"/>
              </a:ext>
            </a:extLst>
          </p:cNvPr>
          <p:cNvSpPr txBox="1"/>
          <p:nvPr/>
        </p:nvSpPr>
        <p:spPr>
          <a:xfrm>
            <a:off x="11164277" y="3844012"/>
            <a:ext cx="1709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10000"/>
                  </a:schemeClr>
                </a:solidFill>
              </a:rPr>
              <a:t>Andel+, PRC </a:t>
            </a:r>
            <a:r>
              <a:rPr lang="en-GB" sz="1800" b="1" dirty="0">
                <a:solidFill>
                  <a:schemeClr val="tx2">
                    <a:lumMod val="10000"/>
                  </a:schemeClr>
                </a:solidFill>
              </a:rPr>
              <a:t>113</a:t>
            </a:r>
            <a:r>
              <a:rPr lang="en-GB" sz="1800" dirty="0">
                <a:solidFill>
                  <a:schemeClr val="tx2">
                    <a:lumMod val="10000"/>
                  </a:schemeClr>
                </a:solidFill>
              </a:rPr>
              <a:t>, 014325 (2026)</a:t>
            </a: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16A16D-6F69-AAE4-F272-ADEBF1B0898E}"/>
              </a:ext>
            </a:extLst>
          </p:cNvPr>
          <p:cNvGrpSpPr/>
          <p:nvPr/>
        </p:nvGrpSpPr>
        <p:grpSpPr>
          <a:xfrm>
            <a:off x="11552143" y="6120172"/>
            <a:ext cx="5360063" cy="3172409"/>
            <a:chOff x="11552143" y="6120172"/>
            <a:chExt cx="5360063" cy="31724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E737DE-8ADA-0923-6269-484563894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552143" y="6120172"/>
              <a:ext cx="4962163" cy="276925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EF0984-CE50-9CDA-BB35-CCB0A068F176}"/>
                </a:ext>
              </a:extLst>
            </p:cNvPr>
            <p:cNvSpPr txBox="1"/>
            <p:nvPr/>
          </p:nvSpPr>
          <p:spPr>
            <a:xfrm>
              <a:off x="11637554" y="8923249"/>
              <a:ext cx="52746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solidFill>
                    <a:schemeClr val="tx2">
                      <a:lumMod val="10000"/>
                    </a:schemeClr>
                  </a:solidFill>
                </a:rPr>
                <a:t>Ross and Umar, PRC </a:t>
              </a:r>
              <a:r>
                <a:rPr lang="en-GB" sz="1800" b="1" dirty="0">
                  <a:solidFill>
                    <a:schemeClr val="tx2">
                      <a:lumMod val="10000"/>
                    </a:schemeClr>
                  </a:solidFill>
                </a:rPr>
                <a:t>112</a:t>
              </a:r>
              <a:r>
                <a:rPr lang="en-GB" sz="1800" dirty="0">
                  <a:solidFill>
                    <a:schemeClr val="tx2">
                      <a:lumMod val="10000"/>
                    </a:schemeClr>
                  </a:solidFill>
                </a:rPr>
                <a:t>, L011601 (2025)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758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624E0-A5CC-1497-5D29-F2606E520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FCE0A-9E51-715A-722F-26A1E2F55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7060"/>
            <a:ext cx="14960084" cy="737840"/>
          </a:xfrm>
        </p:spPr>
        <p:txBody>
          <a:bodyPr>
            <a:normAutofit fontScale="90000"/>
          </a:bodyPr>
          <a:lstStyle/>
          <a:p>
            <a:r>
              <a:rPr lang="en-GB" dirty="0"/>
              <a:t>EDM of the muon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9EE68FD-19D4-112C-1CC2-17396BED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11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3CA95E-57FB-4BEA-5A8C-9DA0365A7E2C}"/>
                  </a:ext>
                </a:extLst>
              </p:cNvPr>
              <p:cNvSpPr txBox="1"/>
              <p:nvPr/>
            </p:nvSpPr>
            <p:spPr>
              <a:xfrm>
                <a:off x="0" y="1212977"/>
                <a:ext cx="6677933" cy="7478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Atomic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 EDMs hot topic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Direct signature for new sources of CP-violating physics Beyond Standard Model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amplification in experiments with octupole nuclei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Molecular systems further increase – very high internal fields, further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amplification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Current limits set by table-top experiments</a:t>
                </a:r>
                <a:b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GB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𝒂𝒕𝒐𝒎</m:t>
                        </m:r>
                      </m:sub>
                    </m:sSub>
                    <m:r>
                      <a:rPr lang="en-GB" sz="240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400" b="0" i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GB" sz="240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−30</m:t>
                        </m:r>
                      </m:sup>
                    </m:sSup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     [</a:t>
                </a:r>
                <a:r>
                  <a:rPr lang="en-GB" sz="2400" baseline="30000" dirty="0">
                    <a:solidFill>
                      <a:schemeClr val="tx2">
                        <a:lumMod val="10000"/>
                      </a:schemeClr>
                    </a:solidFill>
                  </a:rPr>
                  <a:t>199</a:t>
                </a: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Hg atoms]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GB" sz="2400" b="1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GB" sz="240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400" b="0" i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.1</m:t>
                    </m:r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</m:sup>
                    </m:sSup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     [</a:t>
                </a:r>
                <a:r>
                  <a:rPr lang="en-GB" sz="2400" dirty="0" err="1">
                    <a:solidFill>
                      <a:schemeClr val="tx2">
                        <a:lumMod val="10000"/>
                      </a:schemeClr>
                    </a:solidFill>
                  </a:rPr>
                  <a:t>ThO</a:t>
                </a: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molecule; ACME collab.]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Muons?</a:t>
                </a:r>
                <a:b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SM limit is</a:t>
                </a: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−38</m:t>
                        </m:r>
                      </m:sup>
                    </m:sSup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BSM predictions</a:t>
                </a: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−20</m:t>
                        </m:r>
                      </m:sup>
                    </m:sSup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−22</m:t>
                        </m:r>
                      </m:sup>
                    </m:sSup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Exp limit is</a:t>
                </a: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   Muon g-2 @ BNL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muonic x ray cascade polarisation?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3CA95E-57FB-4BEA-5A8C-9DA0365A7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12977"/>
                <a:ext cx="6677933" cy="7478970"/>
              </a:xfrm>
              <a:prstGeom prst="rect">
                <a:avLst/>
              </a:prstGeom>
              <a:blipFill>
                <a:blip r:embed="rId2"/>
                <a:stretch>
                  <a:fillRect l="-1187" t="-652" r="-731" b="-8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5618831B-A1FD-FA3D-D7FE-266E3B915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076" y="410082"/>
            <a:ext cx="2936247" cy="391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C18390E-F61B-A2DD-84C1-19CE84109EA2}"/>
              </a:ext>
            </a:extLst>
          </p:cNvPr>
          <p:cNvGrpSpPr/>
          <p:nvPr/>
        </p:nvGrpSpPr>
        <p:grpSpPr>
          <a:xfrm>
            <a:off x="12117979" y="367060"/>
            <a:ext cx="4213790" cy="4594393"/>
            <a:chOff x="12117979" y="367060"/>
            <a:chExt cx="4213790" cy="45943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44E5E6-3842-8E4B-1CBC-AA9B86B91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11764" y="367060"/>
              <a:ext cx="3043866" cy="41255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A22708-DD28-DE23-BC9D-FAF1438926B4}"/>
                </a:ext>
              </a:extLst>
            </p:cNvPr>
            <p:cNvSpPr txBox="1"/>
            <p:nvPr/>
          </p:nvSpPr>
          <p:spPr>
            <a:xfrm>
              <a:off x="12117979" y="4592121"/>
              <a:ext cx="42137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solidFill>
                    <a:schemeClr val="tx2">
                      <a:lumMod val="10000"/>
                    </a:schemeClr>
                  </a:solidFill>
                </a:rPr>
                <a:t>c.f. Gaffney+, Nature </a:t>
              </a:r>
              <a:r>
                <a:rPr lang="en-GB" sz="1800" b="1" dirty="0">
                  <a:solidFill>
                    <a:schemeClr val="tx2">
                      <a:lumMod val="10000"/>
                    </a:schemeClr>
                  </a:solidFill>
                </a:rPr>
                <a:t>497</a:t>
              </a:r>
              <a:r>
                <a:rPr lang="en-GB" sz="1800" dirty="0">
                  <a:solidFill>
                    <a:schemeClr val="tx2">
                      <a:lumMod val="10000"/>
                    </a:schemeClr>
                  </a:solidFill>
                </a:rPr>
                <a:t>, 199-204 (2013)</a:t>
              </a:r>
              <a:endParaRPr lang="en-GB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BA6544-27D7-9175-32E2-E963543D947C}"/>
              </a:ext>
            </a:extLst>
          </p:cNvPr>
          <p:cNvGrpSpPr/>
          <p:nvPr/>
        </p:nvGrpSpPr>
        <p:grpSpPr>
          <a:xfrm>
            <a:off x="6827376" y="5060988"/>
            <a:ext cx="10419841" cy="4502112"/>
            <a:chOff x="6827376" y="5060988"/>
            <a:chExt cx="10419841" cy="45021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DAF0E0D-690C-4A40-9EE0-949ADF0F6DAE}"/>
                </a:ext>
              </a:extLst>
            </p:cNvPr>
            <p:cNvGrpSpPr/>
            <p:nvPr/>
          </p:nvGrpSpPr>
          <p:grpSpPr>
            <a:xfrm>
              <a:off x="7025557" y="5060988"/>
              <a:ext cx="10221660" cy="4502112"/>
              <a:chOff x="7025557" y="5060988"/>
              <a:chExt cx="10221660" cy="450211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6B01527-D1F1-EF56-A605-FE3C6E8C2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25557" y="5165982"/>
                <a:ext cx="3326457" cy="385210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D2589B7-AF6D-D1F4-EA65-1E172B6C84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65706" y="5421869"/>
                <a:ext cx="5081511" cy="414123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517D1B6-4DA1-760F-4597-9C0949A79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18459" y="5060988"/>
                <a:ext cx="3326456" cy="214922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7E83EF-E1B6-864C-0B92-4E22292ADD4C}"/>
                </a:ext>
              </a:extLst>
            </p:cNvPr>
            <p:cNvSpPr txBox="1"/>
            <p:nvPr/>
          </p:nvSpPr>
          <p:spPr>
            <a:xfrm>
              <a:off x="6827376" y="9162027"/>
              <a:ext cx="88629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0" i="0" dirty="0">
                  <a:solidFill>
                    <a:srgbClr val="000000"/>
                  </a:solidFill>
                  <a:effectLst/>
                  <a:latin typeface="Noto Sans" panose="020B0502040504020204" pitchFamily="34" charset="0"/>
                </a:rPr>
                <a:t>Graner+, Phys. Rev. Lett. </a:t>
              </a:r>
              <a:r>
                <a:rPr lang="en-GB" b="1" i="0" dirty="0">
                  <a:solidFill>
                    <a:srgbClr val="000000"/>
                  </a:solidFill>
                  <a:effectLst/>
                  <a:latin typeface="Noto Sans" panose="020B0502040504020204" pitchFamily="34" charset="0"/>
                </a:rPr>
                <a:t>119</a:t>
              </a:r>
              <a:r>
                <a:rPr lang="en-GB" b="0" i="0" dirty="0">
                  <a:solidFill>
                    <a:srgbClr val="000000"/>
                  </a:solidFill>
                  <a:effectLst/>
                  <a:latin typeface="Noto Sans" panose="020B0502040504020204" pitchFamily="34" charset="0"/>
                </a:rPr>
                <a:t>, 119901 (2017)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2229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970A4-86D2-70C4-B4FA-A69B87D37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F82688-C411-3087-DB79-87DFDB60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7060"/>
            <a:ext cx="14960084" cy="737840"/>
          </a:xfrm>
        </p:spPr>
        <p:txBody>
          <a:bodyPr>
            <a:normAutofit fontScale="90000"/>
          </a:bodyPr>
          <a:lstStyle/>
          <a:p>
            <a:r>
              <a:rPr lang="en-GB" dirty="0"/>
              <a:t>Muon catalysed fusion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DDBBAD55-F210-0393-24D6-EA1025F6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12</a:t>
            </a:fld>
            <a:endParaRPr lang="en-GB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D196E67-4FCF-0CF2-9200-D6539799E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5"/>
          <a:stretch>
            <a:fillRect/>
          </a:stretch>
        </p:blipFill>
        <p:spPr bwMode="auto">
          <a:xfrm>
            <a:off x="3231014" y="1986743"/>
            <a:ext cx="10034137" cy="665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524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58314-6266-4F06-59BC-909083695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24ECB5-C1BB-5D0E-890C-6B36AD1C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249271"/>
            <a:ext cx="17345025" cy="1258234"/>
          </a:xfrm>
        </p:spPr>
        <p:txBody>
          <a:bodyPr>
            <a:normAutofit/>
          </a:bodyPr>
          <a:lstStyle/>
          <a:p>
            <a:pPr algn="ctr"/>
            <a:r>
              <a:rPr lang="en-GB" sz="8000" b="1" dirty="0"/>
              <a:t>Where for muons?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AE6D253-4058-98B7-E9C8-059AA21A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770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47F75-CCFA-E7CD-5DEB-A139F0FAC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20EEAFE-7989-1090-01EF-6A5C3371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14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E9FD946-B75C-6959-EEDB-3F2DB4413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STFC’s ISIS facility</a:t>
            </a:r>
          </a:p>
        </p:txBody>
      </p:sp>
      <p:pic>
        <p:nvPicPr>
          <p:cNvPr id="3076" name="Picture 4" descr="Rutherford Appleton Laboratory (RAL)">
            <a:extLst>
              <a:ext uri="{FF2B5EF4-FFF2-40B4-BE49-F238E27FC236}">
                <a16:creationId xmlns:a16="http://schemas.microsoft.com/office/drawing/2014/main" id="{A1FDF637-7ECE-AEE2-D233-82B946964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60" y="891183"/>
            <a:ext cx="7451792" cy="531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utherford Appleton Laboratory (RAL)">
            <a:extLst>
              <a:ext uri="{FF2B5EF4-FFF2-40B4-BE49-F238E27FC236}">
                <a16:creationId xmlns:a16="http://schemas.microsoft.com/office/drawing/2014/main" id="{4C4F00E2-256B-9816-A9C7-546B077D5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079" y="846324"/>
            <a:ext cx="7874156" cy="52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TFCbatteries_facilities_isis">
            <a:extLst>
              <a:ext uri="{FF2B5EF4-FFF2-40B4-BE49-F238E27FC236}">
                <a16:creationId xmlns:a16="http://schemas.microsoft.com/office/drawing/2014/main" id="{FD588ECA-1C15-EBE4-8E5E-DD086665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072" y="6076076"/>
            <a:ext cx="10638375" cy="348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242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51E53-E097-9D9F-A2F6-884996A79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BFA334-A5A2-C67A-6E32-900094BE1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7060"/>
            <a:ext cx="14960084" cy="737840"/>
          </a:xfrm>
        </p:spPr>
        <p:txBody>
          <a:bodyPr>
            <a:normAutofit fontScale="90000"/>
          </a:bodyPr>
          <a:lstStyle/>
          <a:p>
            <a:r>
              <a:rPr lang="en-GB" dirty="0"/>
              <a:t>STFC’s ISIS facility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C3E950B-EA28-9786-3BC8-44B1F656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15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35264B-107F-D67A-5499-B92EBCC70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031" y="184288"/>
            <a:ext cx="8225542" cy="70272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27AE7B-194A-12AF-13C5-B735ED3DA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5713" y="6209608"/>
            <a:ext cx="5211400" cy="34419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79A22CB-06DA-919D-E14E-1F3F6110358E}"/>
                  </a:ext>
                </a:extLst>
              </p:cNvPr>
              <p:cNvSpPr txBox="1"/>
              <p:nvPr/>
            </p:nvSpPr>
            <p:spPr>
              <a:xfrm>
                <a:off x="69841" y="996181"/>
                <a:ext cx="7784122" cy="8586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Neutron and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</a:t>
                </a: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beam facility at Rutherford Appleton Laboratory (near Oxford)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Synchrotron produces 800 MeV protons, 180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A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Pulsed structure, 50 Hz repetition, shared between two targets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TS1 is where we’re at – effectively provided 40 Hz protons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Protons fired onto neutron spallation source used for material sciences</a:t>
                </a:r>
              </a:p>
              <a:p>
                <a:endParaRPr lang="en-GB" sz="2400" b="1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b="1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 production and beamline</a:t>
                </a:r>
                <a:b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proton beam passes through intermediary graphite target, pion shower created</a:t>
                </a:r>
                <a:b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Momentum selected: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400" b="0" i="1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=28 </m:t>
                    </m:r>
                    <m:r>
                      <a:rPr lang="en-GB" sz="2400" b="0" i="1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𝑀𝑒𝑉</m:t>
                    </m:r>
                    <m:r>
                      <a:rPr lang="en-GB" sz="2400" b="0" i="1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400" b="0" i="1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Around 10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per pulse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rgbClr val="FF0000"/>
                    </a:solidFill>
                  </a:rPr>
                  <a:t>- High instantaneous rates! Up to ~10 kHz!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“Small” decay setup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Primarily used for material science (~few mm penetration)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Also, a lot of heritage science!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</a:t>
                </a:r>
                <a:r>
                  <a:rPr lang="en-GB" sz="2400" dirty="0">
                    <a:solidFill>
                      <a:srgbClr val="00B050"/>
                    </a:solidFill>
                  </a:rPr>
                  <a:t>Challenges they face “solved” by NP community </a:t>
                </a: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(autofill, high-channel digitisers, data processing, etc.)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79A22CB-06DA-919D-E14E-1F3F61103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1" y="996181"/>
                <a:ext cx="7784122" cy="8586966"/>
              </a:xfrm>
              <a:prstGeom prst="rect">
                <a:avLst/>
              </a:prstGeom>
              <a:blipFill>
                <a:blip r:embed="rId5"/>
                <a:stretch>
                  <a:fillRect l="-1018" t="-568" b="-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407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ABD4F-9938-9ADA-E615-0477768F7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552B2A-E441-85B3-20D5-1DADEC556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7060"/>
            <a:ext cx="14960084" cy="737840"/>
          </a:xfrm>
        </p:spPr>
        <p:txBody>
          <a:bodyPr>
            <a:normAutofit fontScale="90000"/>
          </a:bodyPr>
          <a:lstStyle/>
          <a:p>
            <a:r>
              <a:rPr lang="en-GB" dirty="0"/>
              <a:t>Muon capture on 93Nb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DFF5B7E-2F23-4E4B-B16E-7ACB4D5C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16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34D36-177E-501F-EC6A-F71899F59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189" y="479226"/>
            <a:ext cx="6306296" cy="41843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301ABC-BFA3-BD69-D9D5-2EF67628A17F}"/>
                  </a:ext>
                </a:extLst>
              </p:cNvPr>
              <p:cNvSpPr txBox="1"/>
              <p:nvPr/>
            </p:nvSpPr>
            <p:spPr>
              <a:xfrm>
                <a:off x="125715" y="1244239"/>
                <a:ext cx="7628827" cy="7478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93Nb (Z=41, N=52)</a:t>
                </a:r>
                <a:b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Near the Z=40 subshell and N=50 shell closure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Large-Scale Shell model calculations possible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Monoisotopic target foils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No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-decaying products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b="1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b="1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b="1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“Typical” decay setup for nuclear physics</a:t>
                </a:r>
                <a:b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- 4-12 Large volume germaniums (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x rays and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rays)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Fast </a:t>
                </a:r>
                <a:r>
                  <a:rPr lang="en-GB" sz="2400" dirty="0" err="1">
                    <a:solidFill>
                      <a:schemeClr val="tx2">
                        <a:lumMod val="10000"/>
                      </a:schemeClr>
                    </a:solidFill>
                  </a:rPr>
                  <a:t>CeBr</a:t>
                </a: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</a:t>
                </a:r>
                <a:r>
                  <a:rPr lang="en-GB" sz="2400" dirty="0" err="1">
                    <a:solidFill>
                      <a:schemeClr val="tx2">
                        <a:lumMod val="10000"/>
                      </a:schemeClr>
                    </a:solidFill>
                  </a:rPr>
                  <a:t>scinitillators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A menagerie of neutron detectors, PSD vital…</a:t>
                </a:r>
                <a:endParaRPr lang="en-GB" sz="2400" b="1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b="1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b="1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b="1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Scoping experiment to get idea of</a:t>
                </a:r>
                <a:b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Rates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Facility operation/capabilities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Detector performance, particularly  neutron detectors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301ABC-BFA3-BD69-D9D5-2EF67628A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15" y="1244239"/>
                <a:ext cx="7628827" cy="7478970"/>
              </a:xfrm>
              <a:prstGeom prst="rect">
                <a:avLst/>
              </a:prstGeom>
              <a:blipFill>
                <a:blip r:embed="rId3"/>
                <a:stretch>
                  <a:fillRect l="-1119" t="-652" b="-8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826D936D-15BA-878E-4A47-DDD7B1DA35DF}"/>
              </a:ext>
            </a:extLst>
          </p:cNvPr>
          <p:cNvGrpSpPr/>
          <p:nvPr/>
        </p:nvGrpSpPr>
        <p:grpSpPr>
          <a:xfrm>
            <a:off x="7179897" y="5093200"/>
            <a:ext cx="10151748" cy="4318673"/>
            <a:chOff x="7130019" y="5093200"/>
            <a:chExt cx="10151748" cy="431867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93B8B9-9C63-79D5-04EA-FCA0F772CCB1}"/>
                </a:ext>
              </a:extLst>
            </p:cNvPr>
            <p:cNvGrpSpPr/>
            <p:nvPr/>
          </p:nvGrpSpPr>
          <p:grpSpPr>
            <a:xfrm>
              <a:off x="7130019" y="5093200"/>
              <a:ext cx="10089291" cy="4318673"/>
              <a:chOff x="7379423" y="5071042"/>
              <a:chExt cx="10089291" cy="431867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5853D27-19CC-D83F-C341-11D63F578C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2110" r="25285"/>
              <a:stretch>
                <a:fillRect/>
              </a:stretch>
            </p:blipFill>
            <p:spPr>
              <a:xfrm>
                <a:off x="7379423" y="5814181"/>
                <a:ext cx="4188378" cy="357553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57BD7AA-DCDA-7ED5-3702-234F6CD510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9887" y="5071042"/>
                <a:ext cx="7628827" cy="2977703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FE1E48-C1CF-5BED-B855-9FF2D6D7C43D}"/>
                </a:ext>
              </a:extLst>
            </p:cNvPr>
            <p:cNvSpPr txBox="1"/>
            <p:nvPr/>
          </p:nvSpPr>
          <p:spPr>
            <a:xfrm>
              <a:off x="11762154" y="8263002"/>
              <a:ext cx="55196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0" i="0" u="none" strike="noStrike" baseline="0" dirty="0" err="1">
                  <a:latin typeface="CMR12"/>
                </a:rPr>
                <a:t>Backenstoss</a:t>
              </a:r>
              <a:r>
                <a:rPr lang="en-GB" sz="1800" b="0" i="0" u="none" strike="noStrike" baseline="0" dirty="0">
                  <a:latin typeface="CMR12"/>
                </a:rPr>
                <a:t>+, </a:t>
              </a:r>
              <a:r>
                <a:rPr lang="en-GB" sz="1800" b="0" i="0" u="none" strike="noStrike" baseline="0" dirty="0" err="1">
                  <a:latin typeface="CMTI12"/>
                </a:rPr>
                <a:t>Nuc</a:t>
              </a:r>
              <a:r>
                <a:rPr lang="en-GB" sz="1800" b="0" i="0" u="none" strike="noStrike" baseline="0" dirty="0">
                  <a:latin typeface="CMTI12"/>
                </a:rPr>
                <a:t>. Phys. A</a:t>
              </a:r>
              <a:r>
                <a:rPr lang="en-GB" sz="1800" b="0" i="0" u="none" strike="noStrike" baseline="0" dirty="0">
                  <a:latin typeface="CMR12"/>
                </a:rPr>
                <a:t>, 162(3):541–551</a:t>
              </a:r>
              <a:r>
                <a:rPr lang="en-GB" dirty="0">
                  <a:latin typeface="CMR12"/>
                </a:rPr>
                <a:t> (</a:t>
              </a:r>
              <a:r>
                <a:rPr lang="en-GB" sz="1800" b="0" i="0" u="none" strike="noStrike" baseline="0" dirty="0">
                  <a:latin typeface="CMR12"/>
                </a:rPr>
                <a:t>1971).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314183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76B29-1B2D-063A-A1EA-8EC610B75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A382BFD8-4CBD-5C77-3E16-8CB334F6305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1" y="265465"/>
                <a:ext cx="17483015" cy="1532078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b="1" dirty="0"/>
                  <a:t>The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GB" b="1" dirty="0"/>
                  <a:t>TANTS project</a:t>
                </a:r>
                <a:br>
                  <a:rPr lang="en-GB" b="1" dirty="0"/>
                </a:br>
                <a14:m>
                  <m:oMath xmlns:m="http://schemas.openxmlformats.org/officeDocument/2006/math">
                    <m:r>
                      <a:rPr lang="en-GB" sz="6600" b="1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GB" sz="6600" b="1" dirty="0">
                    <a:solidFill>
                      <a:schemeClr val="tx2">
                        <a:lumMod val="10000"/>
                      </a:schemeClr>
                    </a:solidFill>
                  </a:rPr>
                  <a:t> T</a:t>
                </a:r>
                <a:r>
                  <a:rPr lang="en-GB" sz="6600" dirty="0">
                    <a:solidFill>
                      <a:schemeClr val="tx2">
                        <a:lumMod val="10000"/>
                      </a:schemeClr>
                    </a:solidFill>
                  </a:rPr>
                  <a:t>otal </a:t>
                </a:r>
                <a:r>
                  <a:rPr lang="en-GB" sz="6600" b="1" dirty="0">
                    <a:solidFill>
                      <a:schemeClr val="tx2">
                        <a:lumMod val="10000"/>
                      </a:schemeClr>
                    </a:solidFill>
                  </a:rPr>
                  <a:t>A</a:t>
                </a:r>
                <a:r>
                  <a:rPr lang="en-GB" sz="6600" dirty="0">
                    <a:solidFill>
                      <a:schemeClr val="tx2">
                        <a:lumMod val="10000"/>
                      </a:schemeClr>
                    </a:solidFill>
                  </a:rPr>
                  <a:t>bsorption </a:t>
                </a:r>
                <a:r>
                  <a:rPr lang="en-GB" sz="6600" b="1" dirty="0">
                    <a:solidFill>
                      <a:schemeClr val="tx2">
                        <a:lumMod val="10000"/>
                      </a:schemeClr>
                    </a:solidFill>
                  </a:rPr>
                  <a:t>N</a:t>
                </a:r>
                <a:r>
                  <a:rPr lang="en-GB" sz="6600" dirty="0">
                    <a:solidFill>
                      <a:schemeClr val="tx2">
                        <a:lumMod val="10000"/>
                      </a:schemeClr>
                    </a:solidFill>
                  </a:rPr>
                  <a:t>uclear </a:t>
                </a:r>
                <a:r>
                  <a:rPr lang="en-GB" sz="6600" b="1" dirty="0">
                    <a:solidFill>
                      <a:schemeClr val="tx2">
                        <a:lumMod val="10000"/>
                      </a:schemeClr>
                    </a:solidFill>
                  </a:rPr>
                  <a:t>T</a:t>
                </a:r>
                <a:r>
                  <a:rPr lang="en-GB" sz="6600" dirty="0">
                    <a:solidFill>
                      <a:schemeClr val="tx2">
                        <a:lumMod val="10000"/>
                      </a:schemeClr>
                    </a:solidFill>
                  </a:rPr>
                  <a:t>ransition </a:t>
                </a:r>
                <a:r>
                  <a:rPr lang="en-GB" sz="6600" b="1" dirty="0">
                    <a:solidFill>
                      <a:schemeClr val="tx2">
                        <a:lumMod val="10000"/>
                      </a:schemeClr>
                    </a:solidFill>
                  </a:rPr>
                  <a:t>S</a:t>
                </a:r>
                <a:r>
                  <a:rPr lang="en-GB" sz="6600" dirty="0">
                    <a:solidFill>
                      <a:schemeClr val="tx2">
                        <a:lumMod val="10000"/>
                      </a:schemeClr>
                    </a:solidFill>
                  </a:rPr>
                  <a:t>pectrometer</a:t>
                </a:r>
                <a:endParaRPr lang="en-GB" dirty="0"/>
              </a:p>
            </p:txBody>
          </p:sp>
        </mc:Choice>
        <mc:Fallback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A382BFD8-4CBD-5C77-3E16-8CB334F630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1" y="265465"/>
                <a:ext cx="17483015" cy="1532078"/>
              </a:xfrm>
              <a:blipFill>
                <a:blip r:embed="rId2"/>
                <a:stretch>
                  <a:fillRect l="-1918" t="-21116" b="-318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41AB163-8BD5-E2C7-D893-3B5D7613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17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6B85F4-9B48-927B-3AC9-694691F0439E}"/>
                  </a:ext>
                </a:extLst>
              </p:cNvPr>
              <p:cNvSpPr txBox="1"/>
              <p:nvPr/>
            </p:nvSpPr>
            <p:spPr>
              <a:xfrm>
                <a:off x="22308" y="2369654"/>
                <a:ext cx="7674707" cy="6740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Total Absorption Spectrometer (TAS)</a:t>
                </a:r>
                <a:b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Circumvents problems of the “Pandemonium” effect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Measures </a:t>
                </a: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total</a:t>
                </a: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 </a:t>
                </a: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energy released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Tells you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capture) feeding strengths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Complementary to high-resolution decay spec.</a:t>
                </a:r>
              </a:p>
              <a:p>
                <a:endParaRPr lang="en-GB" sz="2400" b="1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Requirements for setup:</a:t>
                </a:r>
                <a:b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Segmentation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Pulse Shape Discrimination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Fast!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Efficient and large volume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Augmentable with other detector types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Transportable?</a:t>
                </a:r>
                <a:b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Nuclear astrophysics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Nuclear data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6B85F4-9B48-927B-3AC9-694691F04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8" y="2369654"/>
                <a:ext cx="7674707" cy="6740307"/>
              </a:xfrm>
              <a:prstGeom prst="rect">
                <a:avLst/>
              </a:prstGeom>
              <a:blipFill>
                <a:blip r:embed="rId3"/>
                <a:stretch>
                  <a:fillRect l="-1112" t="-724" b="-1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5F9EC6F-B2F3-33BD-5A79-28D1F602A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544" y="2401234"/>
            <a:ext cx="4638703" cy="2309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B81799-1A8E-A4E7-953D-A24CCFDFA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7078" y="1840186"/>
            <a:ext cx="4686258" cy="3448465"/>
          </a:xfrm>
          <a:prstGeom prst="rect">
            <a:avLst/>
          </a:prstGeom>
        </p:spPr>
      </p:pic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FBADE5F6-5B93-C5BF-6AEA-9A94A4251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165" y="5385558"/>
            <a:ext cx="4667227" cy="387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6EA494-E077-42A2-1536-C8E88C64C3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5381" y="5385558"/>
            <a:ext cx="5330473" cy="387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52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E13DB-467B-E782-B94D-F03B4202F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8E8CEA-C3E5-94CD-C4ED-A3F42BC62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378" y="3412582"/>
            <a:ext cx="6755679" cy="449288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5A6B45-535D-C217-C6F3-9E00BA7B0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8" y="367060"/>
            <a:ext cx="8385909" cy="737840"/>
          </a:xfrm>
        </p:spPr>
        <p:txBody>
          <a:bodyPr>
            <a:normAutofit fontScale="90000"/>
          </a:bodyPr>
          <a:lstStyle/>
          <a:p>
            <a:r>
              <a:rPr lang="en-GB" dirty="0"/>
              <a:t>Conclusions and summary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80BC368-5796-3CD0-40B9-CAB680787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18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74294BA-7BD3-9407-4CD5-F090D8C23419}"/>
                  </a:ext>
                </a:extLst>
              </p:cNvPr>
              <p:cNvSpPr txBox="1"/>
              <p:nvPr/>
            </p:nvSpPr>
            <p:spPr>
              <a:xfrm>
                <a:off x="85968" y="1425649"/>
                <a:ext cx="7980649" cy="7478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Muon beams offer exciting opportunities for nuclear physics studies</a:t>
                </a:r>
                <a:br>
                  <a:rPr lang="en-GB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 Large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𝑄</m:t>
                    </m:r>
                  </m:oMath>
                </a14:m>
                <a:r>
                  <a:rPr lang="en-GB" sz="2400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value opens up several opportunities</a:t>
                </a:r>
                <a:br>
                  <a:rPr lang="en-GB" sz="2400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 Previous studies quite rudimentary setups</a:t>
                </a:r>
                <a:br>
                  <a:rPr lang="en-GB" sz="2400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br>
                  <a:rPr lang="en-GB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GB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 lot of ideas presented…</a:t>
                </a:r>
                <a:br>
                  <a:rPr lang="en-GB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 Many related to fundamental nature of weak interaction</a:t>
                </a:r>
                <a:br>
                  <a:rPr lang="en-GB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 Not “free”, complications from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𝑝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∼100</m:t>
                    </m:r>
                  </m:oMath>
                </a14:m>
                <a:r>
                  <a:rPr lang="en-GB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MeV transfer</a:t>
                </a:r>
                <a:br>
                  <a:rPr lang="en-GB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 Too many for us to do alone, many more not in slides</a:t>
                </a:r>
                <a:br>
                  <a:rPr lang="en-GB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 Noteworthy: small but active theory community</a:t>
                </a:r>
                <a:br>
                  <a:rPr lang="en-GB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 High-energy colleagues are interested</a:t>
                </a:r>
                <a:br>
                  <a:rPr lang="en-GB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br>
                  <a:rPr lang="en-GB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GB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Domestic nuclear physics programme</a:t>
                </a:r>
                <a:br>
                  <a:rPr lang="en-GB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 ISIS provides muon beams that complement other facilities</a:t>
                </a:r>
                <a:br>
                  <a:rPr lang="en-GB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 Very welcoming of new physics ideas (but not actinides…)</a:t>
                </a:r>
                <a:br>
                  <a:rPr lang="en-GB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 Happy to explore isotope production!</a:t>
                </a:r>
                <a:br>
                  <a:rPr lang="en-GB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- 800 MeV, 200 </a:t>
                </a:r>
                <a:r>
                  <a:rPr lang="en-GB" sz="24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uA</a:t>
                </a:r>
                <a:r>
                  <a:rPr lang="en-GB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proton beam very interesting….</a:t>
                </a:r>
                <a:br>
                  <a:rPr lang="en-GB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 Future ISIS-II upgrade going to GeV, mA regime!</a:t>
                </a:r>
                <a:endParaRPr lang="en-GB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74294BA-7BD3-9407-4CD5-F090D8C23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8" y="1425649"/>
                <a:ext cx="7980649" cy="7478970"/>
              </a:xfrm>
              <a:prstGeom prst="rect">
                <a:avLst/>
              </a:prstGeom>
              <a:blipFill>
                <a:blip r:embed="rId3"/>
                <a:stretch>
                  <a:fillRect l="-993" t="-652" r="-306" b="-8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913F08C-B1F8-9061-DFE8-43B712BE9975}"/>
              </a:ext>
            </a:extLst>
          </p:cNvPr>
          <p:cNvSpPr txBox="1"/>
          <p:nvPr/>
        </p:nvSpPr>
        <p:spPr>
          <a:xfrm>
            <a:off x="8324312" y="8220164"/>
            <a:ext cx="883206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 for listening</a:t>
            </a:r>
            <a:endParaRPr lang="en-GB" sz="70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18" name="Picture 2" descr="Muonic_atom">
            <a:extLst>
              <a:ext uri="{FF2B5EF4-FFF2-40B4-BE49-F238E27FC236}">
                <a16:creationId xmlns:a16="http://schemas.microsoft.com/office/drawing/2014/main" id="{870FA751-855C-CE6A-4EA4-2DB95BA30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11" y="647161"/>
            <a:ext cx="4208231" cy="354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509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D82F0-DD1E-6B12-17EF-DFD98257D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743AD3-7957-CC4D-0324-75B1D9B28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7060"/>
            <a:ext cx="14960084" cy="737840"/>
          </a:xfrm>
        </p:spPr>
        <p:txBody>
          <a:bodyPr>
            <a:normAutofit fontScale="90000"/>
          </a:bodyPr>
          <a:lstStyle/>
          <a:p>
            <a:r>
              <a:rPr lang="en-GB" dirty="0"/>
              <a:t>Overview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EB1E2A8-0478-20B7-2445-2BCE33CCE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2</a:t>
            </a:fld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E7755B2-A6BD-316E-2358-C29BE5AB74D4}"/>
              </a:ext>
            </a:extLst>
          </p:cNvPr>
          <p:cNvSpPr txBox="1"/>
          <p:nvPr/>
        </p:nvSpPr>
        <p:spPr>
          <a:xfrm>
            <a:off x="484094" y="1268726"/>
            <a:ext cx="806291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2">
                    <a:lumMod val="10000"/>
                  </a:schemeClr>
                </a:solidFill>
              </a:rPr>
              <a:t>Why muons?</a:t>
            </a:r>
            <a:br>
              <a:rPr lang="en-GB" sz="2800" b="1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en-GB" sz="2800" b="1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GB" sz="2800" dirty="0">
                <a:solidFill>
                  <a:schemeClr val="tx2">
                    <a:lumMod val="10000"/>
                  </a:schemeClr>
                </a:solidFill>
              </a:rPr>
              <a:t>Muon overview </a:t>
            </a:r>
            <a:br>
              <a:rPr lang="en-GB" sz="28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en-GB" sz="2800" dirty="0">
                <a:solidFill>
                  <a:schemeClr val="tx2">
                    <a:lumMod val="10000"/>
                  </a:schemeClr>
                </a:solidFill>
              </a:rPr>
              <a:t>- Nuclear physics with muons</a:t>
            </a:r>
            <a:br>
              <a:rPr lang="en-GB" sz="28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en-GB" sz="2800" dirty="0">
                <a:solidFill>
                  <a:schemeClr val="tx2">
                    <a:lumMod val="10000"/>
                  </a:schemeClr>
                </a:solidFill>
              </a:rPr>
              <a:t>- Physics cases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tx2">
                  <a:lumMod val="1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tx2">
                  <a:lumMod val="1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2">
                    <a:lumMod val="10000"/>
                  </a:schemeClr>
                </a:solidFill>
              </a:rPr>
              <a:t>Where for muons?</a:t>
            </a:r>
            <a:br>
              <a:rPr lang="en-GB" sz="2800" b="1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en-GB" sz="2800" dirty="0">
                <a:solidFill>
                  <a:schemeClr val="tx2">
                    <a:lumMod val="10000"/>
                  </a:schemeClr>
                </a:solidFill>
              </a:rPr>
              <a:t>- Proposed experiment at RAL’s ISIS facility</a:t>
            </a:r>
            <a:br>
              <a:rPr lang="en-GB" sz="28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en-GB" sz="2800" dirty="0">
                <a:solidFill>
                  <a:schemeClr val="tx2">
                    <a:lumMod val="10000"/>
                  </a:schemeClr>
                </a:solidFill>
              </a:rPr>
              <a:t>- What they currently do</a:t>
            </a:r>
            <a:br>
              <a:rPr lang="en-GB" sz="28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en-GB" sz="2800" dirty="0">
                <a:solidFill>
                  <a:schemeClr val="tx2">
                    <a:lumMod val="10000"/>
                  </a:schemeClr>
                </a:solidFill>
              </a:rPr>
              <a:t>- What we plan to do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D29EFD-2566-519D-982B-CB4D638FD021}"/>
              </a:ext>
            </a:extLst>
          </p:cNvPr>
          <p:cNvSpPr txBox="1"/>
          <p:nvPr/>
        </p:nvSpPr>
        <p:spPr>
          <a:xfrm>
            <a:off x="3990109" y="6400798"/>
            <a:ext cx="93648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</a:rPr>
              <a:t>WARNING(s)!!!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I am a nuclear physicist, not a </a:t>
            </a:r>
            <a:r>
              <a:rPr lang="en-GB" sz="2800" dirty="0" err="1">
                <a:solidFill>
                  <a:srgbClr val="FF0000"/>
                </a:solidFill>
              </a:rPr>
              <a:t>muonist</a:t>
            </a:r>
            <a:r>
              <a:rPr lang="en-GB" sz="2800" dirty="0">
                <a:solidFill>
                  <a:srgbClr val="FF0000"/>
                </a:solidFill>
              </a:rPr>
              <a:t>(?)</a:t>
            </a:r>
            <a:br>
              <a:rPr lang="en-GB" sz="2800" dirty="0">
                <a:solidFill>
                  <a:srgbClr val="FF0000"/>
                </a:solidFill>
              </a:rPr>
            </a:br>
            <a:endParaRPr lang="en-GB" sz="28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Physics cases are at </a:t>
            </a:r>
            <a:r>
              <a:rPr lang="en-GB" sz="2800" b="1" dirty="0">
                <a:solidFill>
                  <a:srgbClr val="FF0000"/>
                </a:solidFill>
              </a:rPr>
              <a:t>nuclear</a:t>
            </a:r>
            <a:r>
              <a:rPr lang="en-GB" sz="2800" dirty="0">
                <a:solidFill>
                  <a:srgbClr val="FF0000"/>
                </a:solidFill>
              </a:rPr>
              <a:t>-particle-atomic interface. </a:t>
            </a:r>
            <a:br>
              <a:rPr lang="en-GB" sz="2800" dirty="0">
                <a:solidFill>
                  <a:srgbClr val="FF0000"/>
                </a:solidFill>
              </a:rPr>
            </a:br>
            <a:endParaRPr lang="en-GB" sz="28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We have not done the experiments (yet!)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373E2-C106-EC29-6156-31578BF7F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4898" y="457186"/>
            <a:ext cx="6535043" cy="56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8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36560-7203-8151-8B65-A5A2B4158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529F04-A18A-CE0E-8F84-E406184D8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7060"/>
            <a:ext cx="14960084" cy="737840"/>
          </a:xfrm>
        </p:spPr>
        <p:txBody>
          <a:bodyPr>
            <a:normAutofit fontScale="90000"/>
          </a:bodyPr>
          <a:lstStyle/>
          <a:p>
            <a:r>
              <a:rPr lang="en-GB" dirty="0"/>
              <a:t>What is a muon?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5620E02-7ADC-9128-D6F3-9247F2F8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3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34402F6-FFC7-C94D-F8F5-9E07DFD3F5EE}"/>
                  </a:ext>
                </a:extLst>
              </p:cNvPr>
              <p:cNvSpPr txBox="1"/>
              <p:nvPr/>
            </p:nvSpPr>
            <p:spPr>
              <a:xfrm>
                <a:off x="102015" y="1313814"/>
                <a:ext cx="5873177" cy="7624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600" b="1" dirty="0">
                    <a:solidFill>
                      <a:schemeClr val="tx2">
                        <a:lumMod val="10000"/>
                      </a:schemeClr>
                    </a:solidFill>
                  </a:rPr>
                  <a:t>“Heavy” electron</a:t>
                </a:r>
                <a:br>
                  <a:rPr lang="en-GB" sz="26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26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 b="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600" b="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sz="2600" b="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6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0.</m:t>
                    </m:r>
                    <m:r>
                      <a:rPr lang="en-GB" sz="2600" b="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511</m:t>
                    </m:r>
                    <m:f>
                      <m:fPr>
                        <m:ctrlPr>
                          <a:rPr lang="en-GB" sz="26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sz="2600" b="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𝑒𝑉</m:t>
                        </m:r>
                      </m:num>
                      <m:den>
                        <m:sSup>
                          <m:sSupPr>
                            <m:ctrlPr>
                              <a:rPr lang="en-GB" sz="2600" i="1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600" b="0" i="1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sz="2600" b="0" i="1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br>
                  <a:rPr lang="en-GB" sz="26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26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 b="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GB" sz="2600" b="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6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105</m:t>
                    </m:r>
                    <m:f>
                      <m:fPr>
                        <m:ctrlPr>
                          <a:rPr lang="en-GB" sz="2600" b="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sz="2600" b="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𝑒𝑉</m:t>
                        </m:r>
                      </m:num>
                      <m:den>
                        <m:sSup>
                          <m:sSupPr>
                            <m:ctrlPr>
                              <a:rPr lang="en-GB" sz="2600" i="1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600" b="0" i="1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sz="2600" b="0" i="1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GB" sz="26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≈200</m:t>
                    </m:r>
                    <m:sSub>
                      <m:sSubPr>
                        <m:ctrlP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br>
                  <a:rPr lang="en-GB" sz="26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br>
                  <a:rPr lang="en-GB" sz="26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endParaRPr lang="en-GB" sz="26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GB" sz="26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600" b="1" dirty="0">
                    <a:solidFill>
                      <a:schemeClr val="tx2">
                        <a:lumMod val="10000"/>
                      </a:schemeClr>
                    </a:solidFill>
                  </a:rPr>
                  <a:t>“Free” decay, </a:t>
                </a:r>
                <a14:m>
                  <m:oMath xmlns:m="http://schemas.openxmlformats.org/officeDocument/2006/math">
                    <m:r>
                      <a:rPr lang="en-GB" sz="2600" b="1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GB" sz="2600" b="1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GB" sz="2600" b="1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sz="2600" b="1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600" b="1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sz="2600" b="1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600" b="1" i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𝛍</m:t>
                    </m:r>
                    <m:r>
                      <a:rPr lang="en-GB" sz="2600" b="1" i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r>
                  <a:rPr lang="en-GB" sz="2600" b="1" dirty="0">
                    <a:solidFill>
                      <a:schemeClr val="tx2">
                        <a:lumMod val="10000"/>
                      </a:schemeClr>
                    </a:solidFill>
                  </a:rPr>
                  <a:t>:</a:t>
                </a:r>
                <a:br>
                  <a:rPr lang="en-GB" sz="26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26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26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2600" b="0" i="1" smtClea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600" b="0" i="1" smtClea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sz="26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br>
                  <a:rPr lang="en-GB" sz="26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600" dirty="0">
                    <a:solidFill>
                      <a:schemeClr val="tx2">
                        <a:lumMod val="10000"/>
                      </a:schemeClr>
                    </a:solidFill>
                  </a:rPr>
                  <a:t> carries ~50 MeV of available energy – typical background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GB" sz="26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GB" sz="26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GB" sz="26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600" b="1" dirty="0">
                    <a:solidFill>
                      <a:schemeClr val="tx2">
                        <a:lumMod val="10000"/>
                      </a:schemeClr>
                    </a:solidFill>
                  </a:rPr>
                  <a:t>Will only be discussing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6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GB" sz="26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en-GB" sz="26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600" b="1" dirty="0">
                    <a:solidFill>
                      <a:schemeClr val="tx2">
                        <a:lumMod val="10000"/>
                      </a:schemeClr>
                    </a:solidFill>
                  </a:rPr>
                  <a:t>“</a:t>
                </a:r>
                <a:r>
                  <a:rPr lang="en-GB" sz="2600" dirty="0">
                    <a:solidFill>
                      <a:schemeClr val="tx2">
                        <a:lumMod val="10000"/>
                      </a:schemeClr>
                    </a:solidFill>
                  </a:rPr>
                  <a:t>Captures” onto atom</a:t>
                </a:r>
                <a:br>
                  <a:rPr lang="en-GB" sz="26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26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600" dirty="0">
                    <a:solidFill>
                      <a:schemeClr val="tx2">
                        <a:lumMod val="10000"/>
                      </a:schemeClr>
                    </a:solidFill>
                  </a:rPr>
                  <a:t> would also be interesting, harder to capture [neutron beam(</a:t>
                </a:r>
                <a:r>
                  <a:rPr lang="en-GB" sz="2600" dirty="0" err="1">
                    <a:solidFill>
                      <a:schemeClr val="tx2">
                        <a:lumMod val="10000"/>
                      </a:schemeClr>
                    </a:solidFill>
                  </a:rPr>
                  <a:t>ish</a:t>
                </a:r>
                <a:r>
                  <a:rPr lang="en-GB" sz="2600" dirty="0">
                    <a:solidFill>
                      <a:schemeClr val="tx2">
                        <a:lumMod val="10000"/>
                      </a:schemeClr>
                    </a:solidFill>
                  </a:rPr>
                  <a:t>)].</a:t>
                </a: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34402F6-FFC7-C94D-F8F5-9E07DFD3F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15" y="1313814"/>
                <a:ext cx="5873177" cy="7624716"/>
              </a:xfrm>
              <a:prstGeom prst="rect">
                <a:avLst/>
              </a:prstGeom>
              <a:blipFill>
                <a:blip r:embed="rId2"/>
                <a:stretch>
                  <a:fillRect l="-1661" t="-800" r="-623" b="-11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BEDADBE6-4484-EF94-7928-601337E08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967" y="786861"/>
            <a:ext cx="4652362" cy="407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2DBC0F-40B0-FB31-9797-5A152B97C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2376" y="287022"/>
            <a:ext cx="5292590" cy="457065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17BDBDE-7B23-BDF0-B174-5AB09FE55F86}"/>
              </a:ext>
            </a:extLst>
          </p:cNvPr>
          <p:cNvGrpSpPr/>
          <p:nvPr/>
        </p:nvGrpSpPr>
        <p:grpSpPr>
          <a:xfrm>
            <a:off x="11600329" y="5624678"/>
            <a:ext cx="5744696" cy="3905446"/>
            <a:chOff x="11600329" y="5664433"/>
            <a:chExt cx="5744696" cy="390544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8407085-9E8A-54ED-C1FD-9E8AFC948AF0}"/>
                </a:ext>
              </a:extLst>
            </p:cNvPr>
            <p:cNvGrpSpPr/>
            <p:nvPr/>
          </p:nvGrpSpPr>
          <p:grpSpPr>
            <a:xfrm>
              <a:off x="11882931" y="6267938"/>
              <a:ext cx="5462094" cy="3301941"/>
              <a:chOff x="10308493" y="5316160"/>
              <a:chExt cx="7036532" cy="425371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89E410C-7469-0CE0-E550-B370B0DCF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46622"/>
              <a:stretch>
                <a:fillRect/>
              </a:stretch>
            </p:blipFill>
            <p:spPr>
              <a:xfrm>
                <a:off x="10308493" y="5316160"/>
                <a:ext cx="5095631" cy="283581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7C263C9-245A-9CCE-B8A8-5983F233D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67091"/>
              <a:stretch>
                <a:fillRect/>
              </a:stretch>
            </p:blipFill>
            <p:spPr>
              <a:xfrm>
                <a:off x="14203504" y="6734066"/>
                <a:ext cx="3141521" cy="2835813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34BEA96-F04F-42D8-A105-3FB38F9377D9}"/>
                    </a:ext>
                  </a:extLst>
                </p:cNvPr>
                <p:cNvSpPr txBox="1"/>
                <p:nvPr/>
              </p:nvSpPr>
              <p:spPr>
                <a:xfrm>
                  <a:off x="11600329" y="5664433"/>
                  <a:ext cx="5699128" cy="4308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2200" b="1" i="1" dirty="0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200" b="1" i="1" dirty="0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p>
                          <m:r>
                            <a:rPr lang="en-GB" sz="2200" b="1" i="1" dirty="0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GB" sz="2200" b="1" dirty="0"/>
                    <a:t> properties through (</a:t>
                  </a:r>
                  <a:r>
                    <a:rPr lang="en-GB" sz="2200" b="1" dirty="0" err="1"/>
                    <a:t>muium</a:t>
                  </a:r>
                  <a:r>
                    <a:rPr lang="en-GB" sz="2200" b="1" dirty="0"/>
                    <a:t> or muonium)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34BEA96-F04F-42D8-A105-3FB38F9377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00329" y="5664433"/>
                  <a:ext cx="5699128" cy="430887"/>
                </a:xfrm>
                <a:prstGeom prst="rect">
                  <a:avLst/>
                </a:prstGeom>
                <a:blipFill>
                  <a:blip r:embed="rId6"/>
                  <a:stretch>
                    <a:fillRect l="-214" t="-8571" r="-642" b="-3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E21F0D-7E0B-7FAD-5AD0-F35160902DA8}"/>
              </a:ext>
            </a:extLst>
          </p:cNvPr>
          <p:cNvGrpSpPr/>
          <p:nvPr/>
        </p:nvGrpSpPr>
        <p:grpSpPr>
          <a:xfrm>
            <a:off x="5598462" y="5624678"/>
            <a:ext cx="5699128" cy="3765037"/>
            <a:chOff x="5487146" y="5624678"/>
            <a:chExt cx="5699128" cy="376503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7C66E59-0469-44F3-CA96-0E8930030000}"/>
                </a:ext>
              </a:extLst>
            </p:cNvPr>
            <p:cNvGrpSpPr/>
            <p:nvPr/>
          </p:nvGrpSpPr>
          <p:grpSpPr>
            <a:xfrm>
              <a:off x="6572163" y="6395831"/>
              <a:ext cx="3899706" cy="2993884"/>
              <a:chOff x="6088289" y="5508675"/>
              <a:chExt cx="5163595" cy="3964197"/>
            </a:xfrm>
          </p:grpSpPr>
          <p:pic>
            <p:nvPicPr>
              <p:cNvPr id="1028" name="Picture 4" descr="spectroscopy">
                <a:extLst>
                  <a:ext uri="{FF2B5EF4-FFF2-40B4-BE49-F238E27FC236}">
                    <a16:creationId xmlns:a16="http://schemas.microsoft.com/office/drawing/2014/main" id="{E6E01DFA-F9AA-78AE-36A0-850148AEC3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473" r="37347"/>
              <a:stretch>
                <a:fillRect/>
              </a:stretch>
            </p:blipFill>
            <p:spPr bwMode="auto">
              <a:xfrm>
                <a:off x="7296411" y="5508675"/>
                <a:ext cx="3955473" cy="2619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spectroscopy">
                <a:extLst>
                  <a:ext uri="{FF2B5EF4-FFF2-40B4-BE49-F238E27FC236}">
                    <a16:creationId xmlns:a16="http://schemas.microsoft.com/office/drawing/2014/main" id="{37100398-2245-1EC3-4C1C-82D6C41B6D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21"/>
              <a:stretch>
                <a:fillRect/>
              </a:stretch>
            </p:blipFill>
            <p:spPr bwMode="auto">
              <a:xfrm>
                <a:off x="6088289" y="6853497"/>
                <a:ext cx="3404960" cy="2619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EA0F631-310F-482D-34AE-6BA8C5772779}"/>
                    </a:ext>
                  </a:extLst>
                </p:cNvPr>
                <p:cNvSpPr txBox="1"/>
                <p:nvPr/>
              </p:nvSpPr>
              <p:spPr>
                <a:xfrm>
                  <a:off x="5487146" y="5624678"/>
                  <a:ext cx="5699128" cy="4308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2200" b="1" dirty="0"/>
                    <a:t>Nucleus &amp;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2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p>
                          <m:r>
                            <a:rPr lang="en-GB" sz="22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GB" sz="2200" b="1" dirty="0"/>
                    <a:t> studied with muonic atoms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EA0F631-310F-482D-34AE-6BA8C57727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7146" y="5624678"/>
                  <a:ext cx="5699128" cy="430887"/>
                </a:xfrm>
                <a:prstGeom prst="rect">
                  <a:avLst/>
                </a:prstGeom>
                <a:blipFill>
                  <a:blip r:embed="rId8"/>
                  <a:stretch>
                    <a:fillRect l="-1390" t="-8571" b="-3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3271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54070-1932-78D5-DC2F-1E14AC5D0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A3D9FD-9575-054C-6502-3F2BA8A44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249271"/>
            <a:ext cx="17345025" cy="1258234"/>
          </a:xfrm>
        </p:spPr>
        <p:txBody>
          <a:bodyPr>
            <a:normAutofit/>
          </a:bodyPr>
          <a:lstStyle/>
          <a:p>
            <a:pPr algn="ctr"/>
            <a:r>
              <a:rPr lang="en-GB" sz="8000" b="1" dirty="0"/>
              <a:t>Why muons?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E551D6C-3FDF-E646-BF05-288FEB56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229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40BA9-7576-570C-3A22-7187B041B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A06B37-B009-8899-BB03-8BDAE4DF9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7060"/>
            <a:ext cx="14960084" cy="737840"/>
          </a:xfrm>
        </p:spPr>
        <p:txBody>
          <a:bodyPr>
            <a:normAutofit fontScale="90000"/>
          </a:bodyPr>
          <a:lstStyle/>
          <a:p>
            <a:r>
              <a:rPr lang="en-GB" dirty="0"/>
              <a:t>Muonic atoms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15B25DC-B739-0D01-E5D0-B0B96F89F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5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1DF90A9-EAD6-607B-9D31-3666D83EDE07}"/>
                  </a:ext>
                </a:extLst>
              </p:cNvPr>
              <p:cNvSpPr txBox="1"/>
              <p:nvPr/>
            </p:nvSpPr>
            <p:spPr>
              <a:xfrm>
                <a:off x="0" y="1350053"/>
                <a:ext cx="6443699" cy="79614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800" b="1" dirty="0">
                    <a:solidFill>
                      <a:schemeClr val="tx2">
                        <a:lumMod val="10000"/>
                      </a:schemeClr>
                    </a:solidFill>
                  </a:rPr>
                  <a:t>Different lepton flavour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sz="28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en-GB" sz="28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800" dirty="0">
                    <a:solidFill>
                      <a:schemeClr val="tx2">
                        <a:lumMod val="10000"/>
                      </a:schemeClr>
                    </a:solidFill>
                  </a:rPr>
                  <a:t>- Occupies different orbitals</a:t>
                </a:r>
                <a:br>
                  <a:rPr lang="en-GB" sz="28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br>
                  <a:rPr lang="en-GB" sz="28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br>
                  <a:rPr lang="en-GB" sz="28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endParaRPr lang="en-GB" sz="28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800" b="1" dirty="0">
                    <a:solidFill>
                      <a:schemeClr val="tx2">
                        <a:lumMod val="10000"/>
                      </a:schemeClr>
                    </a:solidFill>
                  </a:rPr>
                  <a:t>Bohr atom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GB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GB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GB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𝟐𝟎𝟎</m:t>
                    </m:r>
                    <m:sSub>
                      <m:sSubPr>
                        <m:ctrlPr>
                          <a:rPr lang="en-GB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GB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GB" sz="2800" b="1" dirty="0">
                    <a:solidFill>
                      <a:schemeClr val="tx2">
                        <a:lumMod val="10000"/>
                      </a:schemeClr>
                    </a:solidFill>
                  </a:rPr>
                  <a:t>):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800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2800" i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=−13.6</m:t>
                      </m:r>
                      <m:f>
                        <m:fPr>
                          <m:ctrlPr>
                            <a:rPr lang="en-GB" sz="2800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800" b="0" i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800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800" b="0" i="1" smtClean="0">
                                      <a:solidFill>
                                        <a:schemeClr val="tx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tx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GB" sz="2800" b="0" i="1" smtClean="0">
                                      <a:solidFill>
                                        <a:schemeClr val="tx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GB" sz="2800" b="0" i="1" smtClean="0">
                                      <a:solidFill>
                                        <a:schemeClr val="tx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tx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GB" sz="2800" b="0" i="1" smtClean="0">
                                      <a:solidFill>
                                        <a:schemeClr val="tx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GB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GB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num>
                        <m:den>
                          <m:r>
                            <a:rPr lang="en-GB" sz="2800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800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2800" b="0" i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800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GB" sz="2800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GB" sz="2800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2800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800" b="0" i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800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GB" sz="2800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GB" sz="2800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GB" sz="2800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GB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GB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800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8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lvl="1"/>
                <a:br>
                  <a:rPr lang="en-GB" sz="28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br>
                  <a:rPr lang="en-GB" sz="28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endParaRPr lang="en-GB" sz="28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800" b="1" dirty="0">
                    <a:solidFill>
                      <a:schemeClr val="tx2">
                        <a:lumMod val="10000"/>
                      </a:schemeClr>
                    </a:solidFill>
                  </a:rPr>
                  <a:t>Absolute charge radii</a:t>
                </a:r>
                <a:br>
                  <a:rPr lang="en-GB" sz="28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800" dirty="0">
                    <a:solidFill>
                      <a:schemeClr val="tx2">
                        <a:lumMod val="10000"/>
                      </a:schemeClr>
                    </a:solidFill>
                  </a:rPr>
                  <a:t>- Now using Metallic Magnetic Calorimeter (MMCs quantum</a:t>
                </a:r>
                <a:br>
                  <a:rPr lang="en-GB" sz="28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800" dirty="0">
                    <a:solidFill>
                      <a:schemeClr val="tx2">
                        <a:lumMod val="10000"/>
                      </a:schemeClr>
                    </a:solidFill>
                  </a:rPr>
                  <a:t>sensors)</a:t>
                </a:r>
                <a:br>
                  <a:rPr lang="en-GB" sz="28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800" dirty="0">
                    <a:solidFill>
                      <a:schemeClr val="tx2">
                        <a:lumMod val="10000"/>
                      </a:schemeClr>
                    </a:solidFill>
                  </a:rPr>
                  <a:t>- Achieving </a:t>
                </a:r>
                <a:r>
                  <a:rPr lang="en-GB" sz="2800" b="1" i="1" dirty="0">
                    <a:solidFill>
                      <a:schemeClr val="tx2">
                        <a:lumMod val="10000"/>
                      </a:schemeClr>
                    </a:solidFill>
                  </a:rPr>
                  <a:t>30 eV </a:t>
                </a:r>
                <a:r>
                  <a:rPr lang="en-GB" sz="2800" dirty="0">
                    <a:solidFill>
                      <a:schemeClr val="tx2">
                        <a:lumMod val="10000"/>
                      </a:schemeClr>
                    </a:solidFill>
                  </a:rPr>
                  <a:t>resolution</a:t>
                </a:r>
                <a:endParaRPr lang="en-GB" sz="2800" b="1" i="1" dirty="0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1DF90A9-EAD6-607B-9D31-3666D83ED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50053"/>
                <a:ext cx="6443699" cy="7961410"/>
              </a:xfrm>
              <a:prstGeom prst="rect">
                <a:avLst/>
              </a:prstGeom>
              <a:blipFill>
                <a:blip r:embed="rId2"/>
                <a:stretch>
                  <a:fillRect l="-1703" t="-766" b="-11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7C5B65A-BDB1-AE33-1FB4-337E6762B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904" y="602589"/>
            <a:ext cx="5493215" cy="3653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BAF79-21AA-4E27-CA25-E7153956E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9570" y="735980"/>
            <a:ext cx="5493215" cy="3553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268B1D-D7B0-6BF5-77A1-47BCCC067D37}"/>
              </a:ext>
            </a:extLst>
          </p:cNvPr>
          <p:cNvSpPr txBox="1"/>
          <p:nvPr/>
        </p:nvSpPr>
        <p:spPr>
          <a:xfrm>
            <a:off x="6634677" y="4289117"/>
            <a:ext cx="3223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10000"/>
                  </a:schemeClr>
                </a:solidFill>
              </a:rPr>
              <a:t>M. Heines, PhD thesis (2026)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866488-DEFE-CE03-CC1D-83C6C58657A6}"/>
              </a:ext>
            </a:extLst>
          </p:cNvPr>
          <p:cNvSpPr txBox="1"/>
          <p:nvPr/>
        </p:nvSpPr>
        <p:spPr>
          <a:xfrm>
            <a:off x="13046530" y="4288705"/>
            <a:ext cx="3223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2">
                    <a:lumMod val="10000"/>
                  </a:schemeClr>
                </a:solidFill>
              </a:rPr>
              <a:t>Knecht+, EPJ+ (2020) 135:777</a:t>
            </a:r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71C25F-74EE-7595-5A15-FB64392ED453}"/>
              </a:ext>
            </a:extLst>
          </p:cNvPr>
          <p:cNvGrpSpPr/>
          <p:nvPr/>
        </p:nvGrpSpPr>
        <p:grpSpPr>
          <a:xfrm>
            <a:off x="5542950" y="5467658"/>
            <a:ext cx="12141425" cy="3726522"/>
            <a:chOff x="5542950" y="5467658"/>
            <a:chExt cx="12141425" cy="37265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392B6C-BB36-1058-F90C-41683FD2F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2950" y="5467658"/>
              <a:ext cx="3924307" cy="340839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C14DEE-74C2-941A-6ACA-1C9DF9931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67257" y="5976937"/>
              <a:ext cx="8217118" cy="3217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196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A55EE-54CB-3CB0-35AF-76EFB50AB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C6F03CEA-2003-90E3-132E-B445BD5C4638}"/>
              </a:ext>
            </a:extLst>
          </p:cNvPr>
          <p:cNvGrpSpPr/>
          <p:nvPr/>
        </p:nvGrpSpPr>
        <p:grpSpPr>
          <a:xfrm>
            <a:off x="5916246" y="1173077"/>
            <a:ext cx="5487303" cy="8118672"/>
            <a:chOff x="6587628" y="1282010"/>
            <a:chExt cx="5573112" cy="824563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2650FFE-9F2E-1DA7-4160-E0B597761A44}"/>
                </a:ext>
              </a:extLst>
            </p:cNvPr>
            <p:cNvGrpSpPr/>
            <p:nvPr/>
          </p:nvGrpSpPr>
          <p:grpSpPr>
            <a:xfrm>
              <a:off x="6587628" y="1282010"/>
              <a:ext cx="5573112" cy="7876298"/>
              <a:chOff x="7212857" y="515552"/>
              <a:chExt cx="6187013" cy="874390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970A0AB-DE8B-532C-F180-16A2815584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b="198"/>
              <a:stretch>
                <a:fillRect/>
              </a:stretch>
            </p:blipFill>
            <p:spPr>
              <a:xfrm>
                <a:off x="7212857" y="5026879"/>
                <a:ext cx="6187013" cy="4232578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039BB9D4-A3AE-5F50-1751-E6753BAA04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12857" y="515552"/>
                <a:ext cx="6184281" cy="4240966"/>
              </a:xfrm>
              <a:prstGeom prst="rect">
                <a:avLst/>
              </a:prstGeom>
            </p:spPr>
          </p:pic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9A15684-E8E6-1AE6-540D-2F9C97D82D4B}"/>
                </a:ext>
              </a:extLst>
            </p:cNvPr>
            <p:cNvSpPr txBox="1"/>
            <p:nvPr/>
          </p:nvSpPr>
          <p:spPr>
            <a:xfrm>
              <a:off x="7291751" y="9158308"/>
              <a:ext cx="46892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solidFill>
                    <a:schemeClr val="tx2">
                      <a:lumMod val="10000"/>
                    </a:schemeClr>
                  </a:solidFill>
                </a:rPr>
                <a:t>Data from Suzuki+, PRC </a:t>
              </a:r>
              <a:r>
                <a:rPr lang="en-GB" sz="1800" b="1" dirty="0">
                  <a:solidFill>
                    <a:schemeClr val="tx2">
                      <a:lumMod val="10000"/>
                    </a:schemeClr>
                  </a:solidFill>
                </a:rPr>
                <a:t>35</a:t>
              </a:r>
              <a:r>
                <a:rPr lang="en-GB" sz="1800" dirty="0">
                  <a:solidFill>
                    <a:schemeClr val="tx2">
                      <a:lumMod val="10000"/>
                    </a:schemeClr>
                  </a:solidFill>
                </a:rPr>
                <a:t>, 2212 (1987)</a:t>
              </a:r>
              <a:endParaRPr lang="en-GB"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0265A96-DB35-8EBA-8CA7-0A302B620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7060"/>
            <a:ext cx="14960084" cy="737840"/>
          </a:xfrm>
        </p:spPr>
        <p:txBody>
          <a:bodyPr>
            <a:normAutofit fontScale="90000"/>
          </a:bodyPr>
          <a:lstStyle/>
          <a:p>
            <a:r>
              <a:rPr lang="en-GB" dirty="0"/>
              <a:t>Muon capture on nucleus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6ED497C-DC27-096E-8770-3D6960B31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6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1FADCA7-BA39-1557-0CF9-52DBD0C816B6}"/>
                  </a:ext>
                </a:extLst>
              </p:cNvPr>
              <p:cNvSpPr txBox="1"/>
              <p:nvPr/>
            </p:nvSpPr>
            <p:spPr>
              <a:xfrm>
                <a:off x="285575" y="1282010"/>
                <a:ext cx="5552518" cy="8008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Analogous to electron capture: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𝑍</m:t>
                        </m:r>
                      </m:sup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sPre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en-GB" sz="32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sz="32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sSup>
                          <m:sSup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sPre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Q-value – essentially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GB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b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neutrino takes away 70+ MeV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On average populate nuclear states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≈10−20 </m:t>
                    </m:r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MeV, but goes up to 70 MeV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Well above separation energies, even for d, t,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Probability scales with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GB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p>
                        <m:r>
                          <a:rPr lang="en-GB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- 50:50 branch at Z=6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“Stable” nuclei no longer stable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c.f. typical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sSup>
                          <m:sSupPr>
                            <m:ctrlPr>
                              <a:rPr lang="en-GB" sz="2400" b="0" i="1" smtClea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GB" sz="2400" b="0" i="1" smtClea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values (even at very edge of chart!!)</a:t>
                </a:r>
              </a:p>
            </p:txBody>
          </p:sp>
        </mc:Choice>
        <mc:Fallback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1FADCA7-BA39-1557-0CF9-52DBD0C81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575" y="1282010"/>
                <a:ext cx="5552518" cy="8008859"/>
              </a:xfrm>
              <a:prstGeom prst="rect">
                <a:avLst/>
              </a:prstGeom>
              <a:blipFill>
                <a:blip r:embed="rId4"/>
                <a:stretch>
                  <a:fillRect l="-1537" t="-609" r="-2415" b="-7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70236E62-FC81-DEF1-84A5-EF65C4DF0019}"/>
              </a:ext>
            </a:extLst>
          </p:cNvPr>
          <p:cNvGrpSpPr/>
          <p:nvPr/>
        </p:nvGrpSpPr>
        <p:grpSpPr>
          <a:xfrm>
            <a:off x="11883960" y="792120"/>
            <a:ext cx="5175490" cy="8568748"/>
            <a:chOff x="11883960" y="792120"/>
            <a:chExt cx="5175490" cy="856874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FA0BC96-6B17-440E-B9E1-85CE3915D639}"/>
                </a:ext>
              </a:extLst>
            </p:cNvPr>
            <p:cNvGrpSpPr/>
            <p:nvPr/>
          </p:nvGrpSpPr>
          <p:grpSpPr>
            <a:xfrm>
              <a:off x="11883960" y="792120"/>
              <a:ext cx="5175490" cy="8172533"/>
              <a:chOff x="12108147" y="735980"/>
              <a:chExt cx="5175490" cy="817253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E3A878B-8215-C044-176D-A6356C1E13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73182" y="735980"/>
                <a:ext cx="4445419" cy="4611744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C38F579-F752-2681-1EC1-10A0007D1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08147" y="5767831"/>
                <a:ext cx="5175490" cy="3140682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FDEF90-1213-6803-B27A-8B4D7D6DB05D}"/>
                </a:ext>
              </a:extLst>
            </p:cNvPr>
            <p:cNvSpPr txBox="1"/>
            <p:nvPr/>
          </p:nvSpPr>
          <p:spPr>
            <a:xfrm>
              <a:off x="12727994" y="8991536"/>
              <a:ext cx="36686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solidFill>
                    <a:schemeClr val="tx2">
                      <a:lumMod val="10000"/>
                    </a:schemeClr>
                  </a:solidFill>
                </a:rPr>
                <a:t>Niikura+, PRC </a:t>
              </a:r>
              <a:r>
                <a:rPr lang="en-GB" sz="1800" b="1" dirty="0">
                  <a:solidFill>
                    <a:schemeClr val="tx2">
                      <a:lumMod val="10000"/>
                    </a:schemeClr>
                  </a:solidFill>
                </a:rPr>
                <a:t>109</a:t>
              </a:r>
              <a:r>
                <a:rPr lang="en-GB" sz="1800" dirty="0">
                  <a:solidFill>
                    <a:schemeClr val="tx2">
                      <a:lumMod val="10000"/>
                    </a:schemeClr>
                  </a:solidFill>
                </a:rPr>
                <a:t>, 014328 (2024)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02745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25301-2FC4-B5C6-7AA5-313DD88D1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D534074C-BEC5-9B8E-C314-85FC4E620F0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367060"/>
                <a:ext cx="16710212" cy="73784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dirty="0"/>
                  <a:t>Muon capture as proxy for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/>
                  <a:t>-process modelling 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D534074C-BEC5-9B8E-C314-85FC4E620F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367060"/>
                <a:ext cx="16710212" cy="737840"/>
              </a:xfrm>
              <a:blipFill>
                <a:blip r:embed="rId2"/>
                <a:stretch>
                  <a:fillRect l="-2007" t="-42149" b="-611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609417F-D7E9-3E85-0846-910FED557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7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42A3C8-E0F2-7F59-48AB-7D87BC73615F}"/>
                  </a:ext>
                </a:extLst>
              </p:cNvPr>
              <p:cNvSpPr txBox="1"/>
              <p:nvPr/>
            </p:nvSpPr>
            <p:spPr>
              <a:xfrm>
                <a:off x="285574" y="1282010"/>
                <a:ext cx="6677933" cy="78814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Astrophysical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-process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Thought to be how heaviest elements formed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Successive neutrons captured “rapidly” on nuclei – path takes place far from stability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Competes with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and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𝑥𝑛</m:t>
                    </m:r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-decay paths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Nuclear theory critical</a:t>
                </a:r>
                <a:b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Input for network calculations – typically assumer pure “allowed” decays, “statistical” neutron emission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Masses,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values,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values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Multi-neutron emission only been observed twice, and once with “precision”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Experiments tricky!</a:t>
                </a:r>
                <a:b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Difficult or impossible to produce cases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42A3C8-E0F2-7F59-48AB-7D87BC736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574" y="1282010"/>
                <a:ext cx="6677933" cy="7881453"/>
              </a:xfrm>
              <a:prstGeom prst="rect">
                <a:avLst/>
              </a:prstGeom>
              <a:blipFill>
                <a:blip r:embed="rId3"/>
                <a:stretch>
                  <a:fillRect l="-1279" t="-6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75A6BA2B-7986-4B9E-6A68-7F2C9EADCCB3}"/>
              </a:ext>
            </a:extLst>
          </p:cNvPr>
          <p:cNvGrpSpPr/>
          <p:nvPr/>
        </p:nvGrpSpPr>
        <p:grpSpPr>
          <a:xfrm>
            <a:off x="6642500" y="1317616"/>
            <a:ext cx="10561848" cy="7947447"/>
            <a:chOff x="6642500" y="1317616"/>
            <a:chExt cx="10561848" cy="794744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1C0443-72E6-A6C3-7CBE-48AA5A6018CC}"/>
                </a:ext>
              </a:extLst>
            </p:cNvPr>
            <p:cNvGrpSpPr/>
            <p:nvPr/>
          </p:nvGrpSpPr>
          <p:grpSpPr>
            <a:xfrm>
              <a:off x="6642500" y="1899813"/>
              <a:ext cx="7743065" cy="7365250"/>
              <a:chOff x="9124161" y="1316312"/>
              <a:chExt cx="8908680" cy="847398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8427AF1-02E1-BB90-401B-B4D853D14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24161" y="1316312"/>
                <a:ext cx="5727614" cy="708770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3930D0-819E-E26F-5EAD-4E736D963B08}"/>
                  </a:ext>
                </a:extLst>
              </p:cNvPr>
              <p:cNvSpPr txBox="1"/>
              <p:nvPr/>
            </p:nvSpPr>
            <p:spPr>
              <a:xfrm>
                <a:off x="13356727" y="9365369"/>
                <a:ext cx="4676114" cy="4249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solidFill>
                      <a:schemeClr val="tx2">
                        <a:lumMod val="10000"/>
                      </a:schemeClr>
                    </a:solidFill>
                  </a:rPr>
                  <a:t>Xu+, PRL </a:t>
                </a:r>
                <a:r>
                  <a:rPr lang="en-GB" sz="1800" b="1" dirty="0">
                    <a:solidFill>
                      <a:schemeClr val="tx2">
                        <a:lumMod val="10000"/>
                      </a:schemeClr>
                    </a:solidFill>
                  </a:rPr>
                  <a:t>131</a:t>
                </a:r>
                <a:r>
                  <a:rPr lang="en-GB" sz="1800" dirty="0">
                    <a:solidFill>
                      <a:schemeClr val="tx2">
                        <a:lumMod val="10000"/>
                      </a:schemeClr>
                    </a:solidFill>
                  </a:rPr>
                  <a:t>, 022501 (2023)</a:t>
                </a:r>
                <a:endParaRPr lang="en-GB" dirty="0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48B6B1-1986-EF5E-F612-E4CA5CBA0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611" y="1317616"/>
              <a:ext cx="5233737" cy="471554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58BF0F-3D60-4939-EE94-6AAD88EE9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53428" y="6033162"/>
              <a:ext cx="4734668" cy="2969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2641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5C695-11A7-D3E6-45D4-B37E36AAD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601A81-BE5D-50A7-255E-C74C79782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7060"/>
            <a:ext cx="16334154" cy="737840"/>
          </a:xfrm>
        </p:spPr>
        <p:txBody>
          <a:bodyPr>
            <a:normAutofit fontScale="90000"/>
          </a:bodyPr>
          <a:lstStyle/>
          <a:p>
            <a:r>
              <a:rPr lang="en-GB" dirty="0"/>
              <a:t>GT strength distribution and the GT Giant Resonance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8273435-A010-E4D7-6677-73E011E18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8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F2C7A6-5F8F-3DEB-0373-0DDD9AD28EE6}"/>
                  </a:ext>
                </a:extLst>
              </p:cNvPr>
              <p:cNvSpPr txBox="1"/>
              <p:nvPr/>
            </p:nvSpPr>
            <p:spPr>
              <a:xfrm>
                <a:off x="130868" y="1296421"/>
                <a:ext cx="6325299" cy="78811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Giant resonances: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Large, collective excitations of nucleus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Inform on nature of nuclear matter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Typically found at 10s MeV range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Gamow-Teller resonance</a:t>
                </a:r>
                <a:br>
                  <a:rPr lang="en-GB" sz="2400" b="0" dirty="0"/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Predicted centroid at 10-20 MeV range, very broad structure (few MeV)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Collective excitation of many particle-hole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Sensitive to isospin-spin dependences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How is it studied?</a:t>
                </a:r>
                <a:b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Limited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windows often mean only “tails” of resonance probed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Surrogate methods such as charge-exchange particle transfer reactions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Some photon beams….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F2C7A6-5F8F-3DEB-0373-0DDD9AD28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68" y="1296421"/>
                <a:ext cx="6325299" cy="7881196"/>
              </a:xfrm>
              <a:prstGeom prst="rect">
                <a:avLst/>
              </a:prstGeom>
              <a:blipFill>
                <a:blip r:embed="rId2"/>
                <a:stretch>
                  <a:fillRect l="-1252" t="-619" b="-8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DA3740B-6FFE-5524-D57D-264C16FBAC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02"/>
          <a:stretch>
            <a:fillRect/>
          </a:stretch>
        </p:blipFill>
        <p:spPr>
          <a:xfrm>
            <a:off x="8840835" y="1237904"/>
            <a:ext cx="4977781" cy="39991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8A689AB-0800-00DA-A651-BFDB75F313D3}"/>
              </a:ext>
            </a:extLst>
          </p:cNvPr>
          <p:cNvGrpSpPr/>
          <p:nvPr/>
        </p:nvGrpSpPr>
        <p:grpSpPr>
          <a:xfrm>
            <a:off x="7322611" y="5390266"/>
            <a:ext cx="10012398" cy="4109903"/>
            <a:chOff x="7322611" y="5390266"/>
            <a:chExt cx="10012398" cy="41099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3C94D34-F060-7386-DC4F-C87A60DD4215}"/>
                </a:ext>
              </a:extLst>
            </p:cNvPr>
            <p:cNvGrpSpPr/>
            <p:nvPr/>
          </p:nvGrpSpPr>
          <p:grpSpPr>
            <a:xfrm>
              <a:off x="12306596" y="5595784"/>
              <a:ext cx="5028413" cy="3868744"/>
              <a:chOff x="6112167" y="5684325"/>
              <a:chExt cx="5028413" cy="386874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3AF6B7C-1EFD-38F6-E8FD-0A9A161A6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12167" y="5684325"/>
                <a:ext cx="4907561" cy="3576013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C1B03B-E424-1393-3050-8C25706E9B24}"/>
                  </a:ext>
                </a:extLst>
              </p:cNvPr>
              <p:cNvSpPr txBox="1"/>
              <p:nvPr/>
            </p:nvSpPr>
            <p:spPr>
              <a:xfrm>
                <a:off x="6763624" y="9183737"/>
                <a:ext cx="43769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solidFill>
                      <a:schemeClr val="tx2">
                        <a:lumMod val="10000"/>
                      </a:schemeClr>
                    </a:solidFill>
                  </a:rPr>
                  <a:t>Kalmykov+, PRL </a:t>
                </a:r>
                <a:r>
                  <a:rPr lang="en-GB" sz="1800" b="1" dirty="0">
                    <a:solidFill>
                      <a:schemeClr val="tx2">
                        <a:lumMod val="10000"/>
                      </a:schemeClr>
                    </a:solidFill>
                  </a:rPr>
                  <a:t>96</a:t>
                </a:r>
                <a:r>
                  <a:rPr lang="en-GB" sz="1800" dirty="0">
                    <a:solidFill>
                      <a:schemeClr val="tx2">
                        <a:lumMod val="10000"/>
                      </a:schemeClr>
                    </a:solidFill>
                  </a:rPr>
                  <a:t>, 012502 (2006)</a:t>
                </a:r>
                <a:endParaRPr lang="en-GB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CF40F6C-46A0-EC46-CB9D-2304D20C642D}"/>
                </a:ext>
              </a:extLst>
            </p:cNvPr>
            <p:cNvGrpSpPr/>
            <p:nvPr/>
          </p:nvGrpSpPr>
          <p:grpSpPr>
            <a:xfrm>
              <a:off x="7322611" y="5390266"/>
              <a:ext cx="4376956" cy="4109903"/>
              <a:chOff x="7314298" y="5448457"/>
              <a:chExt cx="4376956" cy="410990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7F6B44B-BB21-490E-D546-024A30D92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1603" y="5448457"/>
                <a:ext cx="3722497" cy="3787535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E9F9205-A1AE-14D5-F35D-8B86EB0A6CA9}"/>
                  </a:ext>
                </a:extLst>
              </p:cNvPr>
              <p:cNvSpPr txBox="1"/>
              <p:nvPr/>
            </p:nvSpPr>
            <p:spPr>
              <a:xfrm>
                <a:off x="7314298" y="9189028"/>
                <a:ext cx="43769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solidFill>
                      <a:schemeClr val="tx2">
                        <a:lumMod val="10000"/>
                      </a:schemeClr>
                    </a:solidFill>
                  </a:rPr>
                  <a:t>Borge+, Phys. Scrip. </a:t>
                </a:r>
                <a:r>
                  <a:rPr lang="en-GB" sz="1800" b="1" dirty="0">
                    <a:solidFill>
                      <a:schemeClr val="tx2">
                        <a:lumMod val="10000"/>
                      </a:schemeClr>
                    </a:solidFill>
                  </a:rPr>
                  <a:t>36</a:t>
                </a:r>
                <a:r>
                  <a:rPr lang="en-GB" sz="1800" dirty="0">
                    <a:solidFill>
                      <a:schemeClr val="tx2">
                        <a:lumMod val="10000"/>
                      </a:schemeClr>
                    </a:solidFill>
                  </a:rPr>
                  <a:t>, 218-223 (1987)</a:t>
                </a:r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741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A912E-881F-AF48-6C03-FDB1A149E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A82F2E8D-BC37-BF8C-D9C6-3AC30A30A7B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367060"/>
                <a:ext cx="14960084" cy="73784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dirty="0"/>
                  <a:t>Muons for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decay</a:t>
                </a:r>
              </a:p>
            </p:txBody>
          </p:sp>
        </mc:Choice>
        <mc:Fallback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A82F2E8D-BC37-BF8C-D9C6-3AC30A30A7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367060"/>
                <a:ext cx="14960084" cy="737840"/>
              </a:xfrm>
              <a:blipFill>
                <a:blip r:embed="rId2"/>
                <a:stretch>
                  <a:fillRect l="-2241" t="-42149" b="-611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B412091-3CFC-FB39-763E-ABBBF02AC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5375A-C13B-4346-8061-34297223D4DA}" type="slidenum">
              <a:rPr lang="en-GB" smtClean="0"/>
              <a:t>9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57E7E8-BBD4-EB5D-6B17-89144CC22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996" y="5290156"/>
            <a:ext cx="5426912" cy="38720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36627A-B4BD-6571-F935-0220F8BB2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444" y="1211941"/>
            <a:ext cx="5454540" cy="37305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F6748A0-8A79-B0F9-4C8C-065F8A74B441}"/>
              </a:ext>
            </a:extLst>
          </p:cNvPr>
          <p:cNvGrpSpPr/>
          <p:nvPr/>
        </p:nvGrpSpPr>
        <p:grpSpPr>
          <a:xfrm>
            <a:off x="11135258" y="203747"/>
            <a:ext cx="6082517" cy="2763227"/>
            <a:chOff x="9799198" y="1367692"/>
            <a:chExt cx="6082517" cy="2763227"/>
          </a:xfrm>
        </p:grpSpPr>
        <p:pic>
          <p:nvPicPr>
            <p:cNvPr id="8196" name="Picture 4" descr="Feynman diagrams of the ordinary double beta decay (left) and the ...">
              <a:extLst>
                <a:ext uri="{FF2B5EF4-FFF2-40B4-BE49-F238E27FC236}">
                  <a16:creationId xmlns:a16="http://schemas.microsoft.com/office/drawing/2014/main" id="{5B28E921-FA9C-1FEE-CDFB-F82FA3A65C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818"/>
            <a:stretch>
              <a:fillRect/>
            </a:stretch>
          </p:blipFill>
          <p:spPr bwMode="auto">
            <a:xfrm>
              <a:off x="9799198" y="1367692"/>
              <a:ext cx="2939879" cy="2763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eynman diagrams of the ordinary double beta decay (left) and the ...">
              <a:extLst>
                <a:ext uri="{FF2B5EF4-FFF2-40B4-BE49-F238E27FC236}">
                  <a16:creationId xmlns:a16="http://schemas.microsoft.com/office/drawing/2014/main" id="{E82BA3EE-F922-8349-AAFA-A041E46042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46"/>
            <a:stretch>
              <a:fillRect/>
            </a:stretch>
          </p:blipFill>
          <p:spPr bwMode="auto">
            <a:xfrm>
              <a:off x="13020430" y="1367692"/>
              <a:ext cx="2861285" cy="2763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FAF2C3-EBD0-B377-9E2D-412EAE999585}"/>
                  </a:ext>
                </a:extLst>
              </p:cNvPr>
              <p:cNvSpPr txBox="1"/>
              <p:nvPr/>
            </p:nvSpPr>
            <p:spPr>
              <a:xfrm>
                <a:off x="0" y="1072302"/>
                <a:ext cx="5658338" cy="8451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Neutrinos: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Hard to detect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Mass hierarchy unknown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Could be their own antiparticle?   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  Lepton number violated!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Double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-decay processes of key interest</a:t>
                </a:r>
                <a:br>
                  <a:rPr lang="en-GB" sz="2400" b="0" dirty="0"/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bSup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sup>
                    </m:sSup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26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years (the Universe is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years old)</a:t>
                </a:r>
                <a:b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- 0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would show “peak” in E spectrum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Heavily dependent on input from nuclear theory: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400" i="1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sz="2400" i="1">
                                    <a:solidFill>
                                      <a:schemeClr val="tx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400" i="1">
                                    <a:solidFill>
                                      <a:schemeClr val="tx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GB" sz="2400" i="1">
                                    <a:solidFill>
                                      <a:schemeClr val="tx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b>
                              <m:sup>
                                <m:r>
                                  <a:rPr lang="en-GB" sz="2400" i="1">
                                    <a:solidFill>
                                      <a:schemeClr val="tx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GB" sz="2400" i="1">
                                    <a:solidFill>
                                      <a:schemeClr val="tx2">
                                        <a:lumMod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GB" sz="2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l-GR" sz="2400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l-GR" sz="2400" i="1" dirty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l-GR" sz="2400" i="1" dirty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sSup>
                      <m:sSupPr>
                        <m:ctrlPr>
                          <a:rPr lang="en-GB" sz="24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sz="2400" b="1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2400" b="1" i="1" dirty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400" b="1" i="1" dirty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𝑴</m:t>
                                </m:r>
                              </m:e>
                              <m:sup>
                                <m:r>
                                  <a:rPr lang="en-GB" sz="2400" b="1" i="1" dirty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2400" b="1" i="1" dirty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𝝂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l-GR" sz="24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sz="2400" b="1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1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GB" sz="2400" b="1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𝜷𝜷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GB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i="1" dirty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GB" sz="2400" i="1" dirty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endParaRPr lang="en-GB" sz="2400" dirty="0">
                  <a:solidFill>
                    <a:schemeClr val="tx2">
                      <a:lumMod val="10000"/>
                    </a:schemeClr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Turns out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  <a:t> capture good proxy</a:t>
                </a:r>
                <a:br>
                  <a:rPr lang="en-GB" sz="2400" b="1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- 100 MeV is around the same </a:t>
                </a:r>
                <a:r>
                  <a:rPr lang="en-GB" sz="2400" dirty="0" err="1">
                    <a:solidFill>
                      <a:schemeClr val="tx2">
                        <a:lumMod val="10000"/>
                      </a:schemeClr>
                    </a:solidFill>
                  </a:rPr>
                  <a:t>energy+momentum</a:t>
                </a: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 transfer</a:t>
                </a:r>
                <a:b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2">
                        <a:lumMod val="10000"/>
                      </a:schemeClr>
                    </a:solidFill>
                  </a:rPr>
                  <a:t>- Populates same intermediary states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FAF2C3-EBD0-B377-9E2D-412EAE999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72302"/>
                <a:ext cx="5658338" cy="8451160"/>
              </a:xfrm>
              <a:prstGeom prst="rect">
                <a:avLst/>
              </a:prstGeom>
              <a:blipFill>
                <a:blip r:embed="rId6"/>
                <a:stretch>
                  <a:fillRect l="-1401" t="-577" b="-7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A006ACCD-4373-396C-0C62-EEEF4F0AA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3059" y="3077199"/>
            <a:ext cx="4486882" cy="208335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6DD1E88-3A00-22B3-AEB7-0921832CBF7B}"/>
              </a:ext>
            </a:extLst>
          </p:cNvPr>
          <p:cNvGrpSpPr/>
          <p:nvPr/>
        </p:nvGrpSpPr>
        <p:grpSpPr>
          <a:xfrm>
            <a:off x="11488985" y="5517662"/>
            <a:ext cx="5750628" cy="3880643"/>
            <a:chOff x="11488985" y="5517662"/>
            <a:chExt cx="5750628" cy="38806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A043E7-E0A1-9ADD-ED7D-90A9B4924E1E}"/>
                </a:ext>
              </a:extLst>
            </p:cNvPr>
            <p:cNvSpPr txBox="1"/>
            <p:nvPr/>
          </p:nvSpPr>
          <p:spPr>
            <a:xfrm>
              <a:off x="12303732" y="9028973"/>
              <a:ext cx="47048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dirty="0" err="1"/>
                <a:t>Agostini</a:t>
              </a:r>
              <a:r>
                <a:rPr lang="da-DK" dirty="0"/>
                <a:t>+, Rev. Mod. </a:t>
              </a:r>
              <a:r>
                <a:rPr lang="da-DK" dirty="0" err="1"/>
                <a:t>Phys</a:t>
              </a:r>
              <a:r>
                <a:rPr lang="da-DK" dirty="0"/>
                <a:t>. </a:t>
              </a:r>
              <a:r>
                <a:rPr lang="da-DK" b="1" dirty="0"/>
                <a:t>95</a:t>
              </a:r>
              <a:r>
                <a:rPr lang="da-DK" dirty="0"/>
                <a:t>, 025002 (2023)</a:t>
              </a:r>
              <a:endParaRPr lang="en-GB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113FA5-5996-F305-0CCB-882B22B2A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88985" y="5517662"/>
              <a:ext cx="5750628" cy="3574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324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1652</Words>
  <Application>Microsoft Office PowerPoint</Application>
  <PresentationFormat>Custom</PresentationFormat>
  <Paragraphs>134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Cambria Math</vt:lpstr>
      <vt:lpstr>CMR12</vt:lpstr>
      <vt:lpstr>CMTI12</vt:lpstr>
      <vt:lpstr>Noto Sans</vt:lpstr>
      <vt:lpstr>Office Theme</vt:lpstr>
      <vt:lpstr>PowerPoint Presentation</vt:lpstr>
      <vt:lpstr>Overview</vt:lpstr>
      <vt:lpstr>What is a muon?</vt:lpstr>
      <vt:lpstr>Why muons?</vt:lpstr>
      <vt:lpstr>Muonic atoms</vt:lpstr>
      <vt:lpstr>Muon capture on nucleus</vt:lpstr>
      <vt:lpstr>Muon capture as proxy for r-process modelling </vt:lpstr>
      <vt:lpstr>GT strength distribution and the GT Giant Resonance</vt:lpstr>
      <vt:lpstr>Muons for 0ν2β decay</vt:lpstr>
      <vt:lpstr>208Pb – can muons break it?</vt:lpstr>
      <vt:lpstr>EDM of the muon</vt:lpstr>
      <vt:lpstr>Muon catalysed fusion</vt:lpstr>
      <vt:lpstr>Where for muons?</vt:lpstr>
      <vt:lpstr>STFC’s ISIS facility</vt:lpstr>
      <vt:lpstr>STFC’s ISIS facility</vt:lpstr>
      <vt:lpstr>Muon capture on 93Nb</vt:lpstr>
      <vt:lpstr>The μTANTS project μ Total Absorption Nuclear Transition Spectrometer</vt:lpstr>
      <vt:lpstr>Conclusions and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Cubiss</dc:creator>
  <cp:lastModifiedBy>James Cubiss</cp:lastModifiedBy>
  <cp:revision>1</cp:revision>
  <cp:lastPrinted>2026-04-15T16:29:40Z</cp:lastPrinted>
  <dcterms:created xsi:type="dcterms:W3CDTF">2025-01-31T14:49:55Z</dcterms:created>
  <dcterms:modified xsi:type="dcterms:W3CDTF">2026-04-16T08:10:34Z</dcterms:modified>
</cp:coreProperties>
</file>