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  <p:sldMasterId id="2147483700" r:id="rId5"/>
  </p:sldMasterIdLst>
  <p:notesMasterIdLst>
    <p:notesMasterId r:id="rId17"/>
  </p:notesMasterIdLst>
  <p:sldIdLst>
    <p:sldId id="257" r:id="rId6"/>
    <p:sldId id="281" r:id="rId7"/>
    <p:sldId id="287" r:id="rId8"/>
    <p:sldId id="288" r:id="rId9"/>
    <p:sldId id="290" r:id="rId10"/>
    <p:sldId id="298" r:id="rId11"/>
    <p:sldId id="295" r:id="rId12"/>
    <p:sldId id="297" r:id="rId13"/>
    <p:sldId id="296" r:id="rId14"/>
    <p:sldId id="291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900"/>
    <a:srgbClr val="FF6900"/>
    <a:srgbClr val="003088"/>
    <a:srgbClr val="1E5DF8"/>
    <a:srgbClr val="626262"/>
    <a:srgbClr val="FFFFFF"/>
    <a:srgbClr val="00BED5"/>
    <a:srgbClr val="C13D33"/>
    <a:srgbClr val="E94D36"/>
    <a:srgbClr val="BE2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DC9F06-46A3-4915-B2C4-28D365CC59B8}" v="58" dt="2025-11-06T08:18:12.9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422"/>
  </p:normalViewPr>
  <p:slideViewPr>
    <p:cSldViewPr snapToGrid="0" snapToObjects="1">
      <p:cViewPr varScale="1">
        <p:scale>
          <a:sx n="161" d="100"/>
          <a:sy n="161" d="100"/>
        </p:scale>
        <p:origin x="152" y="100"/>
      </p:cViewPr>
      <p:guideLst>
        <p:guide orient="horz" pos="323"/>
        <p:guide pos="325"/>
        <p:guide orient="horz" pos="3974"/>
        <p:guide pos="7355"/>
        <p:guide pos="3840"/>
        <p:guide orient="horz" pos="867"/>
        <p:guide orient="horz" pos="3634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y, Jack (STFC,RAL,TECH)" userId="e2b383dc-0201-40db-95ba-9b0bca74e06d" providerId="ADAL" clId="{1705903D-6700-46A7-BB7A-125C7A1799D3}"/>
    <pc:docChg chg="undo custSel addSld delSld modSld">
      <pc:chgData name="Day, Jack (STFC,RAL,TECH)" userId="e2b383dc-0201-40db-95ba-9b0bca74e06d" providerId="ADAL" clId="{1705903D-6700-46A7-BB7A-125C7A1799D3}" dt="2024-09-05T13:35:34.243" v="2826" actId="1076"/>
      <pc:docMkLst>
        <pc:docMk/>
      </pc:docMkLst>
      <pc:sldChg chg="modSp mod">
        <pc:chgData name="Day, Jack (STFC,RAL,TECH)" userId="e2b383dc-0201-40db-95ba-9b0bca74e06d" providerId="ADAL" clId="{1705903D-6700-46A7-BB7A-125C7A1799D3}" dt="2024-09-05T12:58:17.676" v="31" actId="1036"/>
        <pc:sldMkLst>
          <pc:docMk/>
          <pc:sldMk cId="3224382533" sldId="257"/>
        </pc:sldMkLst>
      </pc:sldChg>
      <pc:sldChg chg="addSp delSp modSp mod">
        <pc:chgData name="Day, Jack (STFC,RAL,TECH)" userId="e2b383dc-0201-40db-95ba-9b0bca74e06d" providerId="ADAL" clId="{1705903D-6700-46A7-BB7A-125C7A1799D3}" dt="2024-09-05T13:07:54.523" v="568" actId="20577"/>
        <pc:sldMkLst>
          <pc:docMk/>
          <pc:sldMk cId="3132929951" sldId="281"/>
        </pc:sldMkLst>
      </pc:sldChg>
      <pc:sldChg chg="del">
        <pc:chgData name="Day, Jack (STFC,RAL,TECH)" userId="e2b383dc-0201-40db-95ba-9b0bca74e06d" providerId="ADAL" clId="{1705903D-6700-46A7-BB7A-125C7A1799D3}" dt="2024-09-05T13:23:35.736" v="1494" actId="47"/>
        <pc:sldMkLst>
          <pc:docMk/>
          <pc:sldMk cId="3858333916" sldId="282"/>
        </pc:sldMkLst>
      </pc:sldChg>
      <pc:sldChg chg="del">
        <pc:chgData name="Day, Jack (STFC,RAL,TECH)" userId="e2b383dc-0201-40db-95ba-9b0bca74e06d" providerId="ADAL" clId="{1705903D-6700-46A7-BB7A-125C7A1799D3}" dt="2024-09-05T13:23:29.401" v="1490" actId="47"/>
        <pc:sldMkLst>
          <pc:docMk/>
          <pc:sldMk cId="685977869" sldId="283"/>
        </pc:sldMkLst>
      </pc:sldChg>
      <pc:sldChg chg="del">
        <pc:chgData name="Day, Jack (STFC,RAL,TECH)" userId="e2b383dc-0201-40db-95ba-9b0bca74e06d" providerId="ADAL" clId="{1705903D-6700-46A7-BB7A-125C7A1799D3}" dt="2024-09-05T13:23:31.994" v="1491" actId="47"/>
        <pc:sldMkLst>
          <pc:docMk/>
          <pc:sldMk cId="138135859" sldId="284"/>
        </pc:sldMkLst>
      </pc:sldChg>
      <pc:sldChg chg="del">
        <pc:chgData name="Day, Jack (STFC,RAL,TECH)" userId="e2b383dc-0201-40db-95ba-9b0bca74e06d" providerId="ADAL" clId="{1705903D-6700-46A7-BB7A-125C7A1799D3}" dt="2024-09-05T13:23:34.613" v="1493" actId="47"/>
        <pc:sldMkLst>
          <pc:docMk/>
          <pc:sldMk cId="3282745740" sldId="285"/>
        </pc:sldMkLst>
      </pc:sldChg>
      <pc:sldChg chg="del">
        <pc:chgData name="Day, Jack (STFC,RAL,TECH)" userId="e2b383dc-0201-40db-95ba-9b0bca74e06d" providerId="ADAL" clId="{1705903D-6700-46A7-BB7A-125C7A1799D3}" dt="2024-09-05T13:23:32.984" v="1492" actId="47"/>
        <pc:sldMkLst>
          <pc:docMk/>
          <pc:sldMk cId="25420817" sldId="286"/>
        </pc:sldMkLst>
      </pc:sldChg>
      <pc:sldChg chg="addSp delSp modSp add mod">
        <pc:chgData name="Day, Jack (STFC,RAL,TECH)" userId="e2b383dc-0201-40db-95ba-9b0bca74e06d" providerId="ADAL" clId="{1705903D-6700-46A7-BB7A-125C7A1799D3}" dt="2024-09-05T13:14:05.460" v="790"/>
        <pc:sldMkLst>
          <pc:docMk/>
          <pc:sldMk cId="2291737073" sldId="287"/>
        </pc:sldMkLst>
      </pc:sldChg>
      <pc:sldChg chg="addSp delSp modSp add mod">
        <pc:chgData name="Day, Jack (STFC,RAL,TECH)" userId="e2b383dc-0201-40db-95ba-9b0bca74e06d" providerId="ADAL" clId="{1705903D-6700-46A7-BB7A-125C7A1799D3}" dt="2024-09-05T13:33:50.968" v="2821" actId="115"/>
        <pc:sldMkLst>
          <pc:docMk/>
          <pc:sldMk cId="2844335656" sldId="288"/>
        </pc:sldMkLst>
      </pc:sldChg>
      <pc:sldChg chg="addSp delSp modSp add mod">
        <pc:chgData name="Day, Jack (STFC,RAL,TECH)" userId="e2b383dc-0201-40db-95ba-9b0bca74e06d" providerId="ADAL" clId="{1705903D-6700-46A7-BB7A-125C7A1799D3}" dt="2024-09-05T13:35:34.243" v="2826" actId="1076"/>
        <pc:sldMkLst>
          <pc:docMk/>
          <pc:sldMk cId="1786982033" sldId="289"/>
        </pc:sldMkLst>
      </pc:sldChg>
      <pc:sldChg chg="addSp delSp modSp add mod">
        <pc:chgData name="Day, Jack (STFC,RAL,TECH)" userId="e2b383dc-0201-40db-95ba-9b0bca74e06d" providerId="ADAL" clId="{1705903D-6700-46A7-BB7A-125C7A1799D3}" dt="2024-09-05T13:28:03.205" v="2143" actId="20577"/>
        <pc:sldMkLst>
          <pc:docMk/>
          <pc:sldMk cId="3872147295" sldId="290"/>
        </pc:sldMkLst>
      </pc:sldChg>
      <pc:sldChg chg="addSp delSp modSp add mod">
        <pc:chgData name="Day, Jack (STFC,RAL,TECH)" userId="e2b383dc-0201-40db-95ba-9b0bca74e06d" providerId="ADAL" clId="{1705903D-6700-46A7-BB7A-125C7A1799D3}" dt="2024-09-05T13:33:35.120" v="2811" actId="20577"/>
        <pc:sldMkLst>
          <pc:docMk/>
          <pc:sldMk cId="3525275686" sldId="291"/>
        </pc:sldMkLst>
      </pc:sldChg>
    </pc:docChg>
  </pc:docChgLst>
  <pc:docChgLst>
    <pc:chgData name="Day, Jack (STFC,RAL,TECH)" userId="e2b383dc-0201-40db-95ba-9b0bca74e06d" providerId="ADAL" clId="{E1DBDDCC-3245-4481-B580-6832A6C4771F}"/>
    <pc:docChg chg="undo custSel addSld delSld modSld">
      <pc:chgData name="Day, Jack (STFC,RAL,TECH)" userId="e2b383dc-0201-40db-95ba-9b0bca74e06d" providerId="ADAL" clId="{E1DBDDCC-3245-4481-B580-6832A6C4771F}" dt="2023-08-22T10:54:00.917" v="1674" actId="20577"/>
      <pc:docMkLst>
        <pc:docMk/>
      </pc:docMkLst>
      <pc:sldChg chg="modSp mod">
        <pc:chgData name="Day, Jack (STFC,RAL,TECH)" userId="e2b383dc-0201-40db-95ba-9b0bca74e06d" providerId="ADAL" clId="{E1DBDDCC-3245-4481-B580-6832A6C4771F}" dt="2023-08-21T09:59:58.857" v="162" actId="1076"/>
        <pc:sldMkLst>
          <pc:docMk/>
          <pc:sldMk cId="3224382533" sldId="257"/>
        </pc:sldMkLst>
      </pc:sldChg>
      <pc:sldChg chg="del">
        <pc:chgData name="Day, Jack (STFC,RAL,TECH)" userId="e2b383dc-0201-40db-95ba-9b0bca74e06d" providerId="ADAL" clId="{E1DBDDCC-3245-4481-B580-6832A6C4771F}" dt="2023-08-21T09:58:21.549" v="52" actId="47"/>
        <pc:sldMkLst>
          <pc:docMk/>
          <pc:sldMk cId="4097767934" sldId="267"/>
        </pc:sldMkLst>
      </pc:sldChg>
      <pc:sldChg chg="del">
        <pc:chgData name="Day, Jack (STFC,RAL,TECH)" userId="e2b383dc-0201-40db-95ba-9b0bca74e06d" providerId="ADAL" clId="{E1DBDDCC-3245-4481-B580-6832A6C4771F}" dt="2023-08-21T09:58:19.325" v="51" actId="47"/>
        <pc:sldMkLst>
          <pc:docMk/>
          <pc:sldMk cId="3066094382" sldId="278"/>
        </pc:sldMkLst>
      </pc:sldChg>
      <pc:sldChg chg="del">
        <pc:chgData name="Day, Jack (STFC,RAL,TECH)" userId="e2b383dc-0201-40db-95ba-9b0bca74e06d" providerId="ADAL" clId="{E1DBDDCC-3245-4481-B580-6832A6C4771F}" dt="2023-08-21T09:58:19.325" v="51" actId="47"/>
        <pc:sldMkLst>
          <pc:docMk/>
          <pc:sldMk cId="1375229725" sldId="279"/>
        </pc:sldMkLst>
      </pc:sldChg>
      <pc:sldChg chg="del">
        <pc:chgData name="Day, Jack (STFC,RAL,TECH)" userId="e2b383dc-0201-40db-95ba-9b0bca74e06d" providerId="ADAL" clId="{E1DBDDCC-3245-4481-B580-6832A6C4771F}" dt="2023-08-21T09:58:22.819" v="53" actId="47"/>
        <pc:sldMkLst>
          <pc:docMk/>
          <pc:sldMk cId="4024972003" sldId="280"/>
        </pc:sldMkLst>
      </pc:sldChg>
      <pc:sldChg chg="addSp delSp modSp mod">
        <pc:chgData name="Day, Jack (STFC,RAL,TECH)" userId="e2b383dc-0201-40db-95ba-9b0bca74e06d" providerId="ADAL" clId="{E1DBDDCC-3245-4481-B580-6832A6C4771F}" dt="2023-08-21T14:54:41.336" v="1439" actId="1076"/>
        <pc:sldMkLst>
          <pc:docMk/>
          <pc:sldMk cId="3132929951" sldId="281"/>
        </pc:sldMkLst>
      </pc:sldChg>
      <pc:sldChg chg="del">
        <pc:chgData name="Day, Jack (STFC,RAL,TECH)" userId="e2b383dc-0201-40db-95ba-9b0bca74e06d" providerId="ADAL" clId="{E1DBDDCC-3245-4481-B580-6832A6C4771F}" dt="2023-08-21T09:58:15.780" v="50" actId="47"/>
        <pc:sldMkLst>
          <pc:docMk/>
          <pc:sldMk cId="1307344106" sldId="282"/>
        </pc:sldMkLst>
      </pc:sldChg>
      <pc:sldChg chg="addSp delSp modSp add mod">
        <pc:chgData name="Day, Jack (STFC,RAL,TECH)" userId="e2b383dc-0201-40db-95ba-9b0bca74e06d" providerId="ADAL" clId="{E1DBDDCC-3245-4481-B580-6832A6C4771F}" dt="2023-08-22T10:54:00.917" v="1674" actId="20577"/>
        <pc:sldMkLst>
          <pc:docMk/>
          <pc:sldMk cId="3858333916" sldId="282"/>
        </pc:sldMkLst>
      </pc:sldChg>
      <pc:sldChg chg="addSp modSp add mod">
        <pc:chgData name="Day, Jack (STFC,RAL,TECH)" userId="e2b383dc-0201-40db-95ba-9b0bca74e06d" providerId="ADAL" clId="{E1DBDDCC-3245-4481-B580-6832A6C4771F}" dt="2023-08-21T14:48:14.465" v="876" actId="1076"/>
        <pc:sldMkLst>
          <pc:docMk/>
          <pc:sldMk cId="685977869" sldId="283"/>
        </pc:sldMkLst>
      </pc:sldChg>
      <pc:sldChg chg="del">
        <pc:chgData name="Day, Jack (STFC,RAL,TECH)" userId="e2b383dc-0201-40db-95ba-9b0bca74e06d" providerId="ADAL" clId="{E1DBDDCC-3245-4481-B580-6832A6C4771F}" dt="2023-08-21T09:58:15.780" v="50" actId="47"/>
        <pc:sldMkLst>
          <pc:docMk/>
          <pc:sldMk cId="2105260557" sldId="283"/>
        </pc:sldMkLst>
      </pc:sldChg>
      <pc:sldChg chg="addSp modSp add mod">
        <pc:chgData name="Day, Jack (STFC,RAL,TECH)" userId="e2b383dc-0201-40db-95ba-9b0bca74e06d" providerId="ADAL" clId="{E1DBDDCC-3245-4481-B580-6832A6C4771F}" dt="2023-08-21T14:50:44.890" v="1036" actId="1076"/>
        <pc:sldMkLst>
          <pc:docMk/>
          <pc:sldMk cId="138135859" sldId="284"/>
        </pc:sldMkLst>
      </pc:sldChg>
      <pc:sldChg chg="del">
        <pc:chgData name="Day, Jack (STFC,RAL,TECH)" userId="e2b383dc-0201-40db-95ba-9b0bca74e06d" providerId="ADAL" clId="{E1DBDDCC-3245-4481-B580-6832A6C4771F}" dt="2023-08-21T09:58:15.780" v="50" actId="47"/>
        <pc:sldMkLst>
          <pc:docMk/>
          <pc:sldMk cId="3539588074" sldId="284"/>
        </pc:sldMkLst>
      </pc:sldChg>
      <pc:sldChg chg="addSp modSp add mod">
        <pc:chgData name="Day, Jack (STFC,RAL,TECH)" userId="e2b383dc-0201-40db-95ba-9b0bca74e06d" providerId="ADAL" clId="{E1DBDDCC-3245-4481-B580-6832A6C4771F}" dt="2023-08-21T14:58:12.260" v="1591" actId="20577"/>
        <pc:sldMkLst>
          <pc:docMk/>
          <pc:sldMk cId="3282745740" sldId="285"/>
        </pc:sldMkLst>
      </pc:sldChg>
      <pc:sldChg chg="addSp modSp add mod">
        <pc:chgData name="Day, Jack (STFC,RAL,TECH)" userId="e2b383dc-0201-40db-95ba-9b0bca74e06d" providerId="ADAL" clId="{E1DBDDCC-3245-4481-B580-6832A6C4771F}" dt="2023-08-21T14:56:13.202" v="1490" actId="313"/>
        <pc:sldMkLst>
          <pc:docMk/>
          <pc:sldMk cId="25420817" sldId="286"/>
        </pc:sldMkLst>
      </pc:sldChg>
    </pc:docChg>
  </pc:docChgLst>
  <pc:docChgLst>
    <pc:chgData name="Day, Jack (STFC,RAL,TECH)" userId="e2b383dc-0201-40db-95ba-9b0bca74e06d" providerId="ADAL" clId="{5AAAC843-E0AC-4A36-8613-D113B810D2BE}"/>
    <pc:docChg chg="undo custSel addSld modSld">
      <pc:chgData name="Day, Jack (STFC,RAL,TECH)" userId="e2b383dc-0201-40db-95ba-9b0bca74e06d" providerId="ADAL" clId="{5AAAC843-E0AC-4A36-8613-D113B810D2BE}" dt="2025-02-25T09:14:33.438" v="1788" actId="20577"/>
      <pc:docMkLst>
        <pc:docMk/>
      </pc:docMkLst>
      <pc:sldChg chg="modSp mod">
        <pc:chgData name="Day, Jack (STFC,RAL,TECH)" userId="e2b383dc-0201-40db-95ba-9b0bca74e06d" providerId="ADAL" clId="{5AAAC843-E0AC-4A36-8613-D113B810D2BE}" dt="2025-02-25T08:42:18.510" v="40" actId="20577"/>
        <pc:sldMkLst>
          <pc:docMk/>
          <pc:sldMk cId="3224382533" sldId="257"/>
        </pc:sldMkLst>
      </pc:sldChg>
      <pc:sldChg chg="add setBg">
        <pc:chgData name="Day, Jack (STFC,RAL,TECH)" userId="e2b383dc-0201-40db-95ba-9b0bca74e06d" providerId="ADAL" clId="{5AAAC843-E0AC-4A36-8613-D113B810D2BE}" dt="2025-02-25T08:41:56.988" v="0"/>
        <pc:sldMkLst>
          <pc:docMk/>
          <pc:sldMk cId="282730942" sldId="273"/>
        </pc:sldMkLst>
      </pc:sldChg>
      <pc:sldChg chg="delSp modSp mod delAnim">
        <pc:chgData name="Day, Jack (STFC,RAL,TECH)" userId="e2b383dc-0201-40db-95ba-9b0bca74e06d" providerId="ADAL" clId="{5AAAC843-E0AC-4A36-8613-D113B810D2BE}" dt="2025-02-25T09:13:33.289" v="1750" actId="1076"/>
        <pc:sldMkLst>
          <pc:docMk/>
          <pc:sldMk cId="3132929951" sldId="281"/>
        </pc:sldMkLst>
      </pc:sldChg>
      <pc:sldChg chg="addSp delSp modSp mod">
        <pc:chgData name="Day, Jack (STFC,RAL,TECH)" userId="e2b383dc-0201-40db-95ba-9b0bca74e06d" providerId="ADAL" clId="{5AAAC843-E0AC-4A36-8613-D113B810D2BE}" dt="2025-02-25T09:14:33.438" v="1788" actId="20577"/>
        <pc:sldMkLst>
          <pc:docMk/>
          <pc:sldMk cId="2291737073" sldId="287"/>
        </pc:sldMkLst>
      </pc:sldChg>
      <pc:sldChg chg="addSp delSp modSp add mod modAnim">
        <pc:chgData name="Day, Jack (STFC,RAL,TECH)" userId="e2b383dc-0201-40db-95ba-9b0bca74e06d" providerId="ADAL" clId="{5AAAC843-E0AC-4A36-8613-D113B810D2BE}" dt="2025-02-25T09:13:14.097" v="1744" actId="14100"/>
        <pc:sldMkLst>
          <pc:docMk/>
          <pc:sldMk cId="857812871" sldId="288"/>
        </pc:sldMkLst>
      </pc:sldChg>
    </pc:docChg>
  </pc:docChgLst>
  <pc:docChgLst>
    <pc:chgData name="Day, Jack (STFC,RAL,TECH)" userId="e2b383dc-0201-40db-95ba-9b0bca74e06d" providerId="ADAL" clId="{D24680A4-2048-44CB-B76B-BBEE4CC1F176}"/>
    <pc:docChg chg="custSel addSld delSld modSld sldOrd">
      <pc:chgData name="Day, Jack (STFC,RAL,TECH)" userId="e2b383dc-0201-40db-95ba-9b0bca74e06d" providerId="ADAL" clId="{D24680A4-2048-44CB-B76B-BBEE4CC1F176}" dt="2025-11-06T08:19:50.813" v="3907"/>
      <pc:docMkLst>
        <pc:docMk/>
      </pc:docMkLst>
      <pc:sldChg chg="modSp mod">
        <pc:chgData name="Day, Jack (STFC,RAL,TECH)" userId="e2b383dc-0201-40db-95ba-9b0bca74e06d" providerId="ADAL" clId="{D24680A4-2048-44CB-B76B-BBEE4CC1F176}" dt="2025-11-06T07:27:35.374" v="57" actId="1076"/>
        <pc:sldMkLst>
          <pc:docMk/>
          <pc:sldMk cId="3224382533" sldId="257"/>
        </pc:sldMkLst>
        <pc:spChg chg="mod">
          <ac:chgData name="Day, Jack (STFC,RAL,TECH)" userId="e2b383dc-0201-40db-95ba-9b0bca74e06d" providerId="ADAL" clId="{D24680A4-2048-44CB-B76B-BBEE4CC1F176}" dt="2025-11-06T07:27:24.844" v="47" actId="20577"/>
          <ac:spMkLst>
            <pc:docMk/>
            <pc:sldMk cId="3224382533" sldId="257"/>
            <ac:spMk id="3" creationId="{78DB0FE0-A4AF-D848-8925-91A37993D74D}"/>
          </ac:spMkLst>
        </pc:spChg>
        <pc:spChg chg="mod">
          <ac:chgData name="Day, Jack (STFC,RAL,TECH)" userId="e2b383dc-0201-40db-95ba-9b0bca74e06d" providerId="ADAL" clId="{D24680A4-2048-44CB-B76B-BBEE4CC1F176}" dt="2025-11-06T07:27:35.374" v="57" actId="1076"/>
          <ac:spMkLst>
            <pc:docMk/>
            <pc:sldMk cId="3224382533" sldId="257"/>
            <ac:spMk id="5" creationId="{0BEB0AE4-391E-6F41-84C6-D4EEDF519A31}"/>
          </ac:spMkLst>
        </pc:spChg>
      </pc:sldChg>
      <pc:sldChg chg="addSp modSp mod">
        <pc:chgData name="Day, Jack (STFC,RAL,TECH)" userId="e2b383dc-0201-40db-95ba-9b0bca74e06d" providerId="ADAL" clId="{D24680A4-2048-44CB-B76B-BBEE4CC1F176}" dt="2025-11-06T08:18:22.507" v="3882" actId="14100"/>
        <pc:sldMkLst>
          <pc:docMk/>
          <pc:sldMk cId="282730942" sldId="273"/>
        </pc:sldMkLst>
        <pc:spChg chg="add mod">
          <ac:chgData name="Day, Jack (STFC,RAL,TECH)" userId="e2b383dc-0201-40db-95ba-9b0bca74e06d" providerId="ADAL" clId="{D24680A4-2048-44CB-B76B-BBEE4CC1F176}" dt="2025-11-06T08:18:22.507" v="3882" actId="14100"/>
          <ac:spMkLst>
            <pc:docMk/>
            <pc:sldMk cId="282730942" sldId="273"/>
            <ac:spMk id="2" creationId="{515E4759-4110-11B2-1BC4-B032DFAB4025}"/>
          </ac:spMkLst>
        </pc:spChg>
      </pc:sldChg>
      <pc:sldChg chg="addSp delSp modSp mod">
        <pc:chgData name="Day, Jack (STFC,RAL,TECH)" userId="e2b383dc-0201-40db-95ba-9b0bca74e06d" providerId="ADAL" clId="{D24680A4-2048-44CB-B76B-BBEE4CC1F176}" dt="2025-11-06T08:18:45.989" v="3883" actId="20577"/>
        <pc:sldMkLst>
          <pc:docMk/>
          <pc:sldMk cId="3132929951" sldId="281"/>
        </pc:sldMkLst>
        <pc:spChg chg="add mod">
          <ac:chgData name="Day, Jack (STFC,RAL,TECH)" userId="e2b383dc-0201-40db-95ba-9b0bca74e06d" providerId="ADAL" clId="{D24680A4-2048-44CB-B76B-BBEE4CC1F176}" dt="2025-11-06T07:31:52.313" v="248" actId="5793"/>
          <ac:spMkLst>
            <pc:docMk/>
            <pc:sldMk cId="3132929951" sldId="281"/>
            <ac:spMk id="5" creationId="{FB0660ED-CAA6-B1AC-28F1-60897356E724}"/>
          </ac:spMkLst>
        </pc:spChg>
        <pc:spChg chg="del">
          <ac:chgData name="Day, Jack (STFC,RAL,TECH)" userId="e2b383dc-0201-40db-95ba-9b0bca74e06d" providerId="ADAL" clId="{D24680A4-2048-44CB-B76B-BBEE4CC1F176}" dt="2025-11-06T07:29:33.277" v="208" actId="478"/>
          <ac:spMkLst>
            <pc:docMk/>
            <pc:sldMk cId="3132929951" sldId="281"/>
            <ac:spMk id="6" creationId="{C821D05D-176F-A8CF-DA82-D11BD4418B7B}"/>
          </ac:spMkLst>
        </pc:spChg>
        <pc:spChg chg="mod">
          <ac:chgData name="Day, Jack (STFC,RAL,TECH)" userId="e2b383dc-0201-40db-95ba-9b0bca74e06d" providerId="ADAL" clId="{D24680A4-2048-44CB-B76B-BBEE4CC1F176}" dt="2025-11-06T08:18:45.989" v="3883" actId="20577"/>
          <ac:spMkLst>
            <pc:docMk/>
            <pc:sldMk cId="3132929951" sldId="281"/>
            <ac:spMk id="7" creationId="{108DC7F5-099C-FD4D-905A-DC79A38901EC}"/>
          </ac:spMkLst>
        </pc:spChg>
        <pc:spChg chg="mod">
          <ac:chgData name="Day, Jack (STFC,RAL,TECH)" userId="e2b383dc-0201-40db-95ba-9b0bca74e06d" providerId="ADAL" clId="{D24680A4-2048-44CB-B76B-BBEE4CC1F176}" dt="2025-11-06T07:27:40.947" v="69" actId="20577"/>
          <ac:spMkLst>
            <pc:docMk/>
            <pc:sldMk cId="3132929951" sldId="281"/>
            <ac:spMk id="9" creationId="{DE67786B-8CF6-7140-A9BE-F2F0A0F1F7F0}"/>
          </ac:spMkLst>
        </pc:spChg>
        <pc:spChg chg="del">
          <ac:chgData name="Day, Jack (STFC,RAL,TECH)" userId="e2b383dc-0201-40db-95ba-9b0bca74e06d" providerId="ADAL" clId="{D24680A4-2048-44CB-B76B-BBEE4CC1F176}" dt="2025-11-06T07:29:33.277" v="208" actId="478"/>
          <ac:spMkLst>
            <pc:docMk/>
            <pc:sldMk cId="3132929951" sldId="281"/>
            <ac:spMk id="10" creationId="{55B238D1-D18B-0C96-7A06-5CA78C910B4D}"/>
          </ac:spMkLst>
        </pc:spChg>
        <pc:spChg chg="del">
          <ac:chgData name="Day, Jack (STFC,RAL,TECH)" userId="e2b383dc-0201-40db-95ba-9b0bca74e06d" providerId="ADAL" clId="{D24680A4-2048-44CB-B76B-BBEE4CC1F176}" dt="2025-11-06T07:29:33.277" v="208" actId="478"/>
          <ac:spMkLst>
            <pc:docMk/>
            <pc:sldMk cId="3132929951" sldId="281"/>
            <ac:spMk id="11" creationId="{8D8BC58F-4AEF-E9F8-8C28-69745FD9362F}"/>
          </ac:spMkLst>
        </pc:spChg>
        <pc:spChg chg="del">
          <ac:chgData name="Day, Jack (STFC,RAL,TECH)" userId="e2b383dc-0201-40db-95ba-9b0bca74e06d" providerId="ADAL" clId="{D24680A4-2048-44CB-B76B-BBEE4CC1F176}" dt="2025-11-06T07:29:33.277" v="208" actId="478"/>
          <ac:spMkLst>
            <pc:docMk/>
            <pc:sldMk cId="3132929951" sldId="281"/>
            <ac:spMk id="12" creationId="{CB9300B2-6DE6-D623-7A27-0EADC87E8CBA}"/>
          </ac:spMkLst>
        </pc:spChg>
        <pc:spChg chg="del">
          <ac:chgData name="Day, Jack (STFC,RAL,TECH)" userId="e2b383dc-0201-40db-95ba-9b0bca74e06d" providerId="ADAL" clId="{D24680A4-2048-44CB-B76B-BBEE4CC1F176}" dt="2025-11-06T07:29:33.277" v="208" actId="478"/>
          <ac:spMkLst>
            <pc:docMk/>
            <pc:sldMk cId="3132929951" sldId="281"/>
            <ac:spMk id="13" creationId="{C3704318-D0A3-76E3-CFAC-1E1C52E35236}"/>
          </ac:spMkLst>
        </pc:spChg>
        <pc:spChg chg="del">
          <ac:chgData name="Day, Jack (STFC,RAL,TECH)" userId="e2b383dc-0201-40db-95ba-9b0bca74e06d" providerId="ADAL" clId="{D24680A4-2048-44CB-B76B-BBEE4CC1F176}" dt="2025-11-06T07:29:33.277" v="208" actId="478"/>
          <ac:spMkLst>
            <pc:docMk/>
            <pc:sldMk cId="3132929951" sldId="281"/>
            <ac:spMk id="14" creationId="{F9AA1C83-9BBA-97A9-865B-BA8FFB6A7591}"/>
          </ac:spMkLst>
        </pc:spChg>
        <pc:spChg chg="del">
          <ac:chgData name="Day, Jack (STFC,RAL,TECH)" userId="e2b383dc-0201-40db-95ba-9b0bca74e06d" providerId="ADAL" clId="{D24680A4-2048-44CB-B76B-BBEE4CC1F176}" dt="2025-11-06T07:29:33.277" v="208" actId="478"/>
          <ac:spMkLst>
            <pc:docMk/>
            <pc:sldMk cId="3132929951" sldId="281"/>
            <ac:spMk id="15" creationId="{0DE4F83B-37D9-0965-61A0-C4BE625E69E4}"/>
          </ac:spMkLst>
        </pc:spChg>
        <pc:spChg chg="del">
          <ac:chgData name="Day, Jack (STFC,RAL,TECH)" userId="e2b383dc-0201-40db-95ba-9b0bca74e06d" providerId="ADAL" clId="{D24680A4-2048-44CB-B76B-BBEE4CC1F176}" dt="2025-11-06T07:29:33.277" v="208" actId="478"/>
          <ac:spMkLst>
            <pc:docMk/>
            <pc:sldMk cId="3132929951" sldId="281"/>
            <ac:spMk id="16" creationId="{F5966F77-CC39-42A8-1750-B31682DC7423}"/>
          </ac:spMkLst>
        </pc:spChg>
        <pc:spChg chg="del">
          <ac:chgData name="Day, Jack (STFC,RAL,TECH)" userId="e2b383dc-0201-40db-95ba-9b0bca74e06d" providerId="ADAL" clId="{D24680A4-2048-44CB-B76B-BBEE4CC1F176}" dt="2025-11-06T07:29:33.277" v="208" actId="478"/>
          <ac:spMkLst>
            <pc:docMk/>
            <pc:sldMk cId="3132929951" sldId="281"/>
            <ac:spMk id="17" creationId="{D7EA206A-3F71-51C9-A3A1-A29365BE3E41}"/>
          </ac:spMkLst>
        </pc:spChg>
        <pc:spChg chg="del">
          <ac:chgData name="Day, Jack (STFC,RAL,TECH)" userId="e2b383dc-0201-40db-95ba-9b0bca74e06d" providerId="ADAL" clId="{D24680A4-2048-44CB-B76B-BBEE4CC1F176}" dt="2025-11-06T07:29:33.277" v="208" actId="478"/>
          <ac:spMkLst>
            <pc:docMk/>
            <pc:sldMk cId="3132929951" sldId="281"/>
            <ac:spMk id="18" creationId="{6BD10AAF-185A-CB5C-D221-BAD8515025D8}"/>
          </ac:spMkLst>
        </pc:spChg>
        <pc:picChg chg="add mod">
          <ac:chgData name="Day, Jack (STFC,RAL,TECH)" userId="e2b383dc-0201-40db-95ba-9b0bca74e06d" providerId="ADAL" clId="{D24680A4-2048-44CB-B76B-BBEE4CC1F176}" dt="2025-11-06T07:31:31.660" v="211" actId="27614"/>
          <ac:picMkLst>
            <pc:docMk/>
            <pc:sldMk cId="3132929951" sldId="281"/>
            <ac:picMk id="3" creationId="{EC759A99-8406-E2EE-4889-4003AF65ACE9}"/>
          </ac:picMkLst>
        </pc:picChg>
      </pc:sldChg>
      <pc:sldChg chg="addSp delSp modSp mod">
        <pc:chgData name="Day, Jack (STFC,RAL,TECH)" userId="e2b383dc-0201-40db-95ba-9b0bca74e06d" providerId="ADAL" clId="{D24680A4-2048-44CB-B76B-BBEE4CC1F176}" dt="2025-11-06T08:19:17.610" v="3905" actId="14100"/>
        <pc:sldMkLst>
          <pc:docMk/>
          <pc:sldMk cId="2291737073" sldId="287"/>
        </pc:sldMkLst>
        <pc:spChg chg="mod">
          <ac:chgData name="Day, Jack (STFC,RAL,TECH)" userId="e2b383dc-0201-40db-95ba-9b0bca74e06d" providerId="ADAL" clId="{D24680A4-2048-44CB-B76B-BBEE4CC1F176}" dt="2025-11-06T07:37:17.468" v="971" actId="114"/>
          <ac:spMkLst>
            <pc:docMk/>
            <pc:sldMk cId="2291737073" sldId="287"/>
            <ac:spMk id="7" creationId="{108DC7F5-099C-FD4D-905A-DC79A38901EC}"/>
          </ac:spMkLst>
        </pc:spChg>
        <pc:spChg chg="mod">
          <ac:chgData name="Day, Jack (STFC,RAL,TECH)" userId="e2b383dc-0201-40db-95ba-9b0bca74e06d" providerId="ADAL" clId="{D24680A4-2048-44CB-B76B-BBEE4CC1F176}" dt="2025-11-06T08:19:04.372" v="3886" actId="1076"/>
          <ac:spMkLst>
            <pc:docMk/>
            <pc:sldMk cId="2291737073" sldId="287"/>
            <ac:spMk id="8" creationId="{37FEC449-72A9-AC4A-AF08-56A086A7A92C}"/>
          </ac:spMkLst>
        </pc:spChg>
        <pc:spChg chg="mod">
          <ac:chgData name="Day, Jack (STFC,RAL,TECH)" userId="e2b383dc-0201-40db-95ba-9b0bca74e06d" providerId="ADAL" clId="{D24680A4-2048-44CB-B76B-BBEE4CC1F176}" dt="2025-11-06T07:31:59.964" v="255" actId="20577"/>
          <ac:spMkLst>
            <pc:docMk/>
            <pc:sldMk cId="2291737073" sldId="287"/>
            <ac:spMk id="9" creationId="{DE67786B-8CF6-7140-A9BE-F2F0A0F1F7F0}"/>
          </ac:spMkLst>
        </pc:spChg>
        <pc:spChg chg="add mod">
          <ac:chgData name="Day, Jack (STFC,RAL,TECH)" userId="e2b383dc-0201-40db-95ba-9b0bca74e06d" providerId="ADAL" clId="{D24680A4-2048-44CB-B76B-BBEE4CC1F176}" dt="2025-11-06T08:19:04.372" v="3886" actId="1076"/>
          <ac:spMkLst>
            <pc:docMk/>
            <pc:sldMk cId="2291737073" sldId="287"/>
            <ac:spMk id="15" creationId="{C16117B0-8C44-8D94-3624-04569572EB07}"/>
          </ac:spMkLst>
        </pc:spChg>
        <pc:spChg chg="add mod">
          <ac:chgData name="Day, Jack (STFC,RAL,TECH)" userId="e2b383dc-0201-40db-95ba-9b0bca74e06d" providerId="ADAL" clId="{D24680A4-2048-44CB-B76B-BBEE4CC1F176}" dt="2025-11-06T08:19:17.610" v="3905" actId="14100"/>
          <ac:spMkLst>
            <pc:docMk/>
            <pc:sldMk cId="2291737073" sldId="287"/>
            <ac:spMk id="16" creationId="{79D6988B-1598-EE93-5414-387C435876B8}"/>
          </ac:spMkLst>
        </pc:spChg>
        <pc:spChg chg="add mod">
          <ac:chgData name="Day, Jack (STFC,RAL,TECH)" userId="e2b383dc-0201-40db-95ba-9b0bca74e06d" providerId="ADAL" clId="{D24680A4-2048-44CB-B76B-BBEE4CC1F176}" dt="2025-11-06T08:19:04.372" v="3886" actId="1076"/>
          <ac:spMkLst>
            <pc:docMk/>
            <pc:sldMk cId="2291737073" sldId="287"/>
            <ac:spMk id="17" creationId="{99FF5D41-DA7C-CDBF-4435-3911E23660FF}"/>
          </ac:spMkLst>
        </pc:spChg>
        <pc:spChg chg="add mod">
          <ac:chgData name="Day, Jack (STFC,RAL,TECH)" userId="e2b383dc-0201-40db-95ba-9b0bca74e06d" providerId="ADAL" clId="{D24680A4-2048-44CB-B76B-BBEE4CC1F176}" dt="2025-11-06T08:19:04.372" v="3886" actId="1076"/>
          <ac:spMkLst>
            <pc:docMk/>
            <pc:sldMk cId="2291737073" sldId="287"/>
            <ac:spMk id="18" creationId="{36C1FA63-6896-E859-2466-9D41E3A218EC}"/>
          </ac:spMkLst>
        </pc:spChg>
        <pc:spChg chg="add mod">
          <ac:chgData name="Day, Jack (STFC,RAL,TECH)" userId="e2b383dc-0201-40db-95ba-9b0bca74e06d" providerId="ADAL" clId="{D24680A4-2048-44CB-B76B-BBEE4CC1F176}" dt="2025-11-06T08:19:04.372" v="3886" actId="1076"/>
          <ac:spMkLst>
            <pc:docMk/>
            <pc:sldMk cId="2291737073" sldId="287"/>
            <ac:spMk id="19" creationId="{554B66A7-50DE-3ACC-A824-198E05801864}"/>
          </ac:spMkLst>
        </pc:spChg>
        <pc:spChg chg="del">
          <ac:chgData name="Day, Jack (STFC,RAL,TECH)" userId="e2b383dc-0201-40db-95ba-9b0bca74e06d" providerId="ADAL" clId="{D24680A4-2048-44CB-B76B-BBEE4CC1F176}" dt="2025-11-06T07:32:07.700" v="261" actId="478"/>
          <ac:spMkLst>
            <pc:docMk/>
            <pc:sldMk cId="2291737073" sldId="287"/>
            <ac:spMk id="38" creationId="{59A04697-22C3-39CA-421B-DC656B9E63D0}"/>
          </ac:spMkLst>
        </pc:spChg>
        <pc:spChg chg="del">
          <ac:chgData name="Day, Jack (STFC,RAL,TECH)" userId="e2b383dc-0201-40db-95ba-9b0bca74e06d" providerId="ADAL" clId="{D24680A4-2048-44CB-B76B-BBEE4CC1F176}" dt="2025-11-06T07:32:06.268" v="260" actId="478"/>
          <ac:spMkLst>
            <pc:docMk/>
            <pc:sldMk cId="2291737073" sldId="287"/>
            <ac:spMk id="39" creationId="{AC803625-A1BF-6CF9-2C25-EFD8C0C7D51D}"/>
          </ac:spMkLst>
        </pc:spChg>
        <pc:spChg chg="del">
          <ac:chgData name="Day, Jack (STFC,RAL,TECH)" userId="e2b383dc-0201-40db-95ba-9b0bca74e06d" providerId="ADAL" clId="{D24680A4-2048-44CB-B76B-BBEE4CC1F176}" dt="2025-11-06T07:32:04.340" v="258" actId="478"/>
          <ac:spMkLst>
            <pc:docMk/>
            <pc:sldMk cId="2291737073" sldId="287"/>
            <ac:spMk id="40" creationId="{8BAB01C2-CEF9-41A2-1B9D-693D0F54CC71}"/>
          </ac:spMkLst>
        </pc:spChg>
        <pc:grpChg chg="del">
          <ac:chgData name="Day, Jack (STFC,RAL,TECH)" userId="e2b383dc-0201-40db-95ba-9b0bca74e06d" providerId="ADAL" clId="{D24680A4-2048-44CB-B76B-BBEE4CC1F176}" dt="2025-11-06T07:32:01.411" v="256" actId="478"/>
          <ac:grpSpMkLst>
            <pc:docMk/>
            <pc:sldMk cId="2291737073" sldId="287"/>
            <ac:grpSpMk id="35" creationId="{2041DFE5-BE2D-1CEE-27B6-4CE5D1FDFFB9}"/>
          </ac:grpSpMkLst>
        </pc:grpChg>
        <pc:grpChg chg="del">
          <ac:chgData name="Day, Jack (STFC,RAL,TECH)" userId="e2b383dc-0201-40db-95ba-9b0bca74e06d" providerId="ADAL" clId="{D24680A4-2048-44CB-B76B-BBEE4CC1F176}" dt="2025-11-06T07:32:05.035" v="259" actId="478"/>
          <ac:grpSpMkLst>
            <pc:docMk/>
            <pc:sldMk cId="2291737073" sldId="287"/>
            <ac:grpSpMk id="37" creationId="{A49BE501-3770-0D67-4B26-0527CAC74AAB}"/>
          </ac:grpSpMkLst>
        </pc:grpChg>
        <pc:picChg chg="add del mod modCrop">
          <ac:chgData name="Day, Jack (STFC,RAL,TECH)" userId="e2b383dc-0201-40db-95ba-9b0bca74e06d" providerId="ADAL" clId="{D24680A4-2048-44CB-B76B-BBEE4CC1F176}" dt="2025-11-06T08:18:57.369" v="3885" actId="478"/>
          <ac:picMkLst>
            <pc:docMk/>
            <pc:sldMk cId="2291737073" sldId="287"/>
            <ac:picMk id="3" creationId="{FB80DD6E-132B-2A19-2E05-4789CAE041BE}"/>
          </ac:picMkLst>
        </pc:picChg>
        <pc:picChg chg="add del mod">
          <ac:chgData name="Day, Jack (STFC,RAL,TECH)" userId="e2b383dc-0201-40db-95ba-9b0bca74e06d" providerId="ADAL" clId="{D24680A4-2048-44CB-B76B-BBEE4CC1F176}" dt="2025-11-06T07:38:56.452" v="975" actId="478"/>
          <ac:picMkLst>
            <pc:docMk/>
            <pc:sldMk cId="2291737073" sldId="287"/>
            <ac:picMk id="5" creationId="{0D84647E-7232-7809-9440-FDDBC5763B61}"/>
          </ac:picMkLst>
        </pc:picChg>
        <pc:picChg chg="add mod">
          <ac:chgData name="Day, Jack (STFC,RAL,TECH)" userId="e2b383dc-0201-40db-95ba-9b0bca74e06d" providerId="ADAL" clId="{D24680A4-2048-44CB-B76B-BBEE4CC1F176}" dt="2025-11-06T08:19:04.372" v="3886" actId="1076"/>
          <ac:picMkLst>
            <pc:docMk/>
            <pc:sldMk cId="2291737073" sldId="287"/>
            <ac:picMk id="10" creationId="{DCA1D7D1-E64C-EF4F-84BB-ABEE1CE64BF0}"/>
          </ac:picMkLst>
        </pc:picChg>
        <pc:picChg chg="add mod">
          <ac:chgData name="Day, Jack (STFC,RAL,TECH)" userId="e2b383dc-0201-40db-95ba-9b0bca74e06d" providerId="ADAL" clId="{D24680A4-2048-44CB-B76B-BBEE4CC1F176}" dt="2025-11-06T08:19:04.372" v="3886" actId="1076"/>
          <ac:picMkLst>
            <pc:docMk/>
            <pc:sldMk cId="2291737073" sldId="287"/>
            <ac:picMk id="12" creationId="{FDF1B7B7-A236-BA7B-ACD7-839B59EAE7E5}"/>
          </ac:picMkLst>
        </pc:picChg>
        <pc:picChg chg="add mod">
          <ac:chgData name="Day, Jack (STFC,RAL,TECH)" userId="e2b383dc-0201-40db-95ba-9b0bca74e06d" providerId="ADAL" clId="{D24680A4-2048-44CB-B76B-BBEE4CC1F176}" dt="2025-11-06T08:19:04.372" v="3886" actId="1076"/>
          <ac:picMkLst>
            <pc:docMk/>
            <pc:sldMk cId="2291737073" sldId="287"/>
            <ac:picMk id="14" creationId="{92F92274-8542-648C-B9F3-7DE413290105}"/>
          </ac:picMkLst>
        </pc:picChg>
        <pc:picChg chg="del">
          <ac:chgData name="Day, Jack (STFC,RAL,TECH)" userId="e2b383dc-0201-40db-95ba-9b0bca74e06d" providerId="ADAL" clId="{D24680A4-2048-44CB-B76B-BBEE4CC1F176}" dt="2025-11-06T07:32:03.060" v="257" actId="478"/>
          <ac:picMkLst>
            <pc:docMk/>
            <pc:sldMk cId="2291737073" sldId="287"/>
            <ac:picMk id="1026" creationId="{B7864130-2083-16D7-391D-7076B5AADEA1}"/>
          </ac:picMkLst>
        </pc:picChg>
      </pc:sldChg>
      <pc:sldChg chg="addSp delSp modSp mod delAnim modAnim">
        <pc:chgData name="Day, Jack (STFC,RAL,TECH)" userId="e2b383dc-0201-40db-95ba-9b0bca74e06d" providerId="ADAL" clId="{D24680A4-2048-44CB-B76B-BBEE4CC1F176}" dt="2025-11-06T08:05:41.004" v="3035"/>
        <pc:sldMkLst>
          <pc:docMk/>
          <pc:sldMk cId="857812871" sldId="288"/>
        </pc:sldMkLst>
        <pc:spChg chg="del">
          <ac:chgData name="Day, Jack (STFC,RAL,TECH)" userId="e2b383dc-0201-40db-95ba-9b0bca74e06d" providerId="ADAL" clId="{D24680A4-2048-44CB-B76B-BBEE4CC1F176}" dt="2025-11-06T07:43:05.326" v="1250" actId="478"/>
          <ac:spMkLst>
            <pc:docMk/>
            <pc:sldMk cId="857812871" sldId="288"/>
            <ac:spMk id="3" creationId="{21EDF9E1-0913-21C5-94D9-B617CE7376EA}"/>
          </ac:spMkLst>
        </pc:spChg>
        <pc:spChg chg="mod">
          <ac:chgData name="Day, Jack (STFC,RAL,TECH)" userId="e2b383dc-0201-40db-95ba-9b0bca74e06d" providerId="ADAL" clId="{D24680A4-2048-44CB-B76B-BBEE4CC1F176}" dt="2025-11-06T07:48:30.135" v="1649" actId="20577"/>
          <ac:spMkLst>
            <pc:docMk/>
            <pc:sldMk cId="857812871" sldId="288"/>
            <ac:spMk id="7" creationId="{78209525-A9E6-BE2A-E337-6B9EC55CCDE0}"/>
          </ac:spMkLst>
        </pc:spChg>
        <pc:spChg chg="mod">
          <ac:chgData name="Day, Jack (STFC,RAL,TECH)" userId="e2b383dc-0201-40db-95ba-9b0bca74e06d" providerId="ADAL" clId="{D24680A4-2048-44CB-B76B-BBEE4CC1F176}" dt="2025-11-06T08:05:41.004" v="3035"/>
          <ac:spMkLst>
            <pc:docMk/>
            <pc:sldMk cId="857812871" sldId="288"/>
            <ac:spMk id="9" creationId="{1590590F-351D-52F8-C423-5B4103E3E473}"/>
          </ac:spMkLst>
        </pc:spChg>
        <pc:spChg chg="del">
          <ac:chgData name="Day, Jack (STFC,RAL,TECH)" userId="e2b383dc-0201-40db-95ba-9b0bca74e06d" providerId="ADAL" clId="{D24680A4-2048-44CB-B76B-BBEE4CC1F176}" dt="2025-11-06T07:43:05.326" v="1250" actId="478"/>
          <ac:spMkLst>
            <pc:docMk/>
            <pc:sldMk cId="857812871" sldId="288"/>
            <ac:spMk id="15" creationId="{78AFFE43-D437-2BF1-1979-AE7607D1C578}"/>
          </ac:spMkLst>
        </pc:spChg>
        <pc:spChg chg="del">
          <ac:chgData name="Day, Jack (STFC,RAL,TECH)" userId="e2b383dc-0201-40db-95ba-9b0bca74e06d" providerId="ADAL" clId="{D24680A4-2048-44CB-B76B-BBEE4CC1F176}" dt="2025-11-06T07:43:05.326" v="1250" actId="478"/>
          <ac:spMkLst>
            <pc:docMk/>
            <pc:sldMk cId="857812871" sldId="288"/>
            <ac:spMk id="16" creationId="{A6AF4A70-EFE2-0C87-25DA-ABE850C868FE}"/>
          </ac:spMkLst>
        </pc:spChg>
        <pc:spChg chg="del">
          <ac:chgData name="Day, Jack (STFC,RAL,TECH)" userId="e2b383dc-0201-40db-95ba-9b0bca74e06d" providerId="ADAL" clId="{D24680A4-2048-44CB-B76B-BBEE4CC1F176}" dt="2025-11-06T07:43:05.326" v="1250" actId="478"/>
          <ac:spMkLst>
            <pc:docMk/>
            <pc:sldMk cId="857812871" sldId="288"/>
            <ac:spMk id="23" creationId="{E6B2F2AD-08E8-BC99-B014-F6B95A35CED5}"/>
          </ac:spMkLst>
        </pc:spChg>
        <pc:spChg chg="del">
          <ac:chgData name="Day, Jack (STFC,RAL,TECH)" userId="e2b383dc-0201-40db-95ba-9b0bca74e06d" providerId="ADAL" clId="{D24680A4-2048-44CB-B76B-BBEE4CC1F176}" dt="2025-11-06T07:43:05.326" v="1250" actId="478"/>
          <ac:spMkLst>
            <pc:docMk/>
            <pc:sldMk cId="857812871" sldId="288"/>
            <ac:spMk id="24" creationId="{2454A184-C2A6-B8C5-F6F3-2BC11A82ECA0}"/>
          </ac:spMkLst>
        </pc:spChg>
        <pc:spChg chg="del">
          <ac:chgData name="Day, Jack (STFC,RAL,TECH)" userId="e2b383dc-0201-40db-95ba-9b0bca74e06d" providerId="ADAL" clId="{D24680A4-2048-44CB-B76B-BBEE4CC1F176}" dt="2025-11-06T07:43:05.326" v="1250" actId="478"/>
          <ac:spMkLst>
            <pc:docMk/>
            <pc:sldMk cId="857812871" sldId="288"/>
            <ac:spMk id="27" creationId="{B30F0204-575B-51E4-80F5-E2CBB521F40B}"/>
          </ac:spMkLst>
        </pc:spChg>
        <pc:spChg chg="add mod">
          <ac:chgData name="Day, Jack (STFC,RAL,TECH)" userId="e2b383dc-0201-40db-95ba-9b0bca74e06d" providerId="ADAL" clId="{D24680A4-2048-44CB-B76B-BBEE4CC1F176}" dt="2025-11-06T07:46:53.751" v="1562" actId="1582"/>
          <ac:spMkLst>
            <pc:docMk/>
            <pc:sldMk cId="857812871" sldId="288"/>
            <ac:spMk id="32" creationId="{599BB2E4-2249-44C9-6145-D95CA7FE946B}"/>
          </ac:spMkLst>
        </pc:spChg>
        <pc:spChg chg="add mod">
          <ac:chgData name="Day, Jack (STFC,RAL,TECH)" userId="e2b383dc-0201-40db-95ba-9b0bca74e06d" providerId="ADAL" clId="{D24680A4-2048-44CB-B76B-BBEE4CC1F176}" dt="2025-11-06T07:47:16.552" v="1588" actId="1076"/>
          <ac:spMkLst>
            <pc:docMk/>
            <pc:sldMk cId="857812871" sldId="288"/>
            <ac:spMk id="33" creationId="{7B674E87-4D52-A8CF-832D-A1ACE7C40839}"/>
          </ac:spMkLst>
        </pc:spChg>
        <pc:spChg chg="add mod">
          <ac:chgData name="Day, Jack (STFC,RAL,TECH)" userId="e2b383dc-0201-40db-95ba-9b0bca74e06d" providerId="ADAL" clId="{D24680A4-2048-44CB-B76B-BBEE4CC1F176}" dt="2025-11-06T07:47:29.991" v="1593" actId="1076"/>
          <ac:spMkLst>
            <pc:docMk/>
            <pc:sldMk cId="857812871" sldId="288"/>
            <ac:spMk id="34" creationId="{3036112A-4625-8428-D183-58EABA971DFC}"/>
          </ac:spMkLst>
        </pc:spChg>
        <pc:spChg chg="del">
          <ac:chgData name="Day, Jack (STFC,RAL,TECH)" userId="e2b383dc-0201-40db-95ba-9b0bca74e06d" providerId="ADAL" clId="{D24680A4-2048-44CB-B76B-BBEE4CC1F176}" dt="2025-11-06T07:43:05.326" v="1250" actId="478"/>
          <ac:spMkLst>
            <pc:docMk/>
            <pc:sldMk cId="857812871" sldId="288"/>
            <ac:spMk id="46" creationId="{00B6ADA3-9EB3-DA4A-0BB7-4E09A8DCA534}"/>
          </ac:spMkLst>
        </pc:spChg>
        <pc:spChg chg="del">
          <ac:chgData name="Day, Jack (STFC,RAL,TECH)" userId="e2b383dc-0201-40db-95ba-9b0bca74e06d" providerId="ADAL" clId="{D24680A4-2048-44CB-B76B-BBEE4CC1F176}" dt="2025-11-06T07:43:05.326" v="1250" actId="478"/>
          <ac:spMkLst>
            <pc:docMk/>
            <pc:sldMk cId="857812871" sldId="288"/>
            <ac:spMk id="49" creationId="{9DF9C234-E63D-DAEE-95B5-CE32D291A133}"/>
          </ac:spMkLst>
        </pc:spChg>
        <pc:spChg chg="del">
          <ac:chgData name="Day, Jack (STFC,RAL,TECH)" userId="e2b383dc-0201-40db-95ba-9b0bca74e06d" providerId="ADAL" clId="{D24680A4-2048-44CB-B76B-BBEE4CC1F176}" dt="2025-11-06T07:43:05.326" v="1250" actId="478"/>
          <ac:spMkLst>
            <pc:docMk/>
            <pc:sldMk cId="857812871" sldId="288"/>
            <ac:spMk id="50" creationId="{BFB97A8F-755C-FF3F-A12B-7E9AD827532D}"/>
          </ac:spMkLst>
        </pc:spChg>
        <pc:spChg chg="del">
          <ac:chgData name="Day, Jack (STFC,RAL,TECH)" userId="e2b383dc-0201-40db-95ba-9b0bca74e06d" providerId="ADAL" clId="{D24680A4-2048-44CB-B76B-BBEE4CC1F176}" dt="2025-11-06T07:43:05.326" v="1250" actId="478"/>
          <ac:spMkLst>
            <pc:docMk/>
            <pc:sldMk cId="857812871" sldId="288"/>
            <ac:spMk id="54" creationId="{96E8E0A2-21A0-F80B-76D7-1204E810C7BB}"/>
          </ac:spMkLst>
        </pc:spChg>
        <pc:picChg chg="add del mod">
          <ac:chgData name="Day, Jack (STFC,RAL,TECH)" userId="e2b383dc-0201-40db-95ba-9b0bca74e06d" providerId="ADAL" clId="{D24680A4-2048-44CB-B76B-BBEE4CC1F176}" dt="2025-11-06T07:46:20.325" v="1555" actId="478"/>
          <ac:picMkLst>
            <pc:docMk/>
            <pc:sldMk cId="857812871" sldId="288"/>
            <ac:picMk id="29" creationId="{5E78F4FB-DBF0-8FA8-6359-33F801B8B114}"/>
          </ac:picMkLst>
        </pc:picChg>
        <pc:picChg chg="add mod">
          <ac:chgData name="Day, Jack (STFC,RAL,TECH)" userId="e2b383dc-0201-40db-95ba-9b0bca74e06d" providerId="ADAL" clId="{D24680A4-2048-44CB-B76B-BBEE4CC1F176}" dt="2025-11-06T07:46:30.405" v="1558" actId="1076"/>
          <ac:picMkLst>
            <pc:docMk/>
            <pc:sldMk cId="857812871" sldId="288"/>
            <ac:picMk id="31" creationId="{C16EEF33-B210-8F7C-F1E1-101995E35C7D}"/>
          </ac:picMkLst>
        </pc:picChg>
        <pc:picChg chg="del">
          <ac:chgData name="Day, Jack (STFC,RAL,TECH)" userId="e2b383dc-0201-40db-95ba-9b0bca74e06d" providerId="ADAL" clId="{D24680A4-2048-44CB-B76B-BBEE4CC1F176}" dt="2025-11-06T07:43:02.484" v="1249" actId="478"/>
          <ac:picMkLst>
            <pc:docMk/>
            <pc:sldMk cId="857812871" sldId="288"/>
            <ac:picMk id="56" creationId="{29E36E49-A28F-1CE0-57E1-E9DF380879DB}"/>
          </ac:picMkLst>
        </pc:picChg>
        <pc:picChg chg="del">
          <ac:chgData name="Day, Jack (STFC,RAL,TECH)" userId="e2b383dc-0201-40db-95ba-9b0bca74e06d" providerId="ADAL" clId="{D24680A4-2048-44CB-B76B-BBEE4CC1F176}" dt="2025-11-06T07:43:02.048" v="1248" actId="478"/>
          <ac:picMkLst>
            <pc:docMk/>
            <pc:sldMk cId="857812871" sldId="288"/>
            <ac:picMk id="57" creationId="{35CE715F-BA4E-0263-9F76-BDF4EB3DA691}"/>
          </ac:picMkLst>
        </pc:picChg>
      </pc:sldChg>
      <pc:sldChg chg="del">
        <pc:chgData name="Day, Jack (STFC,RAL,TECH)" userId="e2b383dc-0201-40db-95ba-9b0bca74e06d" providerId="ADAL" clId="{D24680A4-2048-44CB-B76B-BBEE4CC1F176}" dt="2025-11-06T07:47:58.700" v="1595" actId="47"/>
        <pc:sldMkLst>
          <pc:docMk/>
          <pc:sldMk cId="397177535" sldId="289"/>
        </pc:sldMkLst>
      </pc:sldChg>
      <pc:sldChg chg="addSp delSp modSp mod">
        <pc:chgData name="Day, Jack (STFC,RAL,TECH)" userId="e2b383dc-0201-40db-95ba-9b0bca74e06d" providerId="ADAL" clId="{D24680A4-2048-44CB-B76B-BBEE4CC1F176}" dt="2025-11-06T07:53:23.384" v="1946" actId="20577"/>
        <pc:sldMkLst>
          <pc:docMk/>
          <pc:sldMk cId="4110053343" sldId="290"/>
        </pc:sldMkLst>
        <pc:spChg chg="del">
          <ac:chgData name="Day, Jack (STFC,RAL,TECH)" userId="e2b383dc-0201-40db-95ba-9b0bca74e06d" providerId="ADAL" clId="{D24680A4-2048-44CB-B76B-BBEE4CC1F176}" dt="2025-11-06T07:48:09.895" v="1613" actId="478"/>
          <ac:spMkLst>
            <pc:docMk/>
            <pc:sldMk cId="4110053343" sldId="290"/>
            <ac:spMk id="2" creationId="{4345C90F-8981-55D0-A938-11C99848A462}"/>
          </ac:spMkLst>
        </pc:spChg>
        <pc:spChg chg="del">
          <ac:chgData name="Day, Jack (STFC,RAL,TECH)" userId="e2b383dc-0201-40db-95ba-9b0bca74e06d" providerId="ADAL" clId="{D24680A4-2048-44CB-B76B-BBEE4CC1F176}" dt="2025-11-06T07:53:11.230" v="1941" actId="478"/>
          <ac:spMkLst>
            <pc:docMk/>
            <pc:sldMk cId="4110053343" sldId="290"/>
            <ac:spMk id="3" creationId="{CFC4DFB1-38C1-B79B-C704-BEC956C01E4E}"/>
          </ac:spMkLst>
        </pc:spChg>
        <pc:spChg chg="del">
          <ac:chgData name="Day, Jack (STFC,RAL,TECH)" userId="e2b383dc-0201-40db-95ba-9b0bca74e06d" providerId="ADAL" clId="{D24680A4-2048-44CB-B76B-BBEE4CC1F176}" dt="2025-11-06T07:48:12.535" v="1614" actId="478"/>
          <ac:spMkLst>
            <pc:docMk/>
            <pc:sldMk cId="4110053343" sldId="290"/>
            <ac:spMk id="5" creationId="{104A1286-4B8F-87EC-98A2-E7B95291E7A2}"/>
          </ac:spMkLst>
        </pc:spChg>
        <pc:spChg chg="mod">
          <ac:chgData name="Day, Jack (STFC,RAL,TECH)" userId="e2b383dc-0201-40db-95ba-9b0bca74e06d" providerId="ADAL" clId="{D24680A4-2048-44CB-B76B-BBEE4CC1F176}" dt="2025-11-06T07:52:44.799" v="1938" actId="20577"/>
          <ac:spMkLst>
            <pc:docMk/>
            <pc:sldMk cId="4110053343" sldId="290"/>
            <ac:spMk id="7" creationId="{6031615C-2F30-64DB-4869-031FE64F830E}"/>
          </ac:spMkLst>
        </pc:spChg>
        <pc:spChg chg="mod">
          <ac:chgData name="Day, Jack (STFC,RAL,TECH)" userId="e2b383dc-0201-40db-95ba-9b0bca74e06d" providerId="ADAL" clId="{D24680A4-2048-44CB-B76B-BBEE4CC1F176}" dt="2025-11-06T07:48:04.038" v="1609" actId="20577"/>
          <ac:spMkLst>
            <pc:docMk/>
            <pc:sldMk cId="4110053343" sldId="290"/>
            <ac:spMk id="9" creationId="{B3AC917D-BD92-854F-1906-4A4C018BF47F}"/>
          </ac:spMkLst>
        </pc:spChg>
        <pc:spChg chg="add mod">
          <ac:chgData name="Day, Jack (STFC,RAL,TECH)" userId="e2b383dc-0201-40db-95ba-9b0bca74e06d" providerId="ADAL" clId="{D24680A4-2048-44CB-B76B-BBEE4CC1F176}" dt="2025-11-06T07:51:51.722" v="1817" actId="1076"/>
          <ac:spMkLst>
            <pc:docMk/>
            <pc:sldMk cId="4110053343" sldId="290"/>
            <ac:spMk id="11" creationId="{AFE565E0-BBA6-D5C9-B3E2-33B0C3F7388E}"/>
          </ac:spMkLst>
        </pc:spChg>
        <pc:spChg chg="add mod">
          <ac:chgData name="Day, Jack (STFC,RAL,TECH)" userId="e2b383dc-0201-40db-95ba-9b0bca74e06d" providerId="ADAL" clId="{D24680A4-2048-44CB-B76B-BBEE4CC1F176}" dt="2025-11-06T07:51:58.960" v="1821" actId="20577"/>
          <ac:spMkLst>
            <pc:docMk/>
            <pc:sldMk cId="4110053343" sldId="290"/>
            <ac:spMk id="12" creationId="{C75DE1FB-63E3-E981-3CBA-197CA2E545AE}"/>
          </ac:spMkLst>
        </pc:spChg>
        <pc:spChg chg="add mod">
          <ac:chgData name="Day, Jack (STFC,RAL,TECH)" userId="e2b383dc-0201-40db-95ba-9b0bca74e06d" providerId="ADAL" clId="{D24680A4-2048-44CB-B76B-BBEE4CC1F176}" dt="2025-11-06T07:52:06.256" v="1824" actId="20577"/>
          <ac:spMkLst>
            <pc:docMk/>
            <pc:sldMk cId="4110053343" sldId="290"/>
            <ac:spMk id="13" creationId="{666D1CFE-5376-4643-D1F7-BB0A0A069E47}"/>
          </ac:spMkLst>
        </pc:spChg>
        <pc:spChg chg="add mod">
          <ac:chgData name="Day, Jack (STFC,RAL,TECH)" userId="e2b383dc-0201-40db-95ba-9b0bca74e06d" providerId="ADAL" clId="{D24680A4-2048-44CB-B76B-BBEE4CC1F176}" dt="2025-11-06T07:52:14.543" v="1827" actId="20577"/>
          <ac:spMkLst>
            <pc:docMk/>
            <pc:sldMk cId="4110053343" sldId="290"/>
            <ac:spMk id="14" creationId="{1D5843C7-4041-8B47-EBE5-4387E18D5DD6}"/>
          </ac:spMkLst>
        </pc:spChg>
        <pc:spChg chg="add mod">
          <ac:chgData name="Day, Jack (STFC,RAL,TECH)" userId="e2b383dc-0201-40db-95ba-9b0bca74e06d" providerId="ADAL" clId="{D24680A4-2048-44CB-B76B-BBEE4CC1F176}" dt="2025-11-06T07:53:16.036" v="1943"/>
          <ac:spMkLst>
            <pc:docMk/>
            <pc:sldMk cId="4110053343" sldId="290"/>
            <ac:spMk id="17" creationId="{24E74159-82B2-1031-EED0-53EE49A68FD0}"/>
          </ac:spMkLst>
        </pc:spChg>
        <pc:spChg chg="add mod">
          <ac:chgData name="Day, Jack (STFC,RAL,TECH)" userId="e2b383dc-0201-40db-95ba-9b0bca74e06d" providerId="ADAL" clId="{D24680A4-2048-44CB-B76B-BBEE4CC1F176}" dt="2025-11-06T07:53:23.384" v="1946" actId="20577"/>
          <ac:spMkLst>
            <pc:docMk/>
            <pc:sldMk cId="4110053343" sldId="290"/>
            <ac:spMk id="18" creationId="{79D48F07-20F9-5387-AEEA-5894DC5C6885}"/>
          </ac:spMkLst>
        </pc:spChg>
        <pc:picChg chg="add del mod">
          <ac:chgData name="Day, Jack (STFC,RAL,TECH)" userId="e2b383dc-0201-40db-95ba-9b0bca74e06d" providerId="ADAL" clId="{D24680A4-2048-44CB-B76B-BBEE4CC1F176}" dt="2025-11-06T07:50:48.766" v="1788" actId="478"/>
          <ac:picMkLst>
            <pc:docMk/>
            <pc:sldMk cId="4110053343" sldId="290"/>
            <ac:picMk id="6" creationId="{F7B990ED-4D09-00E2-9872-0318C6953D41}"/>
          </ac:picMkLst>
        </pc:picChg>
        <pc:picChg chg="add mod">
          <ac:chgData name="Day, Jack (STFC,RAL,TECH)" userId="e2b383dc-0201-40db-95ba-9b0bca74e06d" providerId="ADAL" clId="{D24680A4-2048-44CB-B76B-BBEE4CC1F176}" dt="2025-11-06T07:51:25.575" v="1807" actId="1076"/>
          <ac:picMkLst>
            <pc:docMk/>
            <pc:sldMk cId="4110053343" sldId="290"/>
            <ac:picMk id="10" creationId="{61126AB3-1BE1-0599-3EF8-6AE40B140A36}"/>
          </ac:picMkLst>
        </pc:picChg>
        <pc:picChg chg="add mod">
          <ac:chgData name="Day, Jack (STFC,RAL,TECH)" userId="e2b383dc-0201-40db-95ba-9b0bca74e06d" providerId="ADAL" clId="{D24680A4-2048-44CB-B76B-BBEE4CC1F176}" dt="2025-11-06T07:53:13.820" v="1942" actId="1076"/>
          <ac:picMkLst>
            <pc:docMk/>
            <pc:sldMk cId="4110053343" sldId="290"/>
            <ac:picMk id="16" creationId="{C6CC7F27-3739-338A-05A2-186D2BD71F27}"/>
          </ac:picMkLst>
        </pc:picChg>
        <pc:picChg chg="del">
          <ac:chgData name="Day, Jack (STFC,RAL,TECH)" userId="e2b383dc-0201-40db-95ba-9b0bca74e06d" providerId="ADAL" clId="{D24680A4-2048-44CB-B76B-BBEE4CC1F176}" dt="2025-11-06T07:48:06.749" v="1611" actId="478"/>
          <ac:picMkLst>
            <pc:docMk/>
            <pc:sldMk cId="4110053343" sldId="290"/>
            <ac:picMk id="1026" creationId="{4E3E4AFC-7332-CDE1-1DE2-EF5BD50DD930}"/>
          </ac:picMkLst>
        </pc:picChg>
        <pc:picChg chg="del">
          <ac:chgData name="Day, Jack (STFC,RAL,TECH)" userId="e2b383dc-0201-40db-95ba-9b0bca74e06d" providerId="ADAL" clId="{D24680A4-2048-44CB-B76B-BBEE4CC1F176}" dt="2025-11-06T07:48:06.364" v="1610" actId="478"/>
          <ac:picMkLst>
            <pc:docMk/>
            <pc:sldMk cId="4110053343" sldId="290"/>
            <ac:picMk id="1028" creationId="{6BF1BF52-39DB-D8C0-35D5-CAC0CDEBD91A}"/>
          </ac:picMkLst>
        </pc:picChg>
        <pc:picChg chg="del">
          <ac:chgData name="Day, Jack (STFC,RAL,TECH)" userId="e2b383dc-0201-40db-95ba-9b0bca74e06d" providerId="ADAL" clId="{D24680A4-2048-44CB-B76B-BBEE4CC1F176}" dt="2025-11-06T07:48:07.109" v="1612" actId="478"/>
          <ac:picMkLst>
            <pc:docMk/>
            <pc:sldMk cId="4110053343" sldId="290"/>
            <ac:picMk id="1032" creationId="{89782C82-4219-771D-E25E-A806B3C6EBF9}"/>
          </ac:picMkLst>
        </pc:picChg>
      </pc:sldChg>
      <pc:sldChg chg="addSp delSp modSp mod">
        <pc:chgData name="Day, Jack (STFC,RAL,TECH)" userId="e2b383dc-0201-40db-95ba-9b0bca74e06d" providerId="ADAL" clId="{D24680A4-2048-44CB-B76B-BBEE4CC1F176}" dt="2025-11-06T08:17:00.084" v="3778" actId="114"/>
        <pc:sldMkLst>
          <pc:docMk/>
          <pc:sldMk cId="342664215" sldId="291"/>
        </pc:sldMkLst>
        <pc:spChg chg="del">
          <ac:chgData name="Day, Jack (STFC,RAL,TECH)" userId="e2b383dc-0201-40db-95ba-9b0bca74e06d" providerId="ADAL" clId="{D24680A4-2048-44CB-B76B-BBEE4CC1F176}" dt="2025-11-06T08:05:58.679" v="3061" actId="478"/>
          <ac:spMkLst>
            <pc:docMk/>
            <pc:sldMk cId="342664215" sldId="291"/>
            <ac:spMk id="2" creationId="{458BAB3F-00FA-BAD0-064C-BF802717AD1F}"/>
          </ac:spMkLst>
        </pc:spChg>
        <pc:spChg chg="del">
          <ac:chgData name="Day, Jack (STFC,RAL,TECH)" userId="e2b383dc-0201-40db-95ba-9b0bca74e06d" providerId="ADAL" clId="{D24680A4-2048-44CB-B76B-BBEE4CC1F176}" dt="2025-11-06T08:05:56.760" v="3059" actId="478"/>
          <ac:spMkLst>
            <pc:docMk/>
            <pc:sldMk cId="342664215" sldId="291"/>
            <ac:spMk id="5" creationId="{FD7D288C-3CF3-6BEA-4BFB-F1C5F0775B46}"/>
          </ac:spMkLst>
        </pc:spChg>
        <pc:spChg chg="mod">
          <ac:chgData name="Day, Jack (STFC,RAL,TECH)" userId="e2b383dc-0201-40db-95ba-9b0bca74e06d" providerId="ADAL" clId="{D24680A4-2048-44CB-B76B-BBEE4CC1F176}" dt="2025-11-06T08:17:00.084" v="3778" actId="114"/>
          <ac:spMkLst>
            <pc:docMk/>
            <pc:sldMk cId="342664215" sldId="291"/>
            <ac:spMk id="7" creationId="{19AC1EFF-DB4E-23D8-0986-E087184FB22E}"/>
          </ac:spMkLst>
        </pc:spChg>
        <pc:spChg chg="mod">
          <ac:chgData name="Day, Jack (STFC,RAL,TECH)" userId="e2b383dc-0201-40db-95ba-9b0bca74e06d" providerId="ADAL" clId="{D24680A4-2048-44CB-B76B-BBEE4CC1F176}" dt="2025-11-06T08:05:54.089" v="3057" actId="20577"/>
          <ac:spMkLst>
            <pc:docMk/>
            <pc:sldMk cId="342664215" sldId="291"/>
            <ac:spMk id="9" creationId="{FCC5BD6C-DC70-E1E9-8231-8CC1D38A4EF8}"/>
          </ac:spMkLst>
        </pc:spChg>
        <pc:picChg chg="add mod">
          <ac:chgData name="Day, Jack (STFC,RAL,TECH)" userId="e2b383dc-0201-40db-95ba-9b0bca74e06d" providerId="ADAL" clId="{D24680A4-2048-44CB-B76B-BBEE4CC1F176}" dt="2025-11-06T08:14:02.594" v="3347" actId="1076"/>
          <ac:picMkLst>
            <pc:docMk/>
            <pc:sldMk cId="342664215" sldId="291"/>
            <ac:picMk id="4" creationId="{8C00EEE6-0576-64E5-C23D-58E1704EB49D}"/>
          </ac:picMkLst>
        </pc:picChg>
        <pc:picChg chg="del">
          <ac:chgData name="Day, Jack (STFC,RAL,TECH)" userId="e2b383dc-0201-40db-95ba-9b0bca74e06d" providerId="ADAL" clId="{D24680A4-2048-44CB-B76B-BBEE4CC1F176}" dt="2025-11-06T08:05:57.197" v="3060" actId="478"/>
          <ac:picMkLst>
            <pc:docMk/>
            <pc:sldMk cId="342664215" sldId="291"/>
            <ac:picMk id="1026" creationId="{AAA78A98-BEC6-FD9C-1382-EE1736CA39A3}"/>
          </ac:picMkLst>
        </pc:picChg>
        <pc:picChg chg="del">
          <ac:chgData name="Day, Jack (STFC,RAL,TECH)" userId="e2b383dc-0201-40db-95ba-9b0bca74e06d" providerId="ADAL" clId="{D24680A4-2048-44CB-B76B-BBEE4CC1F176}" dt="2025-11-06T08:05:55.487" v="3058" actId="478"/>
          <ac:picMkLst>
            <pc:docMk/>
            <pc:sldMk cId="342664215" sldId="291"/>
            <ac:picMk id="1032" creationId="{8A38D658-B903-9609-55CB-71D93AD31EDE}"/>
          </ac:picMkLst>
        </pc:picChg>
      </pc:sldChg>
      <pc:sldChg chg="del">
        <pc:chgData name="Day, Jack (STFC,RAL,TECH)" userId="e2b383dc-0201-40db-95ba-9b0bca74e06d" providerId="ADAL" clId="{D24680A4-2048-44CB-B76B-BBEE4CC1F176}" dt="2025-11-06T08:05:45.721" v="3036" actId="47"/>
        <pc:sldMkLst>
          <pc:docMk/>
          <pc:sldMk cId="895097290" sldId="292"/>
        </pc:sldMkLst>
      </pc:sldChg>
      <pc:sldChg chg="del">
        <pc:chgData name="Day, Jack (STFC,RAL,TECH)" userId="e2b383dc-0201-40db-95ba-9b0bca74e06d" providerId="ADAL" clId="{D24680A4-2048-44CB-B76B-BBEE4CC1F176}" dt="2025-11-06T08:05:45.721" v="3036" actId="47"/>
        <pc:sldMkLst>
          <pc:docMk/>
          <pc:sldMk cId="1235792406" sldId="293"/>
        </pc:sldMkLst>
      </pc:sldChg>
      <pc:sldChg chg="del">
        <pc:chgData name="Day, Jack (STFC,RAL,TECH)" userId="e2b383dc-0201-40db-95ba-9b0bca74e06d" providerId="ADAL" clId="{D24680A4-2048-44CB-B76B-BBEE4CC1F176}" dt="2025-11-06T08:05:45.721" v="3036" actId="47"/>
        <pc:sldMkLst>
          <pc:docMk/>
          <pc:sldMk cId="1943071238" sldId="294"/>
        </pc:sldMkLst>
      </pc:sldChg>
      <pc:sldChg chg="addSp delSp modSp add mod delAnim modAnim">
        <pc:chgData name="Day, Jack (STFC,RAL,TECH)" userId="e2b383dc-0201-40db-95ba-9b0bca74e06d" providerId="ADAL" clId="{D24680A4-2048-44CB-B76B-BBEE4CC1F176}" dt="2025-11-06T08:03:54.592" v="2963" actId="1076"/>
        <pc:sldMkLst>
          <pc:docMk/>
          <pc:sldMk cId="3295777218" sldId="295"/>
        </pc:sldMkLst>
        <pc:spChg chg="add del mod">
          <ac:chgData name="Day, Jack (STFC,RAL,TECH)" userId="e2b383dc-0201-40db-95ba-9b0bca74e06d" providerId="ADAL" clId="{D24680A4-2048-44CB-B76B-BBEE4CC1F176}" dt="2025-11-06T08:03:39.346" v="2956" actId="478"/>
          <ac:spMkLst>
            <pc:docMk/>
            <pc:sldMk cId="3295777218" sldId="295"/>
            <ac:spMk id="6" creationId="{709C15D4-EC9C-95DC-F065-55B6253D2C62}"/>
          </ac:spMkLst>
        </pc:spChg>
        <pc:spChg chg="mod">
          <ac:chgData name="Day, Jack (STFC,RAL,TECH)" userId="e2b383dc-0201-40db-95ba-9b0bca74e06d" providerId="ADAL" clId="{D24680A4-2048-44CB-B76B-BBEE4CC1F176}" dt="2025-11-06T08:03:37.321" v="2954" actId="20577"/>
          <ac:spMkLst>
            <pc:docMk/>
            <pc:sldMk cId="3295777218" sldId="295"/>
            <ac:spMk id="7" creationId="{F0EC2269-9BD5-BEFB-D9A1-4BE2A4E77128}"/>
          </ac:spMkLst>
        </pc:spChg>
        <pc:spChg chg="mod">
          <ac:chgData name="Day, Jack (STFC,RAL,TECH)" userId="e2b383dc-0201-40db-95ba-9b0bca74e06d" providerId="ADAL" clId="{D24680A4-2048-44CB-B76B-BBEE4CC1F176}" dt="2025-11-06T08:03:07.184" v="2873" actId="20577"/>
          <ac:spMkLst>
            <pc:docMk/>
            <pc:sldMk cId="3295777218" sldId="295"/>
            <ac:spMk id="9" creationId="{5261B6CD-3E47-8466-B2AA-06E62E99F4F5}"/>
          </ac:spMkLst>
        </pc:spChg>
        <pc:spChg chg="del">
          <ac:chgData name="Day, Jack (STFC,RAL,TECH)" userId="e2b383dc-0201-40db-95ba-9b0bca74e06d" providerId="ADAL" clId="{D24680A4-2048-44CB-B76B-BBEE4CC1F176}" dt="2025-11-06T07:53:35.343" v="1950" actId="478"/>
          <ac:spMkLst>
            <pc:docMk/>
            <pc:sldMk cId="3295777218" sldId="295"/>
            <ac:spMk id="11" creationId="{1403440C-7DBA-C0F1-7A0C-8FE950D85E43}"/>
          </ac:spMkLst>
        </pc:spChg>
        <pc:spChg chg="del">
          <ac:chgData name="Day, Jack (STFC,RAL,TECH)" userId="e2b383dc-0201-40db-95ba-9b0bca74e06d" providerId="ADAL" clId="{D24680A4-2048-44CB-B76B-BBEE4CC1F176}" dt="2025-11-06T07:53:34.446" v="1949" actId="478"/>
          <ac:spMkLst>
            <pc:docMk/>
            <pc:sldMk cId="3295777218" sldId="295"/>
            <ac:spMk id="12" creationId="{089ACAD8-061B-7CCE-B55A-E0ADDEA2CB2A}"/>
          </ac:spMkLst>
        </pc:spChg>
        <pc:spChg chg="del">
          <ac:chgData name="Day, Jack (STFC,RAL,TECH)" userId="e2b383dc-0201-40db-95ba-9b0bca74e06d" providerId="ADAL" clId="{D24680A4-2048-44CB-B76B-BBEE4CC1F176}" dt="2025-11-06T07:53:36.478" v="1951" actId="478"/>
          <ac:spMkLst>
            <pc:docMk/>
            <pc:sldMk cId="3295777218" sldId="295"/>
            <ac:spMk id="13" creationId="{E713060A-ECC5-68C4-9A1F-AD013921AAC6}"/>
          </ac:spMkLst>
        </pc:spChg>
        <pc:spChg chg="del">
          <ac:chgData name="Day, Jack (STFC,RAL,TECH)" userId="e2b383dc-0201-40db-95ba-9b0bca74e06d" providerId="ADAL" clId="{D24680A4-2048-44CB-B76B-BBEE4CC1F176}" dt="2025-11-06T07:53:37.279" v="1952" actId="478"/>
          <ac:spMkLst>
            <pc:docMk/>
            <pc:sldMk cId="3295777218" sldId="295"/>
            <ac:spMk id="14" creationId="{668B11DF-BE5D-4A23-F868-45A8E58E40B5}"/>
          </ac:spMkLst>
        </pc:spChg>
        <pc:spChg chg="del">
          <ac:chgData name="Day, Jack (STFC,RAL,TECH)" userId="e2b383dc-0201-40db-95ba-9b0bca74e06d" providerId="ADAL" clId="{D24680A4-2048-44CB-B76B-BBEE4CC1F176}" dt="2025-11-06T07:53:38.134" v="1953" actId="478"/>
          <ac:spMkLst>
            <pc:docMk/>
            <pc:sldMk cId="3295777218" sldId="295"/>
            <ac:spMk id="18" creationId="{878EB0FE-1499-7007-D1E0-FAD7E7E12751}"/>
          </ac:spMkLst>
        </pc:spChg>
        <pc:spChg chg="add del mod">
          <ac:chgData name="Day, Jack (STFC,RAL,TECH)" userId="e2b383dc-0201-40db-95ba-9b0bca74e06d" providerId="ADAL" clId="{D24680A4-2048-44CB-B76B-BBEE4CC1F176}" dt="2025-11-06T08:03:41.586" v="2960" actId="478"/>
          <ac:spMkLst>
            <pc:docMk/>
            <pc:sldMk cId="3295777218" sldId="295"/>
            <ac:spMk id="20" creationId="{83DAF341-AB8C-8C90-41BC-ABA16BED1C22}"/>
          </ac:spMkLst>
        </pc:spChg>
        <pc:spChg chg="add del mod">
          <ac:chgData name="Day, Jack (STFC,RAL,TECH)" userId="e2b383dc-0201-40db-95ba-9b0bca74e06d" providerId="ADAL" clId="{D24680A4-2048-44CB-B76B-BBEE4CC1F176}" dt="2025-11-06T08:03:40.561" v="2958" actId="478"/>
          <ac:spMkLst>
            <pc:docMk/>
            <pc:sldMk cId="3295777218" sldId="295"/>
            <ac:spMk id="21" creationId="{6B0ADD27-039C-3263-640D-142F8AE1213A}"/>
          </ac:spMkLst>
        </pc:spChg>
        <pc:picChg chg="add del mod">
          <ac:chgData name="Day, Jack (STFC,RAL,TECH)" userId="e2b383dc-0201-40db-95ba-9b0bca74e06d" providerId="ADAL" clId="{D24680A4-2048-44CB-B76B-BBEE4CC1F176}" dt="2025-11-06T08:01:12.623" v="2803" actId="478"/>
          <ac:picMkLst>
            <pc:docMk/>
            <pc:sldMk cId="3295777218" sldId="295"/>
            <ac:picMk id="3" creationId="{3B3D17EB-0FD6-9716-2827-C5AF0FAD4C1A}"/>
          </ac:picMkLst>
        </pc:picChg>
        <pc:picChg chg="add del mod">
          <ac:chgData name="Day, Jack (STFC,RAL,TECH)" userId="e2b383dc-0201-40db-95ba-9b0bca74e06d" providerId="ADAL" clId="{D24680A4-2048-44CB-B76B-BBEE4CC1F176}" dt="2025-11-06T08:03:38.528" v="2955" actId="478"/>
          <ac:picMkLst>
            <pc:docMk/>
            <pc:sldMk cId="3295777218" sldId="295"/>
            <ac:picMk id="5" creationId="{CDB9BC67-F2C9-BE11-2B77-C5C139378A4A}"/>
          </ac:picMkLst>
        </pc:picChg>
        <pc:picChg chg="del">
          <ac:chgData name="Day, Jack (STFC,RAL,TECH)" userId="e2b383dc-0201-40db-95ba-9b0bca74e06d" providerId="ADAL" clId="{D24680A4-2048-44CB-B76B-BBEE4CC1F176}" dt="2025-11-06T07:53:33.584" v="1948" actId="478"/>
          <ac:picMkLst>
            <pc:docMk/>
            <pc:sldMk cId="3295777218" sldId="295"/>
            <ac:picMk id="10" creationId="{C2899930-A898-0110-6F5B-6B27088810EB}"/>
          </ac:picMkLst>
        </pc:picChg>
        <pc:picChg chg="add del mod">
          <ac:chgData name="Day, Jack (STFC,RAL,TECH)" userId="e2b383dc-0201-40db-95ba-9b0bca74e06d" providerId="ADAL" clId="{D24680A4-2048-44CB-B76B-BBEE4CC1F176}" dt="2025-11-06T08:03:39.943" v="2957" actId="478"/>
          <ac:picMkLst>
            <pc:docMk/>
            <pc:sldMk cId="3295777218" sldId="295"/>
            <ac:picMk id="15" creationId="{D2A882DA-0468-CA31-1936-FCF51537D1AD}"/>
          </ac:picMkLst>
        </pc:picChg>
        <pc:picChg chg="del">
          <ac:chgData name="Day, Jack (STFC,RAL,TECH)" userId="e2b383dc-0201-40db-95ba-9b0bca74e06d" providerId="ADAL" clId="{D24680A4-2048-44CB-B76B-BBEE4CC1F176}" dt="2025-11-06T07:53:38.702" v="1954" actId="478"/>
          <ac:picMkLst>
            <pc:docMk/>
            <pc:sldMk cId="3295777218" sldId="295"/>
            <ac:picMk id="16" creationId="{73881061-00BF-4A2E-D238-F1A089F3876F}"/>
          </ac:picMkLst>
        </pc:picChg>
        <pc:picChg chg="add del mod">
          <ac:chgData name="Day, Jack (STFC,RAL,TECH)" userId="e2b383dc-0201-40db-95ba-9b0bca74e06d" providerId="ADAL" clId="{D24680A4-2048-44CB-B76B-BBEE4CC1F176}" dt="2025-11-06T08:03:41.055" v="2959" actId="478"/>
          <ac:picMkLst>
            <pc:docMk/>
            <pc:sldMk cId="3295777218" sldId="295"/>
            <ac:picMk id="19" creationId="{7418E31A-89F8-D988-82FD-9AF945EBA1DC}"/>
          </ac:picMkLst>
        </pc:picChg>
        <pc:picChg chg="add mod">
          <ac:chgData name="Day, Jack (STFC,RAL,TECH)" userId="e2b383dc-0201-40db-95ba-9b0bca74e06d" providerId="ADAL" clId="{D24680A4-2048-44CB-B76B-BBEE4CC1F176}" dt="2025-11-06T08:03:54.592" v="2963" actId="1076"/>
          <ac:picMkLst>
            <pc:docMk/>
            <pc:sldMk cId="3295777218" sldId="295"/>
            <ac:picMk id="23" creationId="{C34C6AED-F4AB-8D3A-C638-79E42CBB4D0A}"/>
          </ac:picMkLst>
        </pc:picChg>
      </pc:sldChg>
      <pc:sldChg chg="add del">
        <pc:chgData name="Day, Jack (STFC,RAL,TECH)" userId="e2b383dc-0201-40db-95ba-9b0bca74e06d" providerId="ADAL" clId="{D24680A4-2048-44CB-B76B-BBEE4CC1F176}" dt="2025-11-06T07:54:26.103" v="2080" actId="47"/>
        <pc:sldMkLst>
          <pc:docMk/>
          <pc:sldMk cId="2277637073" sldId="296"/>
        </pc:sldMkLst>
      </pc:sldChg>
      <pc:sldChg chg="addSp modSp add mod modAnim">
        <pc:chgData name="Day, Jack (STFC,RAL,TECH)" userId="e2b383dc-0201-40db-95ba-9b0bca74e06d" providerId="ADAL" clId="{D24680A4-2048-44CB-B76B-BBEE4CC1F176}" dt="2025-11-06T08:05:02.139" v="3032" actId="1076"/>
        <pc:sldMkLst>
          <pc:docMk/>
          <pc:sldMk cId="3538384079" sldId="296"/>
        </pc:sldMkLst>
        <pc:spChg chg="add mod">
          <ac:chgData name="Day, Jack (STFC,RAL,TECH)" userId="e2b383dc-0201-40db-95ba-9b0bca74e06d" providerId="ADAL" clId="{D24680A4-2048-44CB-B76B-BBEE4CC1F176}" dt="2025-11-06T08:04:36.834" v="2981" actId="1036"/>
          <ac:spMkLst>
            <pc:docMk/>
            <pc:sldMk cId="3538384079" sldId="296"/>
            <ac:spMk id="6" creationId="{21237BD3-E8AD-47BE-F182-AEE6C6729173}"/>
          </ac:spMkLst>
        </pc:spChg>
        <pc:spChg chg="mod">
          <ac:chgData name="Day, Jack (STFC,RAL,TECH)" userId="e2b383dc-0201-40db-95ba-9b0bca74e06d" providerId="ADAL" clId="{D24680A4-2048-44CB-B76B-BBEE4CC1F176}" dt="2025-11-06T08:00:58.743" v="2784" actId="20577"/>
          <ac:spMkLst>
            <pc:docMk/>
            <pc:sldMk cId="3538384079" sldId="296"/>
            <ac:spMk id="7" creationId="{BF7AF3B0-B654-F1DB-70B6-00EE51214597}"/>
          </ac:spMkLst>
        </pc:spChg>
        <pc:spChg chg="add mod">
          <ac:chgData name="Day, Jack (STFC,RAL,TECH)" userId="e2b383dc-0201-40db-95ba-9b0bca74e06d" providerId="ADAL" clId="{D24680A4-2048-44CB-B76B-BBEE4CC1F176}" dt="2025-11-06T08:04:36.834" v="2981" actId="1036"/>
          <ac:spMkLst>
            <pc:docMk/>
            <pc:sldMk cId="3538384079" sldId="296"/>
            <ac:spMk id="11" creationId="{B46D25B3-79CE-059B-2264-0A0882456B84}"/>
          </ac:spMkLst>
        </pc:spChg>
        <pc:spChg chg="add mod">
          <ac:chgData name="Day, Jack (STFC,RAL,TECH)" userId="e2b383dc-0201-40db-95ba-9b0bca74e06d" providerId="ADAL" clId="{D24680A4-2048-44CB-B76B-BBEE4CC1F176}" dt="2025-11-06T08:04:36.834" v="2981" actId="1036"/>
          <ac:spMkLst>
            <pc:docMk/>
            <pc:sldMk cId="3538384079" sldId="296"/>
            <ac:spMk id="12" creationId="{790C856F-B2FF-A6FE-10C5-6687FC7AA893}"/>
          </ac:spMkLst>
        </pc:spChg>
        <pc:spChg chg="add mod">
          <ac:chgData name="Day, Jack (STFC,RAL,TECH)" userId="e2b383dc-0201-40db-95ba-9b0bca74e06d" providerId="ADAL" clId="{D24680A4-2048-44CB-B76B-BBEE4CC1F176}" dt="2025-11-06T08:05:02.139" v="3032" actId="1076"/>
          <ac:spMkLst>
            <pc:docMk/>
            <pc:sldMk cId="3538384079" sldId="296"/>
            <ac:spMk id="13" creationId="{872E208D-5F51-42E5-327D-311D7518FE22}"/>
          </ac:spMkLst>
        </pc:spChg>
        <pc:picChg chg="add mod">
          <ac:chgData name="Day, Jack (STFC,RAL,TECH)" userId="e2b383dc-0201-40db-95ba-9b0bca74e06d" providerId="ADAL" clId="{D24680A4-2048-44CB-B76B-BBEE4CC1F176}" dt="2025-11-06T08:04:36.834" v="2981" actId="1036"/>
          <ac:picMkLst>
            <pc:docMk/>
            <pc:sldMk cId="3538384079" sldId="296"/>
            <ac:picMk id="3" creationId="{C39CC42C-C3C0-9504-2671-0288365D1C74}"/>
          </ac:picMkLst>
        </pc:picChg>
        <pc:picChg chg="add mod">
          <ac:chgData name="Day, Jack (STFC,RAL,TECH)" userId="e2b383dc-0201-40db-95ba-9b0bca74e06d" providerId="ADAL" clId="{D24680A4-2048-44CB-B76B-BBEE4CC1F176}" dt="2025-11-06T08:04:36.834" v="2981" actId="1036"/>
          <ac:picMkLst>
            <pc:docMk/>
            <pc:sldMk cId="3538384079" sldId="296"/>
            <ac:picMk id="5" creationId="{8CD33D5C-9873-7F35-723B-48FF1B761999}"/>
          </ac:picMkLst>
        </pc:picChg>
        <pc:picChg chg="add mod">
          <ac:chgData name="Day, Jack (STFC,RAL,TECH)" userId="e2b383dc-0201-40db-95ba-9b0bca74e06d" providerId="ADAL" clId="{D24680A4-2048-44CB-B76B-BBEE4CC1F176}" dt="2025-11-06T08:04:40.354" v="2982" actId="14100"/>
          <ac:picMkLst>
            <pc:docMk/>
            <pc:sldMk cId="3538384079" sldId="296"/>
            <ac:picMk id="10" creationId="{A63D0691-15BC-D3F0-A992-2A5F039A9A68}"/>
          </ac:picMkLst>
        </pc:picChg>
      </pc:sldChg>
      <pc:sldChg chg="modSp add mod">
        <pc:chgData name="Day, Jack (STFC,RAL,TECH)" userId="e2b383dc-0201-40db-95ba-9b0bca74e06d" providerId="ADAL" clId="{D24680A4-2048-44CB-B76B-BBEE4CC1F176}" dt="2025-11-06T08:04:17.991" v="2964" actId="33524"/>
        <pc:sldMkLst>
          <pc:docMk/>
          <pc:sldMk cId="3733305372" sldId="297"/>
        </pc:sldMkLst>
        <pc:spChg chg="mod">
          <ac:chgData name="Day, Jack (STFC,RAL,TECH)" userId="e2b383dc-0201-40db-95ba-9b0bca74e06d" providerId="ADAL" clId="{D24680A4-2048-44CB-B76B-BBEE4CC1F176}" dt="2025-11-06T08:04:17.991" v="2964" actId="33524"/>
          <ac:spMkLst>
            <pc:docMk/>
            <pc:sldMk cId="3733305372" sldId="297"/>
            <ac:spMk id="7" creationId="{C7ADCFBA-D464-E20F-8A49-CABA43C8D122}"/>
          </ac:spMkLst>
        </pc:spChg>
      </pc:sldChg>
      <pc:sldChg chg="add ord">
        <pc:chgData name="Day, Jack (STFC,RAL,TECH)" userId="e2b383dc-0201-40db-95ba-9b0bca74e06d" providerId="ADAL" clId="{D24680A4-2048-44CB-B76B-BBEE4CC1F176}" dt="2025-11-06T08:19:50.813" v="3907"/>
        <pc:sldMkLst>
          <pc:docMk/>
          <pc:sldMk cId="3245993265" sldId="298"/>
        </pc:sldMkLst>
      </pc:sldChg>
    </pc:docChg>
  </pc:docChgLst>
  <pc:docChgLst>
    <pc:chgData name="Day, Jack (STFC,RAL,TECH)" userId="e2b383dc-0201-40db-95ba-9b0bca74e06d" providerId="ADAL" clId="{F69B08AB-B789-4DD1-8392-FD606C752AB9}"/>
    <pc:docChg chg="custSel addSld modSld">
      <pc:chgData name="Day, Jack (STFC,RAL,TECH)" userId="e2b383dc-0201-40db-95ba-9b0bca74e06d" providerId="ADAL" clId="{F69B08AB-B789-4DD1-8392-FD606C752AB9}" dt="2025-02-26T12:07:23.170" v="3819" actId="1076"/>
      <pc:docMkLst>
        <pc:docMk/>
      </pc:docMkLst>
      <pc:sldChg chg="modSp add mod setBg">
        <pc:chgData name="Day, Jack (STFC,RAL,TECH)" userId="e2b383dc-0201-40db-95ba-9b0bca74e06d" providerId="ADAL" clId="{F69B08AB-B789-4DD1-8392-FD606C752AB9}" dt="2025-02-26T09:29:09.919" v="8" actId="20577"/>
        <pc:sldMkLst>
          <pc:docMk/>
          <pc:sldMk cId="397177535" sldId="289"/>
        </pc:sldMkLst>
      </pc:sldChg>
      <pc:sldChg chg="addSp delSp modSp add mod">
        <pc:chgData name="Day, Jack (STFC,RAL,TECH)" userId="e2b383dc-0201-40db-95ba-9b0bca74e06d" providerId="ADAL" clId="{F69B08AB-B789-4DD1-8392-FD606C752AB9}" dt="2025-02-26T10:12:02.722" v="802" actId="478"/>
        <pc:sldMkLst>
          <pc:docMk/>
          <pc:sldMk cId="4110053343" sldId="290"/>
        </pc:sldMkLst>
      </pc:sldChg>
      <pc:sldChg chg="delSp modSp add mod">
        <pc:chgData name="Day, Jack (STFC,RAL,TECH)" userId="e2b383dc-0201-40db-95ba-9b0bca74e06d" providerId="ADAL" clId="{F69B08AB-B789-4DD1-8392-FD606C752AB9}" dt="2025-02-26T11:14:11.041" v="1393" actId="20577"/>
        <pc:sldMkLst>
          <pc:docMk/>
          <pc:sldMk cId="342664215" sldId="291"/>
        </pc:sldMkLst>
      </pc:sldChg>
      <pc:sldChg chg="addSp delSp modSp add mod modAnim">
        <pc:chgData name="Day, Jack (STFC,RAL,TECH)" userId="e2b383dc-0201-40db-95ba-9b0bca74e06d" providerId="ADAL" clId="{F69B08AB-B789-4DD1-8392-FD606C752AB9}" dt="2025-02-26T12:07:23.170" v="3819" actId="1076"/>
        <pc:sldMkLst>
          <pc:docMk/>
          <pc:sldMk cId="895097290" sldId="292"/>
        </pc:sldMkLst>
      </pc:sldChg>
      <pc:sldChg chg="addSp delSp modSp add mod delAnim">
        <pc:chgData name="Day, Jack (STFC,RAL,TECH)" userId="e2b383dc-0201-40db-95ba-9b0bca74e06d" providerId="ADAL" clId="{F69B08AB-B789-4DD1-8392-FD606C752AB9}" dt="2025-02-26T12:07:18.108" v="3818" actId="1076"/>
        <pc:sldMkLst>
          <pc:docMk/>
          <pc:sldMk cId="1235792406" sldId="293"/>
        </pc:sldMkLst>
      </pc:sldChg>
      <pc:sldChg chg="addSp delSp modSp add mod">
        <pc:chgData name="Day, Jack (STFC,RAL,TECH)" userId="e2b383dc-0201-40db-95ba-9b0bca74e06d" providerId="ADAL" clId="{F69B08AB-B789-4DD1-8392-FD606C752AB9}" dt="2025-02-26T12:05:48.883" v="3787" actId="20577"/>
        <pc:sldMkLst>
          <pc:docMk/>
          <pc:sldMk cId="1943071238" sldId="2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48FE9A4A-3203-D544-A0F2-9B4A7A1B021E}" type="datetimeFigureOut">
              <a:rPr lang="en-US" smtClean="0"/>
              <a:pPr/>
              <a:t>11/6/2025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C0F3BA1D-A00F-DB41-84DA-BE26C4853B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C5633-3C1F-DC7E-97FC-A36A5F29A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958B4C-283A-A3A5-76DF-F0752960E3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46FEF6-A299-D620-173A-C3995FC7B5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replace photo with one of your own. </a:t>
            </a:r>
            <a:r>
              <a:rPr lang="en-US" b="1" dirty="0"/>
              <a:t>1)</a:t>
            </a:r>
            <a:r>
              <a:rPr lang="en-US" dirty="0"/>
              <a:t> Send the geometric shape overlay to the back – </a:t>
            </a:r>
            <a:r>
              <a:rPr lang="en-US" i="1" dirty="0"/>
              <a:t>Right-Click &gt; Send to Back &gt; Send to Back</a:t>
            </a:r>
            <a:r>
              <a:rPr lang="en-US" dirty="0"/>
              <a:t>. </a:t>
            </a:r>
            <a:r>
              <a:rPr lang="en-US" b="1" dirty="0"/>
              <a:t>2) </a:t>
            </a:r>
            <a:r>
              <a:rPr lang="en-US" dirty="0"/>
              <a:t>Replace image – use the guides provided to correctly position it. </a:t>
            </a:r>
            <a:r>
              <a:rPr lang="en-US" b="1" dirty="0"/>
              <a:t>3) </a:t>
            </a:r>
            <a:r>
              <a:rPr lang="en-US" dirty="0"/>
              <a:t>Send your image to the back so that the geometric overlay re-appears over the image. Remember to delete the image credit if using your own image.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09B0F-56EB-9FFC-5911-61203F0D02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62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10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replace photo with one of your own. </a:t>
            </a:r>
            <a:r>
              <a:rPr lang="en-US" b="1" dirty="0"/>
              <a:t>1)</a:t>
            </a:r>
            <a:r>
              <a:rPr lang="en-US" dirty="0"/>
              <a:t> Send the geometric shape overlay to the back – </a:t>
            </a:r>
            <a:r>
              <a:rPr lang="en-US" i="1" dirty="0"/>
              <a:t>Right-Click &gt; Send to Back &gt; Send to Back</a:t>
            </a:r>
            <a:r>
              <a:rPr lang="en-US" dirty="0"/>
              <a:t>. </a:t>
            </a:r>
            <a:r>
              <a:rPr lang="en-US" b="1" dirty="0"/>
              <a:t>2) </a:t>
            </a:r>
            <a:r>
              <a:rPr lang="en-US" dirty="0"/>
              <a:t>Replace image – use the guides provided to correctly position it. </a:t>
            </a:r>
            <a:r>
              <a:rPr lang="en-US" b="1" dirty="0"/>
              <a:t>3) </a:t>
            </a:r>
            <a:r>
              <a:rPr lang="en-US" dirty="0"/>
              <a:t>Send your image to the back so that the geometric overlay re-appears over the image. Remember to delete the image credit if using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884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replace photo with one of your own. </a:t>
            </a:r>
            <a:r>
              <a:rPr lang="en-US" b="1" dirty="0"/>
              <a:t>1)</a:t>
            </a:r>
            <a:r>
              <a:rPr lang="en-US" dirty="0"/>
              <a:t> Send the geometric shape overlay to the back – </a:t>
            </a:r>
            <a:r>
              <a:rPr lang="en-US" i="1" dirty="0"/>
              <a:t>Right-Click &gt; Send to Back &gt; Send to Back</a:t>
            </a:r>
            <a:r>
              <a:rPr lang="en-US" dirty="0"/>
              <a:t>. </a:t>
            </a:r>
            <a:r>
              <a:rPr lang="en-US" b="1" dirty="0"/>
              <a:t>2) </a:t>
            </a:r>
            <a:r>
              <a:rPr lang="en-US" dirty="0"/>
              <a:t>Replace image – use the guides provided to correctly position it. </a:t>
            </a:r>
            <a:r>
              <a:rPr lang="en-US" b="1" dirty="0"/>
              <a:t>3) </a:t>
            </a:r>
            <a:r>
              <a:rPr lang="en-US" dirty="0"/>
              <a:t>Send your image to the back so that the geometric overlay re-appears over the image. Remember to delete the image credit if using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011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CCED1-4E79-19EB-8906-5E7F8B08A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23DB52-2947-3FF0-EABF-40AD456098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522937-FB3B-6D5C-AD48-1A257A4C33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replace photo with one of your own. </a:t>
            </a:r>
            <a:r>
              <a:rPr lang="en-US" b="1" dirty="0"/>
              <a:t>1)</a:t>
            </a:r>
            <a:r>
              <a:rPr lang="en-US" dirty="0"/>
              <a:t> Send the geometric shape overlay to the back – </a:t>
            </a:r>
            <a:r>
              <a:rPr lang="en-US" i="1" dirty="0"/>
              <a:t>Right-Click &gt; Send to Back &gt; Send to Back</a:t>
            </a:r>
            <a:r>
              <a:rPr lang="en-US" dirty="0"/>
              <a:t>. </a:t>
            </a:r>
            <a:r>
              <a:rPr lang="en-US" b="1" dirty="0"/>
              <a:t>2) </a:t>
            </a:r>
            <a:r>
              <a:rPr lang="en-US" dirty="0"/>
              <a:t>Replace image – use the guides provided to correctly position it. </a:t>
            </a:r>
            <a:r>
              <a:rPr lang="en-US" b="1" dirty="0"/>
              <a:t>3) </a:t>
            </a:r>
            <a:r>
              <a:rPr lang="en-US" dirty="0"/>
              <a:t>Send your image to the back so that the geometric overlay re-appears over the image. Remember to delete the image credit if using your own image.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FAECD-593E-D9BD-4938-E88B93238C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556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C75B8-0D12-0CAD-FB07-F8B9C3D82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602525-67A7-4513-BFEF-121CBAC49A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1F4C69-8F5D-05C1-5563-44054EA4EE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replace photo with one of your own. </a:t>
            </a:r>
            <a:r>
              <a:rPr lang="en-US" b="1" dirty="0"/>
              <a:t>1)</a:t>
            </a:r>
            <a:r>
              <a:rPr lang="en-US" dirty="0"/>
              <a:t> Send the geometric shape overlay to the back – </a:t>
            </a:r>
            <a:r>
              <a:rPr lang="en-US" i="1" dirty="0"/>
              <a:t>Right-Click &gt; Send to Back &gt; Send to Back</a:t>
            </a:r>
            <a:r>
              <a:rPr lang="en-US" dirty="0"/>
              <a:t>. </a:t>
            </a:r>
            <a:r>
              <a:rPr lang="en-US" b="1" dirty="0"/>
              <a:t>2) </a:t>
            </a:r>
            <a:r>
              <a:rPr lang="en-US" dirty="0"/>
              <a:t>Replace image – use the guides provided to correctly position it. </a:t>
            </a:r>
            <a:r>
              <a:rPr lang="en-US" b="1" dirty="0"/>
              <a:t>3) </a:t>
            </a:r>
            <a:r>
              <a:rPr lang="en-US" dirty="0"/>
              <a:t>Send your image to the back so that the geometric overlay re-appears over the image. Remember to delete the image credit if using your own image.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696EB-4FB3-D4A3-D8C6-F25507A95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421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09AB5-A1EE-2851-C30C-FC2B59384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9A0A8B-B869-E2C1-26B4-039942ABE3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320F70-8651-0CEB-E043-B2B232C658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replace photo with one of your own. </a:t>
            </a:r>
            <a:r>
              <a:rPr lang="en-US" b="1" dirty="0"/>
              <a:t>1)</a:t>
            </a:r>
            <a:r>
              <a:rPr lang="en-US" dirty="0"/>
              <a:t> Send the geometric shape overlay to the back – </a:t>
            </a:r>
            <a:r>
              <a:rPr lang="en-US" i="1" dirty="0"/>
              <a:t>Right-Click &gt; Send to Back &gt; Send to Back</a:t>
            </a:r>
            <a:r>
              <a:rPr lang="en-US" dirty="0"/>
              <a:t>. </a:t>
            </a:r>
            <a:r>
              <a:rPr lang="en-US" b="1" dirty="0"/>
              <a:t>2) </a:t>
            </a:r>
            <a:r>
              <a:rPr lang="en-US" dirty="0"/>
              <a:t>Replace image – use the guides provided to correctly position it. </a:t>
            </a:r>
            <a:r>
              <a:rPr lang="en-US" b="1" dirty="0"/>
              <a:t>3) </a:t>
            </a:r>
            <a:r>
              <a:rPr lang="en-US" dirty="0"/>
              <a:t>Send your image to the back so that the geometric overlay re-appears over the image. Remember to delete the image credit if using your own image.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BF5F6-38D2-5F34-D3F8-9838108C2A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181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7B84B-E1DC-98EC-FC1B-E04DF1AEC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19C44C-763D-74FF-9BBC-A1936CFCC7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227338-6756-DEEC-B015-7370A0A3C1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replace photo with one of your own. </a:t>
            </a:r>
            <a:r>
              <a:rPr lang="en-US" b="1" dirty="0"/>
              <a:t>1)</a:t>
            </a:r>
            <a:r>
              <a:rPr lang="en-US" dirty="0"/>
              <a:t> Send the geometric shape overlay to the back – </a:t>
            </a:r>
            <a:r>
              <a:rPr lang="en-US" i="1" dirty="0"/>
              <a:t>Right-Click &gt; Send to Back &gt; Send to Back</a:t>
            </a:r>
            <a:r>
              <a:rPr lang="en-US" dirty="0"/>
              <a:t>. </a:t>
            </a:r>
            <a:r>
              <a:rPr lang="en-US" b="1" dirty="0"/>
              <a:t>2) </a:t>
            </a:r>
            <a:r>
              <a:rPr lang="en-US" dirty="0"/>
              <a:t>Replace image – use the guides provided to correctly position it. </a:t>
            </a:r>
            <a:r>
              <a:rPr lang="en-US" b="1" dirty="0"/>
              <a:t>3) </a:t>
            </a:r>
            <a:r>
              <a:rPr lang="en-US" dirty="0"/>
              <a:t>Send your image to the back so that the geometric overlay re-appears over the image. Remember to delete the image credit if using your own image.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B1612-8D6C-D798-A876-AB11D2F235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036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42E37-204B-1865-9648-1C6366C46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63E090-A414-A744-549C-847350E514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BB641F-CFA1-4444-BF69-CB95A5838D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replace photo with one of your own. </a:t>
            </a:r>
            <a:r>
              <a:rPr lang="en-US" b="1" dirty="0"/>
              <a:t>1)</a:t>
            </a:r>
            <a:r>
              <a:rPr lang="en-US" dirty="0"/>
              <a:t> Send the geometric shape overlay to the back – </a:t>
            </a:r>
            <a:r>
              <a:rPr lang="en-US" i="1" dirty="0"/>
              <a:t>Right-Click &gt; Send to Back &gt; Send to Back</a:t>
            </a:r>
            <a:r>
              <a:rPr lang="en-US" dirty="0"/>
              <a:t>. </a:t>
            </a:r>
            <a:r>
              <a:rPr lang="en-US" b="1" dirty="0"/>
              <a:t>2) </a:t>
            </a:r>
            <a:r>
              <a:rPr lang="en-US" dirty="0"/>
              <a:t>Replace image – use the guides provided to correctly position it. </a:t>
            </a:r>
            <a:r>
              <a:rPr lang="en-US" b="1" dirty="0"/>
              <a:t>3) </a:t>
            </a:r>
            <a:r>
              <a:rPr lang="en-US" dirty="0"/>
              <a:t>Send your image to the back so that the geometric overlay re-appears over the image. Remember to delete the image credit if using your own image.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B1A48-75B1-DD1A-97C6-B68CCB3736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308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AAACD-DE2A-DCF7-2E88-E5209102D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17C47A-C273-7045-7969-2950B93A48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24147A-C83E-94A7-5321-591E212A3C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replace photo with one of your own. </a:t>
            </a:r>
            <a:r>
              <a:rPr lang="en-US" b="1" dirty="0"/>
              <a:t>1)</a:t>
            </a:r>
            <a:r>
              <a:rPr lang="en-US" dirty="0"/>
              <a:t> Send the geometric shape overlay to the back – </a:t>
            </a:r>
            <a:r>
              <a:rPr lang="en-US" i="1" dirty="0"/>
              <a:t>Right-Click &gt; Send to Back &gt; Send to Back</a:t>
            </a:r>
            <a:r>
              <a:rPr lang="en-US" dirty="0"/>
              <a:t>. </a:t>
            </a:r>
            <a:r>
              <a:rPr lang="en-US" b="1" dirty="0"/>
              <a:t>2) </a:t>
            </a:r>
            <a:r>
              <a:rPr lang="en-US" dirty="0"/>
              <a:t>Replace image – use the guides provided to correctly position it. </a:t>
            </a:r>
            <a:r>
              <a:rPr lang="en-US" b="1" dirty="0"/>
              <a:t>3) </a:t>
            </a:r>
            <a:r>
              <a:rPr lang="en-US" dirty="0"/>
              <a:t>Send your image to the back so that the geometric overlay re-appears over the image. Remember to delete the image credit if using your own image.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7EFCBD-4155-7E57-5D4D-73C69EF8B0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073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16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70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4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9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1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9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58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8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9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14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9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6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28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067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54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8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hyperlink" Target="https://gitlab.stfc.ac.uk/isis-detector-systems-group/software/python/udp-from-x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5460" y="0"/>
            <a:ext cx="32865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1255196" y="2732567"/>
            <a:ext cx="5918723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XML2VHDL – GUI</a:t>
            </a:r>
          </a:p>
          <a:p>
            <a:r>
              <a:rPr lang="en-US" sz="48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UDP From XML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1255196" y="4344765"/>
            <a:ext cx="5745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 Day</a:t>
            </a:r>
          </a:p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 Systems Group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483C3-566C-2F93-2EFC-708F098B8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AC1EFF-DB4E-23D8-0986-E087184FB22E}"/>
              </a:ext>
            </a:extLst>
          </p:cNvPr>
          <p:cNvSpPr/>
          <p:nvPr/>
        </p:nvSpPr>
        <p:spPr>
          <a:xfrm>
            <a:off x="420796" y="926845"/>
            <a:ext cx="698210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background thread for UDP Coms/Processing – Main then has GUI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large maps the tool currently hangs, and windows assumes it has crashed so changes to the not-responding state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Register Viewer – Tool for viewing larger blocks, eg: reading out DDR contents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Scripting – Run a configurable list of read/write commands, Eg: setting a board to stream requires several different writes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coms interfaces – expand to more than just UDP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may or may not happen, and likely not very quickly. The tool works well enough, and with other higher priority work allocated time will likely be minimal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C5BD6C-DC70-E1E9-8231-8CC1D38A4EF8}"/>
              </a:ext>
            </a:extLst>
          </p:cNvPr>
          <p:cNvSpPr txBox="1"/>
          <p:nvPr/>
        </p:nvSpPr>
        <p:spPr>
          <a:xfrm>
            <a:off x="403340" y="157404"/>
            <a:ext cx="1118167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Plans - Core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0EEE6-0576-64E5-C23D-58E1704EB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357" y="926845"/>
            <a:ext cx="4454549" cy="399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64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435282-852B-AE4C-B8DF-0BEFA1CC5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50740"/>
            <a:ext cx="12192000" cy="51072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A93F1F-55CE-8C41-933D-BDAD86FDE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38" y="5868509"/>
            <a:ext cx="440215" cy="4402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0C8BCE3-7BF5-244B-ABC5-1CC57CE8ADDB}"/>
              </a:ext>
            </a:extLst>
          </p:cNvPr>
          <p:cNvSpPr/>
          <p:nvPr/>
        </p:nvSpPr>
        <p:spPr>
          <a:xfrm>
            <a:off x="5535081" y="5904254"/>
            <a:ext cx="18780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STFC_matters</a:t>
            </a:r>
            <a:endParaRPr lang="en-GB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C3E187-FC47-6646-A5A3-38BEA5BF97F3}"/>
              </a:ext>
            </a:extLst>
          </p:cNvPr>
          <p:cNvSpPr/>
          <p:nvPr/>
        </p:nvSpPr>
        <p:spPr>
          <a:xfrm>
            <a:off x="7805525" y="5904254"/>
            <a:ext cx="42141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and Technology Facilities Council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25C28B-6C92-F94C-81EC-CBF349C848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7049" y="5868508"/>
            <a:ext cx="444002" cy="4372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CE200E-AB24-384F-BB4C-13ACD0DABD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7494" y="5865567"/>
            <a:ext cx="440215" cy="4402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E2772B-B47D-8D46-97A4-931FF8D2720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03ACBB2-A294-5B41-91E3-A21CD7F0322A}"/>
              </a:ext>
            </a:extLst>
          </p:cNvPr>
          <p:cNvSpPr/>
          <p:nvPr/>
        </p:nvSpPr>
        <p:spPr>
          <a:xfrm>
            <a:off x="1014848" y="5904254"/>
            <a:ext cx="42141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and Technology Facilities Council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96A358-CF8A-9741-9C85-A77CCE375E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9538" y="2813050"/>
            <a:ext cx="7442200" cy="1231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5E4759-4110-11B2-1BC4-B032DFAB4025}"/>
              </a:ext>
            </a:extLst>
          </p:cNvPr>
          <p:cNvSpPr txBox="1"/>
          <p:nvPr/>
        </p:nvSpPr>
        <p:spPr>
          <a:xfrm>
            <a:off x="544746" y="1818732"/>
            <a:ext cx="4990335" cy="33547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for </a:t>
            </a:r>
          </a:p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  <a:p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https://gitlab.stfc.ac.uk/isis-detector-systems-group/software/python/udp-from-xml</a:t>
            </a:r>
            <a:r>
              <a:rPr lang="en-US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30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8DC7F5-099C-FD4D-905A-DC79A38901EC}"/>
              </a:ext>
            </a:extLst>
          </p:cNvPr>
          <p:cNvSpPr/>
          <p:nvPr/>
        </p:nvSpPr>
        <p:spPr>
          <a:xfrm>
            <a:off x="420796" y="926845"/>
            <a:ext cx="61137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problem the tool solves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the tool do?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67786B-8CF6-7140-A9BE-F2F0A0F1F7F0}"/>
              </a:ext>
            </a:extLst>
          </p:cNvPr>
          <p:cNvSpPr txBox="1"/>
          <p:nvPr/>
        </p:nvSpPr>
        <p:spPr>
          <a:xfrm>
            <a:off x="403340" y="157404"/>
            <a:ext cx="1118167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Rough Agenda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FEC449-72A9-AC4A-AF08-56A086A7A92C}"/>
              </a:ext>
            </a:extLst>
          </p:cNvPr>
          <p:cNvSpPr txBox="1"/>
          <p:nvPr/>
        </p:nvSpPr>
        <p:spPr>
          <a:xfrm rot="16200000">
            <a:off x="10716762" y="4838514"/>
            <a:ext cx="18592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© STFC John Dawson </a:t>
            </a:r>
          </a:p>
        </p:txBody>
      </p:sp>
      <p:pic>
        <p:nvPicPr>
          <p:cNvPr id="3" name="Picture 2" descr="A white line on a black background&#10;&#10;AI-generated content may be incorrect.">
            <a:extLst>
              <a:ext uri="{FF2B5EF4-FFF2-40B4-BE49-F238E27FC236}">
                <a16:creationId xmlns:a16="http://schemas.microsoft.com/office/drawing/2014/main" id="{EC759A99-8406-E2EE-4889-4003AF65A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365" y="926845"/>
            <a:ext cx="3206915" cy="3010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0660ED-CAA6-B1AC-28F1-60897356E724}"/>
              </a:ext>
            </a:extLst>
          </p:cNvPr>
          <p:cNvSpPr txBox="1"/>
          <p:nvPr/>
        </p:nvSpPr>
        <p:spPr>
          <a:xfrm>
            <a:off x="7176365" y="3936900"/>
            <a:ext cx="320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Credit AI for this lovely Logo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2929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8DC7F5-099C-FD4D-905A-DC79A38901EC}"/>
              </a:ext>
            </a:extLst>
          </p:cNvPr>
          <p:cNvSpPr/>
          <p:nvPr/>
        </p:nvSpPr>
        <p:spPr>
          <a:xfrm>
            <a:off x="420796" y="926845"/>
            <a:ext cx="52516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DSG support a wide range of boards across ISIS, many of which use memory maps, accessed via the </a:t>
            </a:r>
            <a:r>
              <a:rPr lang="en-GB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UDPCore</a:t>
            </a: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 control and configure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memory maps differ board to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time consuming for staff to read/write multiple values using </a:t>
            </a:r>
            <a:r>
              <a:rPr lang="en-GB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UDPTalk</a:t>
            </a: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time switching between the memory map and CMD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Sometimes additional time spent changing data format – Hex -&gt; Int or Hex -&gt; Binary -&gt; Apply bit mapping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do better!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67786B-8CF6-7140-A9BE-F2F0A0F1F7F0}"/>
              </a:ext>
            </a:extLst>
          </p:cNvPr>
          <p:cNvSpPr txBox="1"/>
          <p:nvPr/>
        </p:nvSpPr>
        <p:spPr>
          <a:xfrm>
            <a:off x="403340" y="157404"/>
            <a:ext cx="1118167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FEC449-72A9-AC4A-AF08-56A086A7A92C}"/>
              </a:ext>
            </a:extLst>
          </p:cNvPr>
          <p:cNvSpPr txBox="1"/>
          <p:nvPr/>
        </p:nvSpPr>
        <p:spPr>
          <a:xfrm rot="16200000">
            <a:off x="11096773" y="3775560"/>
            <a:ext cx="18592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© STFC John Dawson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A1D7D1-E64C-EF4F-84BB-ABEE1CE64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289" y="2914375"/>
            <a:ext cx="4254427" cy="7149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F1B7B7-A236-BA7B-ACD7-839B59EAE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464" y="1662272"/>
            <a:ext cx="4339389" cy="10629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F92274-8542-648C-B9F3-7DE4132901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3671" y="4018864"/>
            <a:ext cx="2246284" cy="15164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16117B0-8C44-8D94-3624-04569572EB07}"/>
              </a:ext>
            </a:extLst>
          </p:cNvPr>
          <p:cNvSpPr txBox="1"/>
          <p:nvPr/>
        </p:nvSpPr>
        <p:spPr>
          <a:xfrm>
            <a:off x="6267464" y="1315530"/>
            <a:ext cx="580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Example for reading GPS time (Mins) from a board on ISIS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D6988B-1598-EE93-5414-387C435876B8}"/>
              </a:ext>
            </a:extLst>
          </p:cNvPr>
          <p:cNvSpPr txBox="1"/>
          <p:nvPr/>
        </p:nvSpPr>
        <p:spPr>
          <a:xfrm>
            <a:off x="8769069" y="4272398"/>
            <a:ext cx="3308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this case: 38 Mins </a:t>
            </a:r>
          </a:p>
          <a:p>
            <a:r>
              <a:rPr lang="en-GB" dirty="0"/>
              <a:t>3 steps, then repeat for years, days, hours, seconds etc</a:t>
            </a:r>
          </a:p>
        </p:txBody>
      </p:sp>
      <p:sp>
        <p:nvSpPr>
          <p:cNvPr id="17" name="Arrow: Bent 16">
            <a:extLst>
              <a:ext uri="{FF2B5EF4-FFF2-40B4-BE49-F238E27FC236}">
                <a16:creationId xmlns:a16="http://schemas.microsoft.com/office/drawing/2014/main" id="{99FF5D41-DA7C-CDBF-4435-3911E23660FF}"/>
              </a:ext>
            </a:extLst>
          </p:cNvPr>
          <p:cNvSpPr/>
          <p:nvPr/>
        </p:nvSpPr>
        <p:spPr>
          <a:xfrm rot="5400000">
            <a:off x="10590566" y="2265033"/>
            <a:ext cx="681344" cy="519545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Arrow: Bent 17">
            <a:extLst>
              <a:ext uri="{FF2B5EF4-FFF2-40B4-BE49-F238E27FC236}">
                <a16:creationId xmlns:a16="http://schemas.microsoft.com/office/drawing/2014/main" id="{36C1FA63-6896-E859-2466-9D41E3A218EC}"/>
              </a:ext>
            </a:extLst>
          </p:cNvPr>
          <p:cNvSpPr/>
          <p:nvPr/>
        </p:nvSpPr>
        <p:spPr>
          <a:xfrm rot="5400000" flipV="1">
            <a:off x="6941625" y="3282589"/>
            <a:ext cx="681344" cy="520042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554B66A7-50DE-3ACC-A824-198E05801864}"/>
              </a:ext>
            </a:extLst>
          </p:cNvPr>
          <p:cNvSpPr/>
          <p:nvPr/>
        </p:nvSpPr>
        <p:spPr>
          <a:xfrm>
            <a:off x="7968998" y="4569908"/>
            <a:ext cx="771896" cy="33646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737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48DC1-E0D2-6E05-B518-18E0A4546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209525-A9E6-BE2A-E337-6B9EC55CCDE0}"/>
              </a:ext>
            </a:extLst>
          </p:cNvPr>
          <p:cNvSpPr/>
          <p:nvPr/>
        </p:nvSpPr>
        <p:spPr>
          <a:xfrm>
            <a:off x="420796" y="926845"/>
            <a:ext cx="115336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 interface for reading, writing and decoding data from an XML Memory Map using </a:t>
            </a:r>
            <a:r>
              <a:rPr lang="en-GB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UDPCore</a:t>
            </a: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Implemented in python, using existing DSG code – eg: UDP functions for reading/writing – built to .exe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Able to quick change how data is displayed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Refresh at various intervals when monitoring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Decode a “</a:t>
            </a:r>
            <a:r>
              <a:rPr lang="en-GB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BitMask</a:t>
            </a: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for a given register – more on this later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90590F-351D-52F8-C423-5B4103E3E473}"/>
              </a:ext>
            </a:extLst>
          </p:cNvPr>
          <p:cNvSpPr txBox="1"/>
          <p:nvPr/>
        </p:nvSpPr>
        <p:spPr>
          <a:xfrm>
            <a:off x="403340" y="157404"/>
            <a:ext cx="1118167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the tool do?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16EEF33-B210-8F7C-F1E1-101995E35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097" y="3560055"/>
            <a:ext cx="8217725" cy="3033997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599BB2E4-2249-44C9-6145-D95CA7FE946B}"/>
              </a:ext>
            </a:extLst>
          </p:cNvPr>
          <p:cNvSpPr/>
          <p:nvPr/>
        </p:nvSpPr>
        <p:spPr>
          <a:xfrm>
            <a:off x="4310743" y="4140530"/>
            <a:ext cx="2493818" cy="135774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B674E87-4D52-A8CF-832D-A1ACE7C40839}"/>
              </a:ext>
            </a:extLst>
          </p:cNvPr>
          <p:cNvSpPr txBox="1"/>
          <p:nvPr/>
        </p:nvSpPr>
        <p:spPr>
          <a:xfrm>
            <a:off x="496006" y="3843706"/>
            <a:ext cx="2880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Same example as before</a:t>
            </a:r>
          </a:p>
        </p:txBody>
      </p:sp>
      <p:sp>
        <p:nvSpPr>
          <p:cNvPr id="34" name="Arrow: Bent 33">
            <a:extLst>
              <a:ext uri="{FF2B5EF4-FFF2-40B4-BE49-F238E27FC236}">
                <a16:creationId xmlns:a16="http://schemas.microsoft.com/office/drawing/2014/main" id="{3036112A-4625-8428-D183-58EABA971DFC}"/>
              </a:ext>
            </a:extLst>
          </p:cNvPr>
          <p:cNvSpPr/>
          <p:nvPr/>
        </p:nvSpPr>
        <p:spPr>
          <a:xfrm flipV="1">
            <a:off x="1768434" y="4260925"/>
            <a:ext cx="2425535" cy="520042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81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AC5DE-DDBB-2458-341F-10D0B8855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031615C-2F30-64DB-4869-031FE64F830E}"/>
              </a:ext>
            </a:extLst>
          </p:cNvPr>
          <p:cNvSpPr/>
          <p:nvPr/>
        </p:nvSpPr>
        <p:spPr>
          <a:xfrm>
            <a:off x="420797" y="926845"/>
            <a:ext cx="343472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built .exe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Config – find the XML Map to use, normally just the largest in the folder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IP information – Host IP, Board IP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Connect!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connected to a board when the config is loaded all values are pulled, if not click refresh to get them 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AC917D-BD92-854F-1906-4A4C018BF47F}"/>
              </a:ext>
            </a:extLst>
          </p:cNvPr>
          <p:cNvSpPr txBox="1"/>
          <p:nvPr/>
        </p:nvSpPr>
        <p:spPr>
          <a:xfrm>
            <a:off x="403340" y="157404"/>
            <a:ext cx="1118167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tool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126AB3-1BE1-0599-3EF8-6AE40B140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975" y="353054"/>
            <a:ext cx="6916514" cy="36766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E565E0-BBA6-D5C9-B3E2-33B0C3F7388E}"/>
              </a:ext>
            </a:extLst>
          </p:cNvPr>
          <p:cNvSpPr txBox="1"/>
          <p:nvPr/>
        </p:nvSpPr>
        <p:spPr>
          <a:xfrm>
            <a:off x="5529943" y="886690"/>
            <a:ext cx="328551" cy="369332"/>
          </a:xfrm>
          <a:prstGeom prst="rect">
            <a:avLst/>
          </a:prstGeom>
          <a:solidFill>
            <a:srgbClr val="F08900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5DE1FB-63E3-E981-3CBA-197CA2E545AE}"/>
              </a:ext>
            </a:extLst>
          </p:cNvPr>
          <p:cNvSpPr txBox="1"/>
          <p:nvPr/>
        </p:nvSpPr>
        <p:spPr>
          <a:xfrm>
            <a:off x="4289448" y="1549729"/>
            <a:ext cx="328551" cy="369332"/>
          </a:xfrm>
          <a:prstGeom prst="rect">
            <a:avLst/>
          </a:prstGeom>
          <a:solidFill>
            <a:srgbClr val="F08900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6D1CFE-5376-4643-D1F7-BB0A0A069E47}"/>
              </a:ext>
            </a:extLst>
          </p:cNvPr>
          <p:cNvSpPr txBox="1"/>
          <p:nvPr/>
        </p:nvSpPr>
        <p:spPr>
          <a:xfrm>
            <a:off x="4150424" y="2900930"/>
            <a:ext cx="328551" cy="369332"/>
          </a:xfrm>
          <a:prstGeom prst="rect">
            <a:avLst/>
          </a:prstGeom>
          <a:solidFill>
            <a:srgbClr val="F08900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5843C7-4041-8B47-EBE5-4387E18D5DD6}"/>
              </a:ext>
            </a:extLst>
          </p:cNvPr>
          <p:cNvSpPr txBox="1"/>
          <p:nvPr/>
        </p:nvSpPr>
        <p:spPr>
          <a:xfrm>
            <a:off x="4682834" y="3503047"/>
            <a:ext cx="328551" cy="369332"/>
          </a:xfrm>
          <a:prstGeom prst="rect">
            <a:avLst/>
          </a:prstGeom>
          <a:solidFill>
            <a:srgbClr val="F08900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6CC7F27-3739-338A-05A2-186D2BD71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1385" y="4162343"/>
            <a:ext cx="6428509" cy="265859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9D48F07-20F9-5387-AEEA-5894DC5C6885}"/>
              </a:ext>
            </a:extLst>
          </p:cNvPr>
          <p:cNvSpPr txBox="1"/>
          <p:nvPr/>
        </p:nvSpPr>
        <p:spPr>
          <a:xfrm>
            <a:off x="4670958" y="4740060"/>
            <a:ext cx="328551" cy="369332"/>
          </a:xfrm>
          <a:prstGeom prst="rect">
            <a:avLst/>
          </a:prstGeom>
          <a:solidFill>
            <a:srgbClr val="F08900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10053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09415-11C0-A1C4-6D3D-8D1C2E5D7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8762595-EEB0-7E39-7EC7-B66B19BC1F38}"/>
              </a:ext>
            </a:extLst>
          </p:cNvPr>
          <p:cNvSpPr/>
          <p:nvPr/>
        </p:nvSpPr>
        <p:spPr>
          <a:xfrm>
            <a:off x="420796" y="926845"/>
            <a:ext cx="4792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Combo box for Hex, Int and Binary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CBDB41-66A7-AFC6-97E9-506C528A8D3C}"/>
              </a:ext>
            </a:extLst>
          </p:cNvPr>
          <p:cNvSpPr txBox="1"/>
          <p:nvPr/>
        </p:nvSpPr>
        <p:spPr>
          <a:xfrm>
            <a:off x="403340" y="157404"/>
            <a:ext cx="1118167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tool – Display Type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6B7859-9E01-3A8B-8B73-74E5B5A1A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94" y="1432956"/>
            <a:ext cx="3388234" cy="42058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4A0D414-2554-CD34-7B44-6C340E9B5304}"/>
              </a:ext>
            </a:extLst>
          </p:cNvPr>
          <p:cNvSpPr/>
          <p:nvPr/>
        </p:nvSpPr>
        <p:spPr>
          <a:xfrm>
            <a:off x="743794" y="3724894"/>
            <a:ext cx="974170" cy="46313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326C3C-6682-7539-B72E-6A5907E0E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025" y="1440873"/>
            <a:ext cx="3281063" cy="41979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B33BDC7-8ADF-AAD6-C825-67119C9AE6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4685" y="1440872"/>
            <a:ext cx="4079150" cy="419792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DC257B9-0DD2-B8AF-40F7-E08B143C0E5D}"/>
              </a:ext>
            </a:extLst>
          </p:cNvPr>
          <p:cNvSpPr/>
          <p:nvPr/>
        </p:nvSpPr>
        <p:spPr>
          <a:xfrm>
            <a:off x="7914685" y="3714998"/>
            <a:ext cx="974170" cy="46313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138C27-04F5-5914-5BF4-F092CA97699A}"/>
              </a:ext>
            </a:extLst>
          </p:cNvPr>
          <p:cNvSpPr/>
          <p:nvPr/>
        </p:nvSpPr>
        <p:spPr>
          <a:xfrm>
            <a:off x="4455025" y="3606141"/>
            <a:ext cx="974170" cy="46313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99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9EB1D-E14C-41B0-F0E7-61DC70B14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EC2269-9BD5-BEFB-D9A1-4BE2A4E77128}"/>
              </a:ext>
            </a:extLst>
          </p:cNvPr>
          <p:cNvSpPr/>
          <p:nvPr/>
        </p:nvSpPr>
        <p:spPr>
          <a:xfrm>
            <a:off x="420796" y="926845"/>
            <a:ext cx="47924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 </a:t>
            </a:r>
            <a:r>
              <a:rPr lang="en-GB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AutoRefresh</a:t>
            </a: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button – enables refresh cycle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Combo box to set speed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61B6CD-3E47-8466-B2AA-06E62E99F4F5}"/>
              </a:ext>
            </a:extLst>
          </p:cNvPr>
          <p:cNvSpPr txBox="1"/>
          <p:nvPr/>
        </p:nvSpPr>
        <p:spPr>
          <a:xfrm>
            <a:off x="403340" y="157404"/>
            <a:ext cx="1118167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tool – Refreshing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34C6AED-F4AB-8D3A-C638-79E42CBB4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122" y="1151906"/>
            <a:ext cx="2086290" cy="432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77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226CF-13D5-2CE4-507A-0F243281E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7ADCFBA-D464-E20F-8A49-CABA43C8D122}"/>
              </a:ext>
            </a:extLst>
          </p:cNvPr>
          <p:cNvSpPr/>
          <p:nvPr/>
        </p:nvSpPr>
        <p:spPr>
          <a:xfrm>
            <a:off x="420796" y="926845"/>
            <a:ext cx="479247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value can be written to – “WRITE” button in Write Value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new value in Value to Write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 Write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tool will then read back the value to update with the new register value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Prefix 0x if new value is hex, if not the tool assumes it is an 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BD2025-CFAF-CC9C-E41C-EA37F48FAB1D}"/>
              </a:ext>
            </a:extLst>
          </p:cNvPr>
          <p:cNvSpPr txBox="1"/>
          <p:nvPr/>
        </p:nvSpPr>
        <p:spPr>
          <a:xfrm>
            <a:off x="403340" y="157404"/>
            <a:ext cx="1118167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tool - Writing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FFE102-0D6A-0DA8-F0B9-FF88FC003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600" y="1500248"/>
            <a:ext cx="4596836" cy="318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05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294FB-6F4D-E6AE-63A2-F356141E4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7AF3B0-B654-F1DB-70B6-00EE51214597}"/>
              </a:ext>
            </a:extLst>
          </p:cNvPr>
          <p:cNvSpPr/>
          <p:nvPr/>
        </p:nvSpPr>
        <p:spPr>
          <a:xfrm>
            <a:off x="420797" y="926845"/>
            <a:ext cx="426189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BitMask</a:t>
            </a: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sidebar for when a single register can be split into multiple different parts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Reads information from XML map and is able to split out the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able to build a new register value, for one or more changes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1-bit wide values changes display type to true/false mode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 type also applies to these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E4CAF1-FF6D-EFE7-D819-BED6929C456B}"/>
              </a:ext>
            </a:extLst>
          </p:cNvPr>
          <p:cNvSpPr txBox="1"/>
          <p:nvPr/>
        </p:nvSpPr>
        <p:spPr>
          <a:xfrm>
            <a:off x="403340" y="157404"/>
            <a:ext cx="1118167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tool - </a:t>
            </a:r>
            <a:r>
              <a:rPr lang="en-US" sz="4400" b="1" spc="-150" dirty="0" err="1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BitMask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9CC42C-C3C0-9504-2671-0288365D1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687" y="1476495"/>
            <a:ext cx="3216931" cy="28936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D33D5C-9873-7F35-723B-48FF1B761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8257" y="1472022"/>
            <a:ext cx="3249622" cy="28980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237BD3-E8AD-47BE-F182-AEE6C6729173}"/>
              </a:ext>
            </a:extLst>
          </p:cNvPr>
          <p:cNvSpPr txBox="1"/>
          <p:nvPr/>
        </p:nvSpPr>
        <p:spPr>
          <a:xfrm>
            <a:off x="4636568" y="878200"/>
            <a:ext cx="6753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Example for the same streaming control register – Changing to streaming block not continuous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3D0691-15BC-D3F0-A992-2A5F039A9A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9141" y="4500313"/>
            <a:ext cx="2592460" cy="2328893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B46D25B3-79CE-059B-2264-0A0882456B84}"/>
              </a:ext>
            </a:extLst>
          </p:cNvPr>
          <p:cNvSpPr/>
          <p:nvPr/>
        </p:nvSpPr>
        <p:spPr>
          <a:xfrm>
            <a:off x="7627245" y="1899498"/>
            <a:ext cx="771896" cy="33646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0C856F-B2FF-A6FE-10C5-6687FC7AA893}"/>
              </a:ext>
            </a:extLst>
          </p:cNvPr>
          <p:cNvSpPr/>
          <p:nvPr/>
        </p:nvSpPr>
        <p:spPr>
          <a:xfrm>
            <a:off x="8328561" y="3859478"/>
            <a:ext cx="3209318" cy="51063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2E208D-5F51-42E5-327D-311D7518FE22}"/>
              </a:ext>
            </a:extLst>
          </p:cNvPr>
          <p:cNvSpPr txBox="1"/>
          <p:nvPr/>
        </p:nvSpPr>
        <p:spPr>
          <a:xfrm>
            <a:off x="6150672" y="5733523"/>
            <a:ext cx="2356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Example showing different types in one</a:t>
            </a:r>
          </a:p>
        </p:txBody>
      </p:sp>
    </p:spTree>
    <p:extLst>
      <p:ext uri="{BB962C8B-B14F-4D97-AF65-F5344CB8AC3E}">
        <p14:creationId xmlns:p14="http://schemas.microsoft.com/office/powerpoint/2010/main" val="353838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1e0c0f35-d0b2-43fb-b8b8-147d937ebf45">2022</Yea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5CDD6A94A459459C297F10E8F74457" ma:contentTypeVersion="10" ma:contentTypeDescription="Create a new document." ma:contentTypeScope="" ma:versionID="87d27a98037ed08943c9843a7fe02e04">
  <xsd:schema xmlns:xsd="http://www.w3.org/2001/XMLSchema" xmlns:xs="http://www.w3.org/2001/XMLSchema" xmlns:p="http://schemas.microsoft.com/office/2006/metadata/properties" xmlns:ns2="1e0c0f35-d0b2-43fb-b8b8-147d937ebf45" targetNamespace="http://schemas.microsoft.com/office/2006/metadata/properties" ma:root="true" ma:fieldsID="9b943ee51829284f3df7f7a2dd76d7ca" ns2:_="">
    <xsd:import namespace="1e0c0f35-d0b2-43fb-b8b8-147d937ebf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Year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c0f35-d0b2-43fb-b8b8-147d937ebf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Year" ma:index="12" nillable="true" ma:displayName="Year" ma:default="2022" ma:format="Dropdown" ma:internalName="Year">
      <xsd:simpleType>
        <xsd:restriction base="dms:Choice"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N/A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6D3F8C-4209-47FF-A37A-E21247ADC2DB}">
  <ds:schemaRefs>
    <ds:schemaRef ds:uri="http://schemas.microsoft.com/office/2006/metadata/properties"/>
    <ds:schemaRef ds:uri="http://schemas.microsoft.com/office/infopath/2007/PartnerControls"/>
    <ds:schemaRef ds:uri="1e0c0f35-d0b2-43fb-b8b8-147d937ebf45"/>
  </ds:schemaRefs>
</ds:datastoreItem>
</file>

<file path=customXml/itemProps2.xml><?xml version="1.0" encoding="utf-8"?>
<ds:datastoreItem xmlns:ds="http://schemas.openxmlformats.org/officeDocument/2006/customXml" ds:itemID="{8B0844CD-B969-4DE9-91BE-19BC8A9AFB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0c0f35-d0b2-43fb-b8b8-147d937ebf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E5AA5E-D351-4BE0-99D5-D5BC6D00E9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14242</TotalTime>
  <Words>1366</Words>
  <Application>Microsoft Office PowerPoint</Application>
  <PresentationFormat>Widescreen</PresentationFormat>
  <Paragraphs>122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Regular</vt:lpstr>
      <vt:lpstr>Calibri</vt:lpstr>
      <vt:lpstr>Wingdings</vt:lpstr>
      <vt:lpstr>Font and logo master</vt:lpstr>
      <vt:lpstr>Font WITHOUT logo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STFC PowerPoint template - detailed</dc:title>
  <dc:creator>Philip Millard</dc:creator>
  <cp:lastModifiedBy>Day, Jack (STFC,RAL,TECH)</cp:lastModifiedBy>
  <cp:revision>208</cp:revision>
  <cp:lastPrinted>2019-10-02T08:27:37Z</cp:lastPrinted>
  <dcterms:created xsi:type="dcterms:W3CDTF">2019-09-17T08:04:08Z</dcterms:created>
  <dcterms:modified xsi:type="dcterms:W3CDTF">2025-11-06T08:20:00Z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0x0101000D5CDD6A94A459459C297F10E8F74457</vt:lpwstr>
  </property>
</Properties>
</file>