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68" r:id="rId5"/>
  </p:sldMasterIdLst>
  <p:notesMasterIdLst>
    <p:notesMasterId r:id="rId15"/>
  </p:notesMasterIdLst>
  <p:sldIdLst>
    <p:sldId id="257" r:id="rId6"/>
    <p:sldId id="314" r:id="rId7"/>
    <p:sldId id="287" r:id="rId8"/>
    <p:sldId id="316" r:id="rId9"/>
    <p:sldId id="317" r:id="rId10"/>
    <p:sldId id="318" r:id="rId11"/>
    <p:sldId id="320" r:id="rId12"/>
    <p:sldId id="321" r:id="rId13"/>
    <p:sldId id="32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3" userDrawn="1">
          <p15:clr>
            <a:srgbClr val="A4A3A4"/>
          </p15:clr>
        </p15:guide>
        <p15:guide id="2" pos="325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  <p15:guide id="4" pos="7355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orient="horz" pos="867" userDrawn="1">
          <p15:clr>
            <a:srgbClr val="A4A3A4"/>
          </p15:clr>
        </p15:guide>
        <p15:guide id="7" orient="horz" pos="3634" userDrawn="1">
          <p15:clr>
            <a:srgbClr val="A4A3A4"/>
          </p15:clr>
        </p15:guide>
        <p15:guide id="8" pos="869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7D1FF5A-EB01-81CB-A4A9-2A8C1C728653}" name="Philip Millard" initials="PM" userId="S::philip@rathernicedesign.onmicrosoft.com::02e4e643-84c9-4f55-b388-32b02516708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5DF8"/>
    <a:srgbClr val="003088"/>
    <a:srgbClr val="505050"/>
    <a:srgbClr val="F1F2F3"/>
    <a:srgbClr val="F08900"/>
    <a:srgbClr val="FF6900"/>
    <a:srgbClr val="626262"/>
    <a:srgbClr val="FFFFFF"/>
    <a:srgbClr val="00BED5"/>
    <a:srgbClr val="C13D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335478-7241-4B57-AC51-A6B6A06B9137}" v="43" dt="2025-10-30T15:20:32.2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24"/>
    <p:restoredTop sz="94382"/>
  </p:normalViewPr>
  <p:slideViewPr>
    <p:cSldViewPr snapToGrid="0" snapToObjects="1">
      <p:cViewPr varScale="1">
        <p:scale>
          <a:sx n="104" d="100"/>
          <a:sy n="104" d="100"/>
        </p:scale>
        <p:origin x="1266" y="114"/>
      </p:cViewPr>
      <p:guideLst>
        <p:guide orient="horz" pos="323"/>
        <p:guide pos="325"/>
        <p:guide orient="horz" pos="3974"/>
        <p:guide pos="7355"/>
        <p:guide pos="3840"/>
        <p:guide orient="horz" pos="867"/>
        <p:guide orient="horz" pos="3634"/>
        <p:guide pos="8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s, Matt (STFC,RAL,TECH)" userId="5f2ef028-8d61-4705-9ab2-2ceb3e4b84b9" providerId="ADAL" clId="{6858F805-2261-466B-A194-4BFFD09A12B9}"/>
    <pc:docChg chg="undo custSel addSld delSld modSld sldOrd">
      <pc:chgData name="Roberts, Matt (STFC,RAL,TECH)" userId="5f2ef028-8d61-4705-9ab2-2ceb3e4b84b9" providerId="ADAL" clId="{6858F805-2261-466B-A194-4BFFD09A12B9}" dt="2025-10-30T15:23:39.015" v="3514" actId="20577"/>
      <pc:docMkLst>
        <pc:docMk/>
      </pc:docMkLst>
      <pc:sldChg chg="modSp mod">
        <pc:chgData name="Roberts, Matt (STFC,RAL,TECH)" userId="5f2ef028-8d61-4705-9ab2-2ceb3e4b84b9" providerId="ADAL" clId="{6858F805-2261-466B-A194-4BFFD09A12B9}" dt="2025-10-30T13:01:33.625" v="46" actId="20577"/>
        <pc:sldMkLst>
          <pc:docMk/>
          <pc:sldMk cId="3224382533" sldId="257"/>
        </pc:sldMkLst>
        <pc:spChg chg="mod">
          <ac:chgData name="Roberts, Matt (STFC,RAL,TECH)" userId="5f2ef028-8d61-4705-9ab2-2ceb3e4b84b9" providerId="ADAL" clId="{6858F805-2261-466B-A194-4BFFD09A12B9}" dt="2025-10-30T13:01:25.814" v="28" actId="20577"/>
          <ac:spMkLst>
            <pc:docMk/>
            <pc:sldMk cId="3224382533" sldId="257"/>
            <ac:spMk id="3" creationId="{78DB0FE0-A4AF-D848-8925-91A37993D74D}"/>
          </ac:spMkLst>
        </pc:spChg>
        <pc:spChg chg="mod">
          <ac:chgData name="Roberts, Matt (STFC,RAL,TECH)" userId="5f2ef028-8d61-4705-9ab2-2ceb3e4b84b9" providerId="ADAL" clId="{6858F805-2261-466B-A194-4BFFD09A12B9}" dt="2025-10-30T13:01:33.625" v="46" actId="20577"/>
          <ac:spMkLst>
            <pc:docMk/>
            <pc:sldMk cId="3224382533" sldId="257"/>
            <ac:spMk id="5" creationId="{0BEB0AE4-391E-6F41-84C6-D4EEDF519A31}"/>
          </ac:spMkLst>
        </pc:spChg>
      </pc:sldChg>
      <pc:sldChg chg="addSp delSp modSp mod">
        <pc:chgData name="Roberts, Matt (STFC,RAL,TECH)" userId="5f2ef028-8d61-4705-9ab2-2ceb3e4b84b9" providerId="ADAL" clId="{6858F805-2261-466B-A194-4BFFD09A12B9}" dt="2025-10-30T14:25:42.847" v="1154" actId="14100"/>
        <pc:sldMkLst>
          <pc:docMk/>
          <pc:sldMk cId="102802523" sldId="287"/>
        </pc:sldMkLst>
        <pc:spChg chg="mod">
          <ac:chgData name="Roberts, Matt (STFC,RAL,TECH)" userId="5f2ef028-8d61-4705-9ab2-2ceb3e4b84b9" providerId="ADAL" clId="{6858F805-2261-466B-A194-4BFFD09A12B9}" dt="2025-10-30T14:25:30.105" v="1152" actId="20577"/>
          <ac:spMkLst>
            <pc:docMk/>
            <pc:sldMk cId="102802523" sldId="287"/>
            <ac:spMk id="3" creationId="{6093040B-F750-2D97-5374-57381B1393AA}"/>
          </ac:spMkLst>
        </pc:spChg>
        <pc:spChg chg="add mod">
          <ac:chgData name="Roberts, Matt (STFC,RAL,TECH)" userId="5f2ef028-8d61-4705-9ab2-2ceb3e4b84b9" providerId="ADAL" clId="{6858F805-2261-466B-A194-4BFFD09A12B9}" dt="2025-10-30T13:14:43.608" v="557" actId="164"/>
          <ac:spMkLst>
            <pc:docMk/>
            <pc:sldMk cId="102802523" sldId="287"/>
            <ac:spMk id="5" creationId="{3624A873-E20E-45B5-3B86-D61F82CBBB90}"/>
          </ac:spMkLst>
        </pc:spChg>
        <pc:spChg chg="add mod">
          <ac:chgData name="Roberts, Matt (STFC,RAL,TECH)" userId="5f2ef028-8d61-4705-9ab2-2ceb3e4b84b9" providerId="ADAL" clId="{6858F805-2261-466B-A194-4BFFD09A12B9}" dt="2025-10-30T13:14:43.608" v="557" actId="164"/>
          <ac:spMkLst>
            <pc:docMk/>
            <pc:sldMk cId="102802523" sldId="287"/>
            <ac:spMk id="6" creationId="{B13AEC09-8477-415D-3CBA-B6FD7ACEE23B}"/>
          </ac:spMkLst>
        </pc:spChg>
        <pc:spChg chg="mod">
          <ac:chgData name="Roberts, Matt (STFC,RAL,TECH)" userId="5f2ef028-8d61-4705-9ab2-2ceb3e4b84b9" providerId="ADAL" clId="{6858F805-2261-466B-A194-4BFFD09A12B9}" dt="2025-10-30T14:25:42.847" v="1154" actId="14100"/>
          <ac:spMkLst>
            <pc:docMk/>
            <pc:sldMk cId="102802523" sldId="287"/>
            <ac:spMk id="9" creationId="{DE67786B-8CF6-7140-A9BE-F2F0A0F1F7F0}"/>
          </ac:spMkLst>
        </pc:spChg>
        <pc:spChg chg="add del mod">
          <ac:chgData name="Roberts, Matt (STFC,RAL,TECH)" userId="5f2ef028-8d61-4705-9ab2-2ceb3e4b84b9" providerId="ADAL" clId="{6858F805-2261-466B-A194-4BFFD09A12B9}" dt="2025-10-30T14:02:06.029" v="1034" actId="478"/>
          <ac:spMkLst>
            <pc:docMk/>
            <pc:sldMk cId="102802523" sldId="287"/>
            <ac:spMk id="13" creationId="{5F572665-7DF8-B5A1-89DF-FC5B8392EAB7}"/>
          </ac:spMkLst>
        </pc:spChg>
        <pc:grpChg chg="add del mod">
          <ac:chgData name="Roberts, Matt (STFC,RAL,TECH)" userId="5f2ef028-8d61-4705-9ab2-2ceb3e4b84b9" providerId="ADAL" clId="{6858F805-2261-466B-A194-4BFFD09A12B9}" dt="2025-10-30T13:48:26.074" v="558" actId="478"/>
          <ac:grpSpMkLst>
            <pc:docMk/>
            <pc:sldMk cId="102802523" sldId="287"/>
            <ac:grpSpMk id="7" creationId="{4FF47623-BEDA-54D3-3EB8-7608F2E4A9B2}"/>
          </ac:grpSpMkLst>
        </pc:grpChg>
        <pc:picChg chg="add mod">
          <ac:chgData name="Roberts, Matt (STFC,RAL,TECH)" userId="5f2ef028-8d61-4705-9ab2-2ceb3e4b84b9" providerId="ADAL" clId="{6858F805-2261-466B-A194-4BFFD09A12B9}" dt="2025-10-30T13:14:43.608" v="557" actId="164"/>
          <ac:picMkLst>
            <pc:docMk/>
            <pc:sldMk cId="102802523" sldId="287"/>
            <ac:picMk id="4" creationId="{682B02AF-7655-46A9-852E-9DE752E9485E}"/>
          </ac:picMkLst>
        </pc:picChg>
        <pc:picChg chg="add del">
          <ac:chgData name="Roberts, Matt (STFC,RAL,TECH)" userId="5f2ef028-8d61-4705-9ab2-2ceb3e4b84b9" providerId="ADAL" clId="{6858F805-2261-466B-A194-4BFFD09A12B9}" dt="2025-10-30T13:48:33.263" v="560" actId="478"/>
          <ac:picMkLst>
            <pc:docMk/>
            <pc:sldMk cId="102802523" sldId="287"/>
            <ac:picMk id="10" creationId="{7472F218-7E26-14D6-7F3B-FD580358A820}"/>
          </ac:picMkLst>
        </pc:picChg>
        <pc:picChg chg="add mod">
          <ac:chgData name="Roberts, Matt (STFC,RAL,TECH)" userId="5f2ef028-8d61-4705-9ab2-2ceb3e4b84b9" providerId="ADAL" clId="{6858F805-2261-466B-A194-4BFFD09A12B9}" dt="2025-10-30T14:02:18.037" v="1037" actId="1076"/>
          <ac:picMkLst>
            <pc:docMk/>
            <pc:sldMk cId="102802523" sldId="287"/>
            <ac:picMk id="12" creationId="{8675ED02-D703-58E0-EF05-AAFF26EDDB86}"/>
          </ac:picMkLst>
        </pc:picChg>
        <pc:picChg chg="add del mod">
          <ac:chgData name="Roberts, Matt (STFC,RAL,TECH)" userId="5f2ef028-8d61-4705-9ab2-2ceb3e4b84b9" providerId="ADAL" clId="{6858F805-2261-466B-A194-4BFFD09A12B9}" dt="2025-10-30T13:48:49.837" v="565" actId="478"/>
          <ac:picMkLst>
            <pc:docMk/>
            <pc:sldMk cId="102802523" sldId="287"/>
            <ac:picMk id="1026" creationId="{D0DFCAA7-BF88-1ED6-1043-B17809A42089}"/>
          </ac:picMkLst>
        </pc:picChg>
        <pc:picChg chg="del">
          <ac:chgData name="Roberts, Matt (STFC,RAL,TECH)" userId="5f2ef028-8d61-4705-9ab2-2ceb3e4b84b9" providerId="ADAL" clId="{6858F805-2261-466B-A194-4BFFD09A12B9}" dt="2025-10-30T13:07:50.915" v="255" actId="478"/>
          <ac:picMkLst>
            <pc:docMk/>
            <pc:sldMk cId="102802523" sldId="287"/>
            <ac:picMk id="4100" creationId="{63BC422A-0014-0A12-D613-F54E6A9854CB}"/>
          </ac:picMkLst>
        </pc:picChg>
      </pc:sldChg>
      <pc:sldChg chg="del">
        <pc:chgData name="Roberts, Matt (STFC,RAL,TECH)" userId="5f2ef028-8d61-4705-9ab2-2ceb3e4b84b9" providerId="ADAL" clId="{6858F805-2261-466B-A194-4BFFD09A12B9}" dt="2025-10-30T13:53:58.302" v="788" actId="47"/>
        <pc:sldMkLst>
          <pc:docMk/>
          <pc:sldMk cId="1018054446" sldId="311"/>
        </pc:sldMkLst>
      </pc:sldChg>
      <pc:sldChg chg="del">
        <pc:chgData name="Roberts, Matt (STFC,RAL,TECH)" userId="5f2ef028-8d61-4705-9ab2-2ceb3e4b84b9" providerId="ADAL" clId="{6858F805-2261-466B-A194-4BFFD09A12B9}" dt="2025-10-30T13:54:02.145" v="791" actId="47"/>
        <pc:sldMkLst>
          <pc:docMk/>
          <pc:sldMk cId="1758221876" sldId="312"/>
        </pc:sldMkLst>
      </pc:sldChg>
      <pc:sldChg chg="del">
        <pc:chgData name="Roberts, Matt (STFC,RAL,TECH)" userId="5f2ef028-8d61-4705-9ab2-2ceb3e4b84b9" providerId="ADAL" clId="{6858F805-2261-466B-A194-4BFFD09A12B9}" dt="2025-10-30T13:53:55.108" v="786" actId="47"/>
        <pc:sldMkLst>
          <pc:docMk/>
          <pc:sldMk cId="3069275975" sldId="313"/>
        </pc:sldMkLst>
      </pc:sldChg>
      <pc:sldChg chg="modSp mod ord">
        <pc:chgData name="Roberts, Matt (STFC,RAL,TECH)" userId="5f2ef028-8d61-4705-9ab2-2ceb3e4b84b9" providerId="ADAL" clId="{6858F805-2261-466B-A194-4BFFD09A12B9}" dt="2025-10-30T15:21:58.936" v="3510" actId="20577"/>
        <pc:sldMkLst>
          <pc:docMk/>
          <pc:sldMk cId="915462646" sldId="314"/>
        </pc:sldMkLst>
        <pc:spChg chg="mod">
          <ac:chgData name="Roberts, Matt (STFC,RAL,TECH)" userId="5f2ef028-8d61-4705-9ab2-2ceb3e4b84b9" providerId="ADAL" clId="{6858F805-2261-466B-A194-4BFFD09A12B9}" dt="2025-10-30T15:21:58.936" v="3510" actId="20577"/>
          <ac:spMkLst>
            <pc:docMk/>
            <pc:sldMk cId="915462646" sldId="314"/>
            <ac:spMk id="6" creationId="{3DB5523E-A5B1-D888-76A2-994761D9AAD4}"/>
          </ac:spMkLst>
        </pc:spChg>
        <pc:spChg chg="mod">
          <ac:chgData name="Roberts, Matt (STFC,RAL,TECH)" userId="5f2ef028-8d61-4705-9ab2-2ceb3e4b84b9" providerId="ADAL" clId="{6858F805-2261-466B-A194-4BFFD09A12B9}" dt="2025-10-30T13:02:03.134" v="52" actId="20577"/>
          <ac:spMkLst>
            <pc:docMk/>
            <pc:sldMk cId="915462646" sldId="314"/>
            <ac:spMk id="9" creationId="{DE67786B-8CF6-7140-A9BE-F2F0A0F1F7F0}"/>
          </ac:spMkLst>
        </pc:spChg>
      </pc:sldChg>
      <pc:sldChg chg="del">
        <pc:chgData name="Roberts, Matt (STFC,RAL,TECH)" userId="5f2ef028-8d61-4705-9ab2-2ceb3e4b84b9" providerId="ADAL" clId="{6858F805-2261-466B-A194-4BFFD09A12B9}" dt="2025-10-30T13:54:01.237" v="790" actId="47"/>
        <pc:sldMkLst>
          <pc:docMk/>
          <pc:sldMk cId="299817641" sldId="315"/>
        </pc:sldMkLst>
      </pc:sldChg>
      <pc:sldChg chg="modSp add del mod">
        <pc:chgData name="Roberts, Matt (STFC,RAL,TECH)" userId="5f2ef028-8d61-4705-9ab2-2ceb3e4b84b9" providerId="ADAL" clId="{6858F805-2261-466B-A194-4BFFD09A12B9}" dt="2025-10-30T14:35:15.602" v="1835" actId="47"/>
        <pc:sldMkLst>
          <pc:docMk/>
          <pc:sldMk cId="2313927527" sldId="315"/>
        </pc:sldMkLst>
        <pc:spChg chg="mod">
          <ac:chgData name="Roberts, Matt (STFC,RAL,TECH)" userId="5f2ef028-8d61-4705-9ab2-2ceb3e4b84b9" providerId="ADAL" clId="{6858F805-2261-466B-A194-4BFFD09A12B9}" dt="2025-10-30T14:00:08.906" v="851" actId="20577"/>
          <ac:spMkLst>
            <pc:docMk/>
            <pc:sldMk cId="2313927527" sldId="315"/>
            <ac:spMk id="3" creationId="{921C531F-A64A-1B71-9C19-794FB27F9E3A}"/>
          </ac:spMkLst>
        </pc:spChg>
        <pc:spChg chg="mod">
          <ac:chgData name="Roberts, Matt (STFC,RAL,TECH)" userId="5f2ef028-8d61-4705-9ab2-2ceb3e4b84b9" providerId="ADAL" clId="{6858F805-2261-466B-A194-4BFFD09A12B9}" dt="2025-10-30T13:55:30.550" v="837" actId="14100"/>
          <ac:spMkLst>
            <pc:docMk/>
            <pc:sldMk cId="2313927527" sldId="315"/>
            <ac:spMk id="9" creationId="{2E905255-0974-9DF7-CCA7-97E0B63431F5}"/>
          </ac:spMkLst>
        </pc:spChg>
      </pc:sldChg>
      <pc:sldChg chg="del">
        <pc:chgData name="Roberts, Matt (STFC,RAL,TECH)" userId="5f2ef028-8d61-4705-9ab2-2ceb3e4b84b9" providerId="ADAL" clId="{6858F805-2261-466B-A194-4BFFD09A12B9}" dt="2025-10-30T13:54:00.226" v="789" actId="47"/>
        <pc:sldMkLst>
          <pc:docMk/>
          <pc:sldMk cId="1545159281" sldId="316"/>
        </pc:sldMkLst>
      </pc:sldChg>
      <pc:sldChg chg="addSp delSp modSp add mod">
        <pc:chgData name="Roberts, Matt (STFC,RAL,TECH)" userId="5f2ef028-8d61-4705-9ab2-2ceb3e4b84b9" providerId="ADAL" clId="{6858F805-2261-466B-A194-4BFFD09A12B9}" dt="2025-10-30T14:34:23.911" v="1831" actId="20577"/>
        <pc:sldMkLst>
          <pc:docMk/>
          <pc:sldMk cId="2110766911" sldId="316"/>
        </pc:sldMkLst>
        <pc:spChg chg="mod">
          <ac:chgData name="Roberts, Matt (STFC,RAL,TECH)" userId="5f2ef028-8d61-4705-9ab2-2ceb3e4b84b9" providerId="ADAL" clId="{6858F805-2261-466B-A194-4BFFD09A12B9}" dt="2025-10-30T14:34:23.911" v="1831" actId="20577"/>
          <ac:spMkLst>
            <pc:docMk/>
            <pc:sldMk cId="2110766911" sldId="316"/>
            <ac:spMk id="3" creationId="{0B46A4D9-62F5-76BD-982E-2E89A7D0C215}"/>
          </ac:spMkLst>
        </pc:spChg>
        <pc:spChg chg="mod">
          <ac:chgData name="Roberts, Matt (STFC,RAL,TECH)" userId="5f2ef028-8d61-4705-9ab2-2ceb3e4b84b9" providerId="ADAL" clId="{6858F805-2261-466B-A194-4BFFD09A12B9}" dt="2025-10-30T14:25:52.609" v="1169" actId="20577"/>
          <ac:spMkLst>
            <pc:docMk/>
            <pc:sldMk cId="2110766911" sldId="316"/>
            <ac:spMk id="9" creationId="{8F50F727-9BEE-739E-7F14-60CC3B8C2EE2}"/>
          </ac:spMkLst>
        </pc:spChg>
        <pc:picChg chg="add del mod">
          <ac:chgData name="Roberts, Matt (STFC,RAL,TECH)" userId="5f2ef028-8d61-4705-9ab2-2ceb3e4b84b9" providerId="ADAL" clId="{6858F805-2261-466B-A194-4BFFD09A12B9}" dt="2025-10-30T14:29:14.577" v="1411" actId="478"/>
          <ac:picMkLst>
            <pc:docMk/>
            <pc:sldMk cId="2110766911" sldId="316"/>
            <ac:picMk id="4" creationId="{0A4302FE-7732-A72B-6E1B-B06ECF2F4DC0}"/>
          </ac:picMkLst>
        </pc:picChg>
        <pc:picChg chg="add mod">
          <ac:chgData name="Roberts, Matt (STFC,RAL,TECH)" userId="5f2ef028-8d61-4705-9ab2-2ceb3e4b84b9" providerId="ADAL" clId="{6858F805-2261-466B-A194-4BFFD09A12B9}" dt="2025-10-30T14:34:13.829" v="1824" actId="1076"/>
          <ac:picMkLst>
            <pc:docMk/>
            <pc:sldMk cId="2110766911" sldId="316"/>
            <ac:picMk id="6" creationId="{D7B1F0DF-D99F-22E7-EE7D-308490E506C6}"/>
          </ac:picMkLst>
        </pc:picChg>
        <pc:picChg chg="del">
          <ac:chgData name="Roberts, Matt (STFC,RAL,TECH)" userId="5f2ef028-8d61-4705-9ab2-2ceb3e4b84b9" providerId="ADAL" clId="{6858F805-2261-466B-A194-4BFFD09A12B9}" dt="2025-10-30T14:25:57.073" v="1170" actId="478"/>
          <ac:picMkLst>
            <pc:docMk/>
            <pc:sldMk cId="2110766911" sldId="316"/>
            <ac:picMk id="12" creationId="{F2CB57B3-F1B4-CF16-0813-CA2BD1434241}"/>
          </ac:picMkLst>
        </pc:picChg>
      </pc:sldChg>
      <pc:sldChg chg="addSp delSp modSp add mod ord">
        <pc:chgData name="Roberts, Matt (STFC,RAL,TECH)" userId="5f2ef028-8d61-4705-9ab2-2ceb3e4b84b9" providerId="ADAL" clId="{6858F805-2261-466B-A194-4BFFD09A12B9}" dt="2025-10-30T14:48:09.676" v="2136" actId="14100"/>
        <pc:sldMkLst>
          <pc:docMk/>
          <pc:sldMk cId="2325054307" sldId="317"/>
        </pc:sldMkLst>
        <pc:spChg chg="mod">
          <ac:chgData name="Roberts, Matt (STFC,RAL,TECH)" userId="5f2ef028-8d61-4705-9ab2-2ceb3e4b84b9" providerId="ADAL" clId="{6858F805-2261-466B-A194-4BFFD09A12B9}" dt="2025-10-30T14:48:00.870" v="2133" actId="20577"/>
          <ac:spMkLst>
            <pc:docMk/>
            <pc:sldMk cId="2325054307" sldId="317"/>
            <ac:spMk id="3" creationId="{ED570E5E-D255-EAB5-2AFC-E85D9AC31CD1}"/>
          </ac:spMkLst>
        </pc:spChg>
        <pc:spChg chg="mod">
          <ac:chgData name="Roberts, Matt (STFC,RAL,TECH)" userId="5f2ef028-8d61-4705-9ab2-2ceb3e4b84b9" providerId="ADAL" clId="{6858F805-2261-466B-A194-4BFFD09A12B9}" dt="2025-10-30T14:35:29.517" v="1847" actId="20577"/>
          <ac:spMkLst>
            <pc:docMk/>
            <pc:sldMk cId="2325054307" sldId="317"/>
            <ac:spMk id="9" creationId="{411534A8-D81A-3642-1ECD-0B269CA35328}"/>
          </ac:spMkLst>
        </pc:spChg>
        <pc:picChg chg="add del mod">
          <ac:chgData name="Roberts, Matt (STFC,RAL,TECH)" userId="5f2ef028-8d61-4705-9ab2-2ceb3e4b84b9" providerId="ADAL" clId="{6858F805-2261-466B-A194-4BFFD09A12B9}" dt="2025-10-30T14:44:53.602" v="1943" actId="478"/>
          <ac:picMkLst>
            <pc:docMk/>
            <pc:sldMk cId="2325054307" sldId="317"/>
            <ac:picMk id="4" creationId="{5AA2E0E7-BDA0-4D14-2F8F-63F650078396}"/>
          </ac:picMkLst>
        </pc:picChg>
        <pc:picChg chg="add mod">
          <ac:chgData name="Roberts, Matt (STFC,RAL,TECH)" userId="5f2ef028-8d61-4705-9ab2-2ceb3e4b84b9" providerId="ADAL" clId="{6858F805-2261-466B-A194-4BFFD09A12B9}" dt="2025-10-30T14:48:09.676" v="2136" actId="14100"/>
          <ac:picMkLst>
            <pc:docMk/>
            <pc:sldMk cId="2325054307" sldId="317"/>
            <ac:picMk id="6" creationId="{E95633B2-ED36-AD04-54EE-96E4224C5AC6}"/>
          </ac:picMkLst>
        </pc:picChg>
        <pc:picChg chg="del">
          <ac:chgData name="Roberts, Matt (STFC,RAL,TECH)" userId="5f2ef028-8d61-4705-9ab2-2ceb3e4b84b9" providerId="ADAL" clId="{6858F805-2261-466B-A194-4BFFD09A12B9}" dt="2025-10-30T14:36:37.341" v="1939" actId="478"/>
          <ac:picMkLst>
            <pc:docMk/>
            <pc:sldMk cId="2325054307" sldId="317"/>
            <ac:picMk id="12" creationId="{DCC70ED2-C6D9-A515-164B-2644C1976B99}"/>
          </ac:picMkLst>
        </pc:picChg>
      </pc:sldChg>
      <pc:sldChg chg="addSp delSp modSp add mod">
        <pc:chgData name="Roberts, Matt (STFC,RAL,TECH)" userId="5f2ef028-8d61-4705-9ab2-2ceb3e4b84b9" providerId="ADAL" clId="{6858F805-2261-466B-A194-4BFFD09A12B9}" dt="2025-10-30T15:21:41.140" v="3501" actId="20577"/>
        <pc:sldMkLst>
          <pc:docMk/>
          <pc:sldMk cId="3195278554" sldId="318"/>
        </pc:sldMkLst>
        <pc:spChg chg="mod">
          <ac:chgData name="Roberts, Matt (STFC,RAL,TECH)" userId="5f2ef028-8d61-4705-9ab2-2ceb3e4b84b9" providerId="ADAL" clId="{6858F805-2261-466B-A194-4BFFD09A12B9}" dt="2025-10-30T15:21:41.140" v="3501" actId="20577"/>
          <ac:spMkLst>
            <pc:docMk/>
            <pc:sldMk cId="3195278554" sldId="318"/>
            <ac:spMk id="3" creationId="{1E700EF8-9E9D-4CC8-AC33-E2662AA7F1B7}"/>
          </ac:spMkLst>
        </pc:spChg>
        <pc:spChg chg="mod">
          <ac:chgData name="Roberts, Matt (STFC,RAL,TECH)" userId="5f2ef028-8d61-4705-9ab2-2ceb3e4b84b9" providerId="ADAL" clId="{6858F805-2261-466B-A194-4BFFD09A12B9}" dt="2025-10-30T14:50:04.487" v="2218" actId="14100"/>
          <ac:spMkLst>
            <pc:docMk/>
            <pc:sldMk cId="3195278554" sldId="318"/>
            <ac:spMk id="9" creationId="{47E6D1EB-7BEB-05EF-7143-C276D58DBF6C}"/>
          </ac:spMkLst>
        </pc:spChg>
        <pc:picChg chg="add mod">
          <ac:chgData name="Roberts, Matt (STFC,RAL,TECH)" userId="5f2ef028-8d61-4705-9ab2-2ceb3e4b84b9" providerId="ADAL" clId="{6858F805-2261-466B-A194-4BFFD09A12B9}" dt="2025-10-30T15:01:33.114" v="2310" actId="1076"/>
          <ac:picMkLst>
            <pc:docMk/>
            <pc:sldMk cId="3195278554" sldId="318"/>
            <ac:picMk id="4" creationId="{79FB0F34-45A2-532E-B4FE-ECE85866C39F}"/>
          </ac:picMkLst>
        </pc:picChg>
        <pc:picChg chg="del">
          <ac:chgData name="Roberts, Matt (STFC,RAL,TECH)" userId="5f2ef028-8d61-4705-9ab2-2ceb3e4b84b9" providerId="ADAL" clId="{6858F805-2261-466B-A194-4BFFD09A12B9}" dt="2025-10-30T14:50:28.862" v="2249" actId="478"/>
          <ac:picMkLst>
            <pc:docMk/>
            <pc:sldMk cId="3195278554" sldId="318"/>
            <ac:picMk id="6" creationId="{54B0DA5B-DEA5-48A6-EC6F-4523BC50378D}"/>
          </ac:picMkLst>
        </pc:picChg>
      </pc:sldChg>
      <pc:sldChg chg="addSp delSp modSp add del mod">
        <pc:chgData name="Roberts, Matt (STFC,RAL,TECH)" userId="5f2ef028-8d61-4705-9ab2-2ceb3e4b84b9" providerId="ADAL" clId="{6858F805-2261-466B-A194-4BFFD09A12B9}" dt="2025-10-30T15:04:26.963" v="2435" actId="47"/>
        <pc:sldMkLst>
          <pc:docMk/>
          <pc:sldMk cId="4206055566" sldId="319"/>
        </pc:sldMkLst>
        <pc:spChg chg="del mod">
          <ac:chgData name="Roberts, Matt (STFC,RAL,TECH)" userId="5f2ef028-8d61-4705-9ab2-2ceb3e4b84b9" providerId="ADAL" clId="{6858F805-2261-466B-A194-4BFFD09A12B9}" dt="2025-10-30T15:02:59.916" v="2423"/>
          <ac:spMkLst>
            <pc:docMk/>
            <pc:sldMk cId="4206055566" sldId="319"/>
            <ac:spMk id="3" creationId="{F9981616-222D-A584-1B27-3E79902D8C64}"/>
          </ac:spMkLst>
        </pc:spChg>
        <pc:spChg chg="add del">
          <ac:chgData name="Roberts, Matt (STFC,RAL,TECH)" userId="5f2ef028-8d61-4705-9ab2-2ceb3e4b84b9" providerId="ADAL" clId="{6858F805-2261-466B-A194-4BFFD09A12B9}" dt="2025-10-30T15:03:51.666" v="2425" actId="22"/>
          <ac:spMkLst>
            <pc:docMk/>
            <pc:sldMk cId="4206055566" sldId="319"/>
            <ac:spMk id="5" creationId="{04BB5BA2-23D9-86BA-DA7B-AC7FA244944C}"/>
          </ac:spMkLst>
        </pc:spChg>
        <pc:spChg chg="add del">
          <ac:chgData name="Roberts, Matt (STFC,RAL,TECH)" userId="5f2ef028-8d61-4705-9ab2-2ceb3e4b84b9" providerId="ADAL" clId="{6858F805-2261-466B-A194-4BFFD09A12B9}" dt="2025-10-30T15:03:59.553" v="2427" actId="22"/>
          <ac:spMkLst>
            <pc:docMk/>
            <pc:sldMk cId="4206055566" sldId="319"/>
            <ac:spMk id="7" creationId="{A8E39EAD-ACC5-9DFE-FF80-6A3261DE81E4}"/>
          </ac:spMkLst>
        </pc:spChg>
        <pc:spChg chg="del mod">
          <ac:chgData name="Roberts, Matt (STFC,RAL,TECH)" userId="5f2ef028-8d61-4705-9ab2-2ceb3e4b84b9" providerId="ADAL" clId="{6858F805-2261-466B-A194-4BFFD09A12B9}" dt="2025-10-30T15:04:21.504" v="2433"/>
          <ac:spMkLst>
            <pc:docMk/>
            <pc:sldMk cId="4206055566" sldId="319"/>
            <ac:spMk id="9" creationId="{C49913FC-D135-E396-0C53-85036B9B42C1}"/>
          </ac:spMkLst>
        </pc:spChg>
        <pc:picChg chg="del">
          <ac:chgData name="Roberts, Matt (STFC,RAL,TECH)" userId="5f2ef028-8d61-4705-9ab2-2ceb3e4b84b9" providerId="ADAL" clId="{6858F805-2261-466B-A194-4BFFD09A12B9}" dt="2025-10-30T15:02:59.913" v="2421" actId="478"/>
          <ac:picMkLst>
            <pc:docMk/>
            <pc:sldMk cId="4206055566" sldId="319"/>
            <ac:picMk id="4" creationId="{363D442E-DEF7-BA4F-2613-E12F7130D547}"/>
          </ac:picMkLst>
        </pc:picChg>
      </pc:sldChg>
      <pc:sldChg chg="delSp modSp add mod ord">
        <pc:chgData name="Roberts, Matt (STFC,RAL,TECH)" userId="5f2ef028-8d61-4705-9ab2-2ceb3e4b84b9" providerId="ADAL" clId="{6858F805-2261-466B-A194-4BFFD09A12B9}" dt="2025-10-30T15:12:24.945" v="2811" actId="20577"/>
        <pc:sldMkLst>
          <pc:docMk/>
          <pc:sldMk cId="450996408" sldId="320"/>
        </pc:sldMkLst>
        <pc:spChg chg="mod">
          <ac:chgData name="Roberts, Matt (STFC,RAL,TECH)" userId="5f2ef028-8d61-4705-9ab2-2ceb3e4b84b9" providerId="ADAL" clId="{6858F805-2261-466B-A194-4BFFD09A12B9}" dt="2025-10-30T15:12:24.945" v="2811" actId="20577"/>
          <ac:spMkLst>
            <pc:docMk/>
            <pc:sldMk cId="450996408" sldId="320"/>
            <ac:spMk id="3" creationId="{2FE50126-C32A-DCF9-1D9A-25168EFBDFA4}"/>
          </ac:spMkLst>
        </pc:spChg>
        <pc:spChg chg="mod">
          <ac:chgData name="Roberts, Matt (STFC,RAL,TECH)" userId="5f2ef028-8d61-4705-9ab2-2ceb3e4b84b9" providerId="ADAL" clId="{6858F805-2261-466B-A194-4BFFD09A12B9}" dt="2025-10-30T15:04:23.357" v="2434"/>
          <ac:spMkLst>
            <pc:docMk/>
            <pc:sldMk cId="450996408" sldId="320"/>
            <ac:spMk id="9" creationId="{B0BAD2F9-4397-E41A-6CBF-969E2F659659}"/>
          </ac:spMkLst>
        </pc:spChg>
        <pc:picChg chg="del">
          <ac:chgData name="Roberts, Matt (STFC,RAL,TECH)" userId="5f2ef028-8d61-4705-9ab2-2ceb3e4b84b9" providerId="ADAL" clId="{6858F805-2261-466B-A194-4BFFD09A12B9}" dt="2025-10-30T15:04:49.784" v="2442" actId="478"/>
          <ac:picMkLst>
            <pc:docMk/>
            <pc:sldMk cId="450996408" sldId="320"/>
            <ac:picMk id="12" creationId="{9353A421-ECF8-6939-9F4E-5A75C882056A}"/>
          </ac:picMkLst>
        </pc:picChg>
      </pc:sldChg>
      <pc:sldChg chg="modSp add mod">
        <pc:chgData name="Roberts, Matt (STFC,RAL,TECH)" userId="5f2ef028-8d61-4705-9ab2-2ceb3e4b84b9" providerId="ADAL" clId="{6858F805-2261-466B-A194-4BFFD09A12B9}" dt="2025-10-30T15:15:57.729" v="3073" actId="20577"/>
        <pc:sldMkLst>
          <pc:docMk/>
          <pc:sldMk cId="3868321436" sldId="321"/>
        </pc:sldMkLst>
        <pc:spChg chg="mod">
          <ac:chgData name="Roberts, Matt (STFC,RAL,TECH)" userId="5f2ef028-8d61-4705-9ab2-2ceb3e4b84b9" providerId="ADAL" clId="{6858F805-2261-466B-A194-4BFFD09A12B9}" dt="2025-10-30T15:15:57.729" v="3073" actId="20577"/>
          <ac:spMkLst>
            <pc:docMk/>
            <pc:sldMk cId="3868321436" sldId="321"/>
            <ac:spMk id="3" creationId="{F2CBEC36-3E3C-B680-9EAB-60D1063A3141}"/>
          </ac:spMkLst>
        </pc:spChg>
        <pc:spChg chg="mod">
          <ac:chgData name="Roberts, Matt (STFC,RAL,TECH)" userId="5f2ef028-8d61-4705-9ab2-2ceb3e4b84b9" providerId="ADAL" clId="{6858F805-2261-466B-A194-4BFFD09A12B9}" dt="2025-10-30T15:14:19.757" v="2820" actId="20577"/>
          <ac:spMkLst>
            <pc:docMk/>
            <pc:sldMk cId="3868321436" sldId="321"/>
            <ac:spMk id="9" creationId="{C0EA636C-9904-37E9-DB90-24C67093D1D8}"/>
          </ac:spMkLst>
        </pc:spChg>
      </pc:sldChg>
      <pc:sldChg chg="del">
        <pc:chgData name="Roberts, Matt (STFC,RAL,TECH)" userId="5f2ef028-8d61-4705-9ab2-2ceb3e4b84b9" providerId="ADAL" clId="{6858F805-2261-466B-A194-4BFFD09A12B9}" dt="2025-10-30T13:54:03.878" v="793" actId="47"/>
        <pc:sldMkLst>
          <pc:docMk/>
          <pc:sldMk cId="1855398235" sldId="322"/>
        </pc:sldMkLst>
      </pc:sldChg>
      <pc:sldChg chg="modSp add mod">
        <pc:chgData name="Roberts, Matt (STFC,RAL,TECH)" userId="5f2ef028-8d61-4705-9ab2-2ceb3e4b84b9" providerId="ADAL" clId="{6858F805-2261-466B-A194-4BFFD09A12B9}" dt="2025-10-30T15:23:39.015" v="3514" actId="20577"/>
        <pc:sldMkLst>
          <pc:docMk/>
          <pc:sldMk cId="3661657918" sldId="322"/>
        </pc:sldMkLst>
        <pc:spChg chg="mod">
          <ac:chgData name="Roberts, Matt (STFC,RAL,TECH)" userId="5f2ef028-8d61-4705-9ab2-2ceb3e4b84b9" providerId="ADAL" clId="{6858F805-2261-466B-A194-4BFFD09A12B9}" dt="2025-10-30T15:23:39.015" v="3514" actId="20577"/>
          <ac:spMkLst>
            <pc:docMk/>
            <pc:sldMk cId="3661657918" sldId="322"/>
            <ac:spMk id="3" creationId="{A4122051-AA96-DA3D-BED3-7EBCA2974E43}"/>
          </ac:spMkLst>
        </pc:spChg>
        <pc:spChg chg="mod">
          <ac:chgData name="Roberts, Matt (STFC,RAL,TECH)" userId="5f2ef028-8d61-4705-9ab2-2ceb3e4b84b9" providerId="ADAL" clId="{6858F805-2261-466B-A194-4BFFD09A12B9}" dt="2025-10-30T15:16:50.772" v="3090" actId="20577"/>
          <ac:spMkLst>
            <pc:docMk/>
            <pc:sldMk cId="3661657918" sldId="322"/>
            <ac:spMk id="9" creationId="{9F730E79-E689-4DA1-83C7-52C683A3AF35}"/>
          </ac:spMkLst>
        </pc:spChg>
      </pc:sldChg>
      <pc:sldChg chg="del">
        <pc:chgData name="Roberts, Matt (STFC,RAL,TECH)" userId="5f2ef028-8d61-4705-9ab2-2ceb3e4b84b9" providerId="ADAL" clId="{6858F805-2261-466B-A194-4BFFD09A12B9}" dt="2025-10-30T13:54:05.827" v="795" actId="47"/>
        <pc:sldMkLst>
          <pc:docMk/>
          <pc:sldMk cId="2454931237" sldId="323"/>
        </pc:sldMkLst>
      </pc:sldChg>
      <pc:sldChg chg="del">
        <pc:chgData name="Roberts, Matt (STFC,RAL,TECH)" userId="5f2ef028-8d61-4705-9ab2-2ceb3e4b84b9" providerId="ADAL" clId="{6858F805-2261-466B-A194-4BFFD09A12B9}" dt="2025-10-30T13:54:06.707" v="796" actId="47"/>
        <pc:sldMkLst>
          <pc:docMk/>
          <pc:sldMk cId="2446930632" sldId="324"/>
        </pc:sldMkLst>
      </pc:sldChg>
      <pc:sldChg chg="del">
        <pc:chgData name="Roberts, Matt (STFC,RAL,TECH)" userId="5f2ef028-8d61-4705-9ab2-2ceb3e4b84b9" providerId="ADAL" clId="{6858F805-2261-466B-A194-4BFFD09A12B9}" dt="2025-10-30T13:54:04.870" v="794" actId="47"/>
        <pc:sldMkLst>
          <pc:docMk/>
          <pc:sldMk cId="1346117358" sldId="325"/>
        </pc:sldMkLst>
      </pc:sldChg>
      <pc:sldChg chg="del">
        <pc:chgData name="Roberts, Matt (STFC,RAL,TECH)" userId="5f2ef028-8d61-4705-9ab2-2ceb3e4b84b9" providerId="ADAL" clId="{6858F805-2261-466B-A194-4BFFD09A12B9}" dt="2025-10-30T13:54:03.003" v="792" actId="47"/>
        <pc:sldMkLst>
          <pc:docMk/>
          <pc:sldMk cId="3337173899" sldId="326"/>
        </pc:sldMkLst>
      </pc:sldChg>
      <pc:sldChg chg="del">
        <pc:chgData name="Roberts, Matt (STFC,RAL,TECH)" userId="5f2ef028-8d61-4705-9ab2-2ceb3e4b84b9" providerId="ADAL" clId="{6858F805-2261-466B-A194-4BFFD09A12B9}" dt="2025-10-30T13:53:56.270" v="787" actId="47"/>
        <pc:sldMkLst>
          <pc:docMk/>
          <pc:sldMk cId="3099807263" sldId="327"/>
        </pc:sldMkLst>
      </pc:sldChg>
      <pc:sldChg chg="del">
        <pc:chgData name="Roberts, Matt (STFC,RAL,TECH)" userId="5f2ef028-8d61-4705-9ab2-2ceb3e4b84b9" providerId="ADAL" clId="{6858F805-2261-466B-A194-4BFFD09A12B9}" dt="2025-10-30T13:54:08.385" v="797" actId="47"/>
        <pc:sldMkLst>
          <pc:docMk/>
          <pc:sldMk cId="3656986490" sldId="32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 Regular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 Regular"/>
              </a:defRPr>
            </a:lvl1pPr>
          </a:lstStyle>
          <a:p>
            <a:fld id="{48FE9A4A-3203-D544-A0F2-9B4A7A1B021E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 Regular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 Regular"/>
              </a:defRPr>
            </a:lvl1pPr>
          </a:lstStyle>
          <a:p>
            <a:fld id="{C0F3BA1D-A00F-DB41-84DA-BE26C4853B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86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672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rgbClr val="F1F2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808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7486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2213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700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2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32787FE-8CBB-6248-9619-3941DE55C1B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40" y="5802305"/>
            <a:ext cx="2111379" cy="53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89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1F2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D7AF2DF-B182-3D42-AFB4-BDFF5FB9E9F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43" y="5802308"/>
            <a:ext cx="2108080" cy="53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28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-local.technology.stfc.ac.uk/ESDG/documentation/tools/buselisk/0.2.5/index.html" TargetMode="External"/><Relationship Id="rId2" Type="http://schemas.openxmlformats.org/officeDocument/2006/relationships/hyperlink" Target="https://gitlab.stfc.ac.uk/tech-esdg/tools/buselisk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gitlab.com/stfc-tech-esdg/pypi/-/packages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nventionalcommits.org/en/v1.0.0/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-local.technology.stfc.ac.uk/ESDG/documentation/example_designs/vcu118_rev2_0/0.4.0/udp_core_10gbe_ctrl_exdes.html" TargetMode="External"/><Relationship Id="rId2" Type="http://schemas.openxmlformats.org/officeDocument/2006/relationships/hyperlink" Target="http://www-local.technology.stfc.ac.uk/ESDG/documentation/example_designs/vcu118_rev2_0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B460467-1FF7-C745-9E17-03FC0ADFFE4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05460" y="0"/>
            <a:ext cx="3286539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8DB0FE0-A4AF-D848-8925-91A37993D74D}"/>
              </a:ext>
            </a:extLst>
          </p:cNvPr>
          <p:cNvSpPr txBox="1"/>
          <p:nvPr/>
        </p:nvSpPr>
        <p:spPr>
          <a:xfrm>
            <a:off x="1255196" y="2160730"/>
            <a:ext cx="5378685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800" b="1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XML2VHDL</a:t>
            </a:r>
          </a:p>
          <a:p>
            <a:r>
              <a:rPr lang="en-US" sz="4800" b="1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Closing the Loop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EB0AE4-391E-6F41-84C6-D4EEDF519A31}"/>
              </a:ext>
            </a:extLst>
          </p:cNvPr>
          <p:cNvSpPr/>
          <p:nvPr/>
        </p:nvSpPr>
        <p:spPr>
          <a:xfrm>
            <a:off x="1255197" y="3951163"/>
            <a:ext cx="57456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 Roberts</a:t>
            </a:r>
          </a:p>
          <a:p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sz="2400" baseline="300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November 2025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01A9D8-A541-934F-8FC4-9439FCBF676D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412403"/>
            <a:ext cx="3770785" cy="963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382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E67786B-8CF6-7140-A9BE-F2F0A0F1F7F0}"/>
              </a:ext>
            </a:extLst>
          </p:cNvPr>
          <p:cNvSpPr txBox="1"/>
          <p:nvPr/>
        </p:nvSpPr>
        <p:spPr>
          <a:xfrm>
            <a:off x="403341" y="345182"/>
            <a:ext cx="8026284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B5523E-A5B1-D888-76A2-994761D9AAD4}"/>
              </a:ext>
            </a:extLst>
          </p:cNvPr>
          <p:cNvSpPr/>
          <p:nvPr/>
        </p:nvSpPr>
        <p:spPr>
          <a:xfrm>
            <a:off x="427463" y="1401194"/>
            <a:ext cx="1078738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XML2VHDL Overview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XML2RDMA Control Overview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Firmware Monitoring and Control </a:t>
            </a:r>
            <a:r>
              <a:rPr lang="en-GB" sz="32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 Python</a:t>
            </a:r>
            <a:endParaRPr lang="en-GB" sz="32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Introducing </a:t>
            </a:r>
            <a:r>
              <a:rPr lang="en-GB" sz="3200" dirty="0" err="1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Buselisk</a:t>
            </a:r>
            <a:endParaRPr lang="en-GB" sz="32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Designs</a:t>
            </a:r>
          </a:p>
        </p:txBody>
      </p:sp>
    </p:spTree>
    <p:extLst>
      <p:ext uri="{BB962C8B-B14F-4D97-AF65-F5344CB8AC3E}">
        <p14:creationId xmlns:p14="http://schemas.microsoft.com/office/powerpoint/2010/main" val="915462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E67786B-8CF6-7140-A9BE-F2F0A0F1F7F0}"/>
              </a:ext>
            </a:extLst>
          </p:cNvPr>
          <p:cNvSpPr txBox="1"/>
          <p:nvPr/>
        </p:nvSpPr>
        <p:spPr>
          <a:xfrm>
            <a:off x="403341" y="345182"/>
            <a:ext cx="11262188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XML2VHDL Overview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093040B-F750-2D97-5374-57381B1393AA}"/>
              </a:ext>
            </a:extLst>
          </p:cNvPr>
          <p:cNvSpPr/>
          <p:nvPr/>
        </p:nvSpPr>
        <p:spPr>
          <a:xfrm>
            <a:off x="427465" y="1401194"/>
            <a:ext cx="1071276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XML2VHDL should bridge firmware and control software – consistently!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software framework to generate VHDL AXI4-Lite Memory-Maps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Originally developed for SKA-Low TPM firmware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Oxford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STFC|TD|DED|EDSG</a:t>
            </a: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Hierarchical Tree Structure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Generates: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VHDL Packages/Components/TBs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HEX, HTML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Designer still needs to insert into HDL</a:t>
            </a:r>
          </a:p>
        </p:txBody>
      </p:sp>
      <p:pic>
        <p:nvPicPr>
          <p:cNvPr id="12" name="Picture 11" descr="A diagram of a software flow&#10;&#10;AI-generated content may be incorrect.">
            <a:extLst>
              <a:ext uri="{FF2B5EF4-FFF2-40B4-BE49-F238E27FC236}">
                <a16:creationId xmlns:a16="http://schemas.microsoft.com/office/drawing/2014/main" id="{8675ED02-D703-58E0-EF05-AAFF26EDDB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7601" y="2638753"/>
            <a:ext cx="5467928" cy="4034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02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677A1-6BD2-BBC2-91B6-144836E75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8F50F727-9BEE-739E-7F14-60CC3B8C2EE2}"/>
              </a:ext>
            </a:extLst>
          </p:cNvPr>
          <p:cNvSpPr txBox="1"/>
          <p:nvPr/>
        </p:nvSpPr>
        <p:spPr>
          <a:xfrm>
            <a:off x="403341" y="345182"/>
            <a:ext cx="11262188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XML2VHDL Generated VHDL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B46A4D9-62F5-76BD-982E-2E89A7D0C215}"/>
              </a:ext>
            </a:extLst>
          </p:cNvPr>
          <p:cNvSpPr/>
          <p:nvPr/>
        </p:nvSpPr>
        <p:spPr>
          <a:xfrm>
            <a:off x="427464" y="1401194"/>
            <a:ext cx="1160751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 and MISO record (axi4.axi4lite_pkg.all)  based records and arrays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Inter-Connect (</a:t>
            </a:r>
            <a:r>
              <a:rPr lang="en-GB" sz="2400" dirty="0" err="1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iconnect_ic</a:t>
            </a: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components can connect to: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AXI4Lite generated registers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Inter-Connects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MOSI/MISO arrays can be indexed by Inter-Connect ID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MISO/MISO In/Out records expand to register name and/or register </a:t>
            </a:r>
            <a:r>
              <a:rPr lang="en-GB" sz="2400" dirty="0" err="1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name.field</a:t>
            </a: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 diagram of a diagram&#10;&#10;AI-generated content may be incorrect.">
            <a:extLst>
              <a:ext uri="{FF2B5EF4-FFF2-40B4-BE49-F238E27FC236}">
                <a16:creationId xmlns:a16="http://schemas.microsoft.com/office/drawing/2014/main" id="{D7B1F0DF-D99F-22E7-EE7D-308490E506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3386" y="3765302"/>
            <a:ext cx="8277225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766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6E351-21EF-3B9A-489F-70553CD80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11534A8-D81A-3642-1ECD-0B269CA35328}"/>
              </a:ext>
            </a:extLst>
          </p:cNvPr>
          <p:cNvSpPr txBox="1"/>
          <p:nvPr/>
        </p:nvSpPr>
        <p:spPr>
          <a:xfrm>
            <a:off x="403341" y="345182"/>
            <a:ext cx="11262188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XML2RDMA Control Overview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570E5E-D255-EAB5-2AFC-E85D9AC31CD1}"/>
              </a:ext>
            </a:extLst>
          </p:cNvPr>
          <p:cNvSpPr/>
          <p:nvPr/>
        </p:nvSpPr>
        <p:spPr>
          <a:xfrm>
            <a:off x="427465" y="1401194"/>
            <a:ext cx="113858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Remembering: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XML2VHDL should bridge firmware and control software – consistently!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software should be based off XML2VHDL generated output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XML2RDMA Control takes XML2VHDL output and creates a python module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 register and interconnects details in control software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Keeps HDL and Control in Sync</a:t>
            </a:r>
          </a:p>
        </p:txBody>
      </p:sp>
      <p:pic>
        <p:nvPicPr>
          <p:cNvPr id="6" name="Picture 5" descr="A diagram of a computer&#10;&#10;AI-generated content may be incorrect.">
            <a:extLst>
              <a:ext uri="{FF2B5EF4-FFF2-40B4-BE49-F238E27FC236}">
                <a16:creationId xmlns:a16="http://schemas.microsoft.com/office/drawing/2014/main" id="{E95633B2-ED36-AD04-54EE-96E4224C5A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2509" y="3334504"/>
            <a:ext cx="6510128" cy="3330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054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8D7F8-5B55-F27E-D709-03EECC791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7E6D1EB-7BEB-05EF-7143-C276D58DBF6C}"/>
              </a:ext>
            </a:extLst>
          </p:cNvPr>
          <p:cNvSpPr txBox="1"/>
          <p:nvPr/>
        </p:nvSpPr>
        <p:spPr>
          <a:xfrm>
            <a:off x="403340" y="345182"/>
            <a:ext cx="11631641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Firmware Monitoring and Control </a:t>
            </a:r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 Python</a:t>
            </a:r>
            <a:endParaRPr lang="en-US" sz="4400" b="1" spc="-150" dirty="0">
              <a:solidFill>
                <a:srgbClr val="2E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700EF8-9E9D-4CC8-AC33-E2662AA7F1B7}"/>
              </a:ext>
            </a:extLst>
          </p:cNvPr>
          <p:cNvSpPr/>
          <p:nvPr/>
        </p:nvSpPr>
        <p:spPr>
          <a:xfrm>
            <a:off x="427465" y="1401194"/>
            <a:ext cx="1138584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Putting everything together: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JTAG bridge provides access via Hardware Manager using </a:t>
            </a:r>
            <a:r>
              <a:rPr lang="en-GB" sz="2400" dirty="0" err="1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read_axi</a:t>
            </a: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GB" sz="2400" dirty="0" err="1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write_axi</a:t>
            </a: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However, the external interface is undefined and hardware specific…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 descr="A screen shot of a computer screen&#10;&#10;AI-generated content may be incorrect.">
            <a:extLst>
              <a:ext uri="{FF2B5EF4-FFF2-40B4-BE49-F238E27FC236}">
                <a16:creationId xmlns:a16="http://schemas.microsoft.com/office/drawing/2014/main" id="{79FB0F34-45A2-532E-B4FE-ECE85866C3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485" y="2123785"/>
            <a:ext cx="1080135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278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078B27-F483-0F26-B9EA-B8C1B6559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0BAD2F9-4397-E41A-6CBF-969E2F659659}"/>
              </a:ext>
            </a:extLst>
          </p:cNvPr>
          <p:cNvSpPr txBox="1"/>
          <p:nvPr/>
        </p:nvSpPr>
        <p:spPr>
          <a:xfrm>
            <a:off x="403341" y="345182"/>
            <a:ext cx="11262188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Introducing </a:t>
            </a:r>
            <a:r>
              <a:rPr lang="en-US" sz="4400" b="1" spc="-150" dirty="0" err="1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Buselisk</a:t>
            </a:r>
            <a:endParaRPr lang="en-US" sz="4400" b="1" spc="-150" dirty="0">
              <a:solidFill>
                <a:srgbClr val="2E2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FE50126-C32A-DCF9-1D9A-25168EFBDFA4}"/>
              </a:ext>
            </a:extLst>
          </p:cNvPr>
          <p:cNvSpPr/>
          <p:nvPr/>
        </p:nvSpPr>
        <p:spPr>
          <a:xfrm>
            <a:off x="427465" y="1401194"/>
            <a:ext cx="1071276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collection of python tools to connect to XML2VHDL supported libraries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https://gitlab.stfc.ac.uk/tech-esdg/tools/buselisk</a:t>
            </a:r>
            <a:endParaRPr lang="en-GB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http://www-local.technology.stfc.ac.uk/ESDG/documentation/tools/buselisk/0.2.5/index.html</a:t>
            </a: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Installable via the ESDG public </a:t>
            </a:r>
            <a:r>
              <a:rPr lang="en-GB" sz="2400" dirty="0" err="1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pypi</a:t>
            </a: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repository</a:t>
            </a:r>
            <a:r>
              <a:rPr lang="en-GB" sz="28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https://gitlab.com/stfc-tech-esdg/pypi/-/packages</a:t>
            </a:r>
            <a:endParaRPr lang="en-GB" sz="20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python modules: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changelogger-stfc</a:t>
            </a: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xml2rdmacontrol | </a:t>
            </a:r>
            <a:r>
              <a:rPr lang="en-GB" sz="2400" dirty="0" err="1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boardcfgstatus</a:t>
            </a: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en-GB" sz="2400" dirty="0" err="1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drp</a:t>
            </a: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-util | </a:t>
            </a:r>
            <a:r>
              <a:rPr lang="en-GB" sz="2400" dirty="0" err="1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udpcore</a:t>
            </a: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9964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7C839-D4E2-44E4-623A-41C29636F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C0EA636C-9904-37E9-DB90-24C67093D1D8}"/>
              </a:ext>
            </a:extLst>
          </p:cNvPr>
          <p:cNvSpPr txBox="1"/>
          <p:nvPr/>
        </p:nvSpPr>
        <p:spPr>
          <a:xfrm>
            <a:off x="403341" y="345182"/>
            <a:ext cx="11262188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Reminder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CBEC36-3E3C-B680-9EAB-60D1063A3141}"/>
              </a:ext>
            </a:extLst>
          </p:cNvPr>
          <p:cNvSpPr/>
          <p:nvPr/>
        </p:nvSpPr>
        <p:spPr>
          <a:xfrm>
            <a:off x="427465" y="1401194"/>
            <a:ext cx="1071276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committing to any ESDG git repository please remember to use conventional commit messages: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https://www.conventionalcommits.org/en/v1.0.0/</a:t>
            </a:r>
            <a:endParaRPr lang="en-GB" sz="20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really helps with documentation and release messages.</a:t>
            </a:r>
          </a:p>
        </p:txBody>
      </p:sp>
    </p:spTree>
    <p:extLst>
      <p:ext uri="{BB962C8B-B14F-4D97-AF65-F5344CB8AC3E}">
        <p14:creationId xmlns:p14="http://schemas.microsoft.com/office/powerpoint/2010/main" val="3868321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0509C6-8354-602D-3A84-5A6E7C941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F730E79-E689-4DA1-83C7-52C683A3AF35}"/>
              </a:ext>
            </a:extLst>
          </p:cNvPr>
          <p:cNvSpPr txBox="1"/>
          <p:nvPr/>
        </p:nvSpPr>
        <p:spPr>
          <a:xfrm>
            <a:off x="403341" y="345182"/>
            <a:ext cx="11262188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solidFill>
                  <a:srgbClr val="2E2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Design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4122051-AA96-DA3D-BED3-7EBCA2974E43}"/>
              </a:ext>
            </a:extLst>
          </p:cNvPr>
          <p:cNvSpPr/>
          <p:nvPr/>
        </p:nvSpPr>
        <p:spPr>
          <a:xfrm>
            <a:off x="427465" y="1401194"/>
            <a:ext cx="1071276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demonstrate this in action, refer to: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VCU118 Example Designs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http://www-local.technology.stfc.ac.uk/ESDG/documentation/example_designs/vcu118_rev2_0/</a:t>
            </a:r>
            <a:endParaRPr lang="en-GB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note: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VHDL Libraries are now manged as git submodules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Python modules are managed using poetry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Documentation for all dependencies can be found here:</a:t>
            </a:r>
          </a:p>
          <a:p>
            <a:pPr marL="1257300" lvl="2" indent="-342900" fontAlgn="base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505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http://www-local.technology.stfc.ac.uk/ESDG/documentation/</a:t>
            </a:r>
            <a:endParaRPr lang="en-GB" sz="2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657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201D3E"/>
      </a:dk1>
      <a:lt1>
        <a:srgbClr val="FFFFFF"/>
      </a:lt1>
      <a:dk2>
        <a:srgbClr val="FFFFFF"/>
      </a:dk2>
      <a:lt2>
        <a:srgbClr val="FFFFFF"/>
      </a:lt2>
      <a:accent1>
        <a:srgbClr val="69BF49"/>
      </a:accent1>
      <a:accent2>
        <a:srgbClr val="07B089"/>
      </a:accent2>
      <a:accent3>
        <a:srgbClr val="36D2AF"/>
      </a:accent3>
      <a:accent4>
        <a:srgbClr val="10BED6"/>
      </a:accent4>
      <a:accent5>
        <a:srgbClr val="247BE1"/>
      </a:accent5>
      <a:accent6>
        <a:srgbClr val="BF28BC"/>
      </a:accent6>
      <a:hlink>
        <a:srgbClr val="FF595B"/>
      </a:hlink>
      <a:folHlink>
        <a:srgbClr val="F02436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MASTER 2 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50D9C1E5C8444EA140DC9D90F911A4" ma:contentTypeVersion="14" ma:contentTypeDescription="Create a new document." ma:contentTypeScope="" ma:versionID="c90d75f6033919d58f92c5d1f117be6b">
  <xsd:schema xmlns:xsd="http://www.w3.org/2001/XMLSchema" xmlns:xs="http://www.w3.org/2001/XMLSchema" xmlns:p="http://schemas.microsoft.com/office/2006/metadata/properties" xmlns:ns2="aa646d20-2591-4897-979a-12ac5f348ea0" xmlns:ns3="834c96a2-eb0c-4033-b35f-0261faddef2d" xmlns:ns4="2e24dfb7-a69e-40eb-b94f-44b9ca9c25ed" targetNamespace="http://schemas.microsoft.com/office/2006/metadata/properties" ma:root="true" ma:fieldsID="00459a1285222d68af550ca4178726fc" ns2:_="" ns3:_="" ns4:_="">
    <xsd:import namespace="aa646d20-2591-4897-979a-12ac5f348ea0"/>
    <xsd:import namespace="834c96a2-eb0c-4033-b35f-0261faddef2d"/>
    <xsd:import namespace="2e24dfb7-a69e-40eb-b94f-44b9ca9c25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646d20-2591-4897-979a-12ac5f348e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f5dd817-92c5-4985-aefa-795407915a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c96a2-eb0c-4033-b35f-0261faddef2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4dfb7-a69e-40eb-b94f-44b9ca9c25ed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d9ed5b63-0131-4ace-bf46-6cdcdbaff1d9}" ma:internalName="TaxCatchAll" ma:showField="CatchAllData" ma:web="834c96a2-eb0c-4033-b35f-0261faddef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a646d20-2591-4897-979a-12ac5f348ea0">
      <Terms xmlns="http://schemas.microsoft.com/office/infopath/2007/PartnerControls"/>
    </lcf76f155ced4ddcb4097134ff3c332f>
    <TaxCatchAll xmlns="2e24dfb7-a69e-40eb-b94f-44b9ca9c25ed" xsi:nil="true"/>
  </documentManagement>
</p:properties>
</file>

<file path=customXml/itemProps1.xml><?xml version="1.0" encoding="utf-8"?>
<ds:datastoreItem xmlns:ds="http://schemas.openxmlformats.org/officeDocument/2006/customXml" ds:itemID="{4C40531C-9D3A-470A-B6FC-2A8418CDBF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477D3F-3703-46E1-BD71-07F0925838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646d20-2591-4897-979a-12ac5f348ea0"/>
    <ds:schemaRef ds:uri="834c96a2-eb0c-4033-b35f-0261faddef2d"/>
    <ds:schemaRef ds:uri="2e24dfb7-a69e-40eb-b94f-44b9ca9c25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52530D9-2DD1-4055-8F1E-642FE1FEB41B}">
  <ds:schemaRefs>
    <ds:schemaRef ds:uri="http://schemas.microsoft.com/office/2006/metadata/properties"/>
    <ds:schemaRef ds:uri="http://schemas.microsoft.com/office/infopath/2007/PartnerControls"/>
    <ds:schemaRef ds:uri="aa646d20-2591-4897-979a-12ac5f348ea0"/>
    <ds:schemaRef ds:uri="2e24dfb7-a69e-40eb-b94f-44b9ca9c25e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5267</TotalTime>
  <Words>434</Words>
  <Application>Microsoft Office PowerPoint</Application>
  <PresentationFormat>Widescreen</PresentationFormat>
  <Paragraphs>74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Arial Regular</vt:lpstr>
      <vt:lpstr>Office Theme</vt:lpstr>
      <vt:lpstr>MASTER 2 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 Millard</dc:creator>
  <cp:lastModifiedBy>Matt Roberts</cp:lastModifiedBy>
  <cp:revision>183</cp:revision>
  <cp:lastPrinted>2019-10-02T08:27:37Z</cp:lastPrinted>
  <dcterms:created xsi:type="dcterms:W3CDTF">2019-09-17T08:04:08Z</dcterms:created>
  <dcterms:modified xsi:type="dcterms:W3CDTF">2025-10-30T15:23:41Z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0x0101009450D9C1E5C8444EA140DC9D90F911A4</vt:lpwstr>
  </property>
  <property fmtid="{D5CDD505-2E9C-101B-9397-08002B2CF9AE}" pid="3" name="MediaServiceImageTags">
    <vt:lpwstr/>
  </property>
</Properties>
</file>