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4"/>
    <p:sldMasterId id="2147483700" r:id="rId5"/>
  </p:sldMasterIdLst>
  <p:notesMasterIdLst>
    <p:notesMasterId r:id="rId16"/>
  </p:notesMasterIdLst>
  <p:sldIdLst>
    <p:sldId id="257" r:id="rId6"/>
    <p:sldId id="274" r:id="rId7"/>
    <p:sldId id="278" r:id="rId8"/>
    <p:sldId id="275" r:id="rId9"/>
    <p:sldId id="276" r:id="rId10"/>
    <p:sldId id="277" r:id="rId11"/>
    <p:sldId id="279" r:id="rId12"/>
    <p:sldId id="280" r:id="rId13"/>
    <p:sldId id="281"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 userDrawn="1">
          <p15:clr>
            <a:srgbClr val="A4A3A4"/>
          </p15:clr>
        </p15:guide>
        <p15:guide id="2" pos="325" userDrawn="1">
          <p15:clr>
            <a:srgbClr val="A4A3A4"/>
          </p15:clr>
        </p15:guide>
        <p15:guide id="3" orient="horz" pos="3974" userDrawn="1">
          <p15:clr>
            <a:srgbClr val="A4A3A4"/>
          </p15:clr>
        </p15:guide>
        <p15:guide id="4" pos="7355" userDrawn="1">
          <p15:clr>
            <a:srgbClr val="A4A3A4"/>
          </p15:clr>
        </p15:guide>
        <p15:guide id="5" pos="3840" userDrawn="1">
          <p15:clr>
            <a:srgbClr val="A4A3A4"/>
          </p15:clr>
        </p15:guide>
        <p15:guide id="6" orient="horz" pos="867" userDrawn="1">
          <p15:clr>
            <a:srgbClr val="A4A3A4"/>
          </p15:clr>
        </p15:guide>
        <p15:guide id="7" orient="horz" pos="3634" userDrawn="1">
          <p15:clr>
            <a:srgbClr val="A4A3A4"/>
          </p15:clr>
        </p15:guide>
        <p15:guide id="8" pos="8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5DF8"/>
    <a:srgbClr val="FF6900"/>
    <a:srgbClr val="003088"/>
    <a:srgbClr val="F08900"/>
    <a:srgbClr val="626262"/>
    <a:srgbClr val="FFFFFF"/>
    <a:srgbClr val="00BED5"/>
    <a:srgbClr val="C13D33"/>
    <a:srgbClr val="E94D36"/>
    <a:srgbClr val="BE2B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BDD2A3-6793-4F46-8B25-60B5D70F9467}" v="16" dt="2025-10-29T09:27:20.4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74617" autoAdjust="0"/>
  </p:normalViewPr>
  <p:slideViewPr>
    <p:cSldViewPr snapToGrid="0" snapToObjects="1">
      <p:cViewPr varScale="1">
        <p:scale>
          <a:sx n="74" d="100"/>
          <a:sy n="74" d="100"/>
        </p:scale>
        <p:origin x="2526" y="66"/>
      </p:cViewPr>
      <p:guideLst>
        <p:guide orient="horz" pos="323"/>
        <p:guide pos="325"/>
        <p:guide orient="horz" pos="3974"/>
        <p:guide pos="7355"/>
        <p:guide pos="3840"/>
        <p:guide orient="horz" pos="867"/>
        <p:guide orient="horz" pos="3634"/>
        <p:guide pos="8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cock, Adam (STFC,RAL,TECH)" userId="5c73a163-2a74-4654-8c23-35bcde85c010" providerId="ADAL" clId="{AE0CB1C4-9E2D-4A21-B16A-FB0A19B1EA47}"/>
    <pc:docChg chg="undo custSel addSld delSld modSld">
      <pc:chgData name="Barcock, Adam (STFC,RAL,TECH)" userId="5c73a163-2a74-4654-8c23-35bcde85c010" providerId="ADAL" clId="{AE0CB1C4-9E2D-4A21-B16A-FB0A19B1EA47}" dt="2025-10-29T16:18:15.024" v="5808" actId="20577"/>
      <pc:docMkLst>
        <pc:docMk/>
      </pc:docMkLst>
      <pc:sldChg chg="del">
        <pc:chgData name="Barcock, Adam (STFC,RAL,TECH)" userId="5c73a163-2a74-4654-8c23-35bcde85c010" providerId="ADAL" clId="{AE0CB1C4-9E2D-4A21-B16A-FB0A19B1EA47}" dt="2025-10-28T14:52:25.527" v="0" actId="47"/>
        <pc:sldMkLst>
          <pc:docMk/>
          <pc:sldMk cId="3325482318" sldId="256"/>
        </pc:sldMkLst>
      </pc:sldChg>
      <pc:sldChg chg="modSp mod modNotesTx">
        <pc:chgData name="Barcock, Adam (STFC,RAL,TECH)" userId="5c73a163-2a74-4654-8c23-35bcde85c010" providerId="ADAL" clId="{AE0CB1C4-9E2D-4A21-B16A-FB0A19B1EA47}" dt="2025-10-29T08:42:58.890" v="5679" actId="20577"/>
        <pc:sldMkLst>
          <pc:docMk/>
          <pc:sldMk cId="3224382533" sldId="257"/>
        </pc:sldMkLst>
        <pc:spChg chg="mod">
          <ac:chgData name="Barcock, Adam (STFC,RAL,TECH)" userId="5c73a163-2a74-4654-8c23-35bcde85c010" providerId="ADAL" clId="{AE0CB1C4-9E2D-4A21-B16A-FB0A19B1EA47}" dt="2025-10-28T14:52:44.380" v="67" actId="20577"/>
          <ac:spMkLst>
            <pc:docMk/>
            <pc:sldMk cId="3224382533" sldId="257"/>
            <ac:spMk id="3" creationId="{78DB0FE0-A4AF-D848-8925-91A37993D74D}"/>
          </ac:spMkLst>
        </pc:spChg>
        <pc:spChg chg="mod">
          <ac:chgData name="Barcock, Adam (STFC,RAL,TECH)" userId="5c73a163-2a74-4654-8c23-35bcde85c010" providerId="ADAL" clId="{AE0CB1C4-9E2D-4A21-B16A-FB0A19B1EA47}" dt="2025-10-29T08:42:58.890" v="5679" actId="20577"/>
          <ac:spMkLst>
            <pc:docMk/>
            <pc:sldMk cId="3224382533" sldId="257"/>
            <ac:spMk id="5" creationId="{0BEB0AE4-391E-6F41-84C6-D4EEDF519A31}"/>
          </ac:spMkLst>
        </pc:spChg>
      </pc:sldChg>
      <pc:sldChg chg="addSp modSp del mod modClrScheme chgLayout">
        <pc:chgData name="Barcock, Adam (STFC,RAL,TECH)" userId="5c73a163-2a74-4654-8c23-35bcde85c010" providerId="ADAL" clId="{AE0CB1C4-9E2D-4A21-B16A-FB0A19B1EA47}" dt="2025-10-28T14:55:40.140" v="124" actId="47"/>
        <pc:sldMkLst>
          <pc:docMk/>
          <pc:sldMk cId="2185692126" sldId="258"/>
        </pc:sldMkLst>
        <pc:spChg chg="add mod ord">
          <ac:chgData name="Barcock, Adam (STFC,RAL,TECH)" userId="5c73a163-2a74-4654-8c23-35bcde85c010" providerId="ADAL" clId="{AE0CB1C4-9E2D-4A21-B16A-FB0A19B1EA47}" dt="2025-10-28T14:55:33.967" v="122" actId="700"/>
          <ac:spMkLst>
            <pc:docMk/>
            <pc:sldMk cId="2185692126" sldId="258"/>
            <ac:spMk id="2" creationId="{5E7EFE9B-81FD-A9E9-C8F6-8FE7447A7337}"/>
          </ac:spMkLst>
        </pc:spChg>
        <pc:spChg chg="add mod ord">
          <ac:chgData name="Barcock, Adam (STFC,RAL,TECH)" userId="5c73a163-2a74-4654-8c23-35bcde85c010" providerId="ADAL" clId="{AE0CB1C4-9E2D-4A21-B16A-FB0A19B1EA47}" dt="2025-10-28T14:55:33.967" v="122" actId="700"/>
          <ac:spMkLst>
            <pc:docMk/>
            <pc:sldMk cId="2185692126" sldId="258"/>
            <ac:spMk id="8" creationId="{B6CB31C6-849C-62C0-E623-6C539EB92925}"/>
          </ac:spMkLst>
        </pc:spChg>
      </pc:sldChg>
      <pc:sldChg chg="del">
        <pc:chgData name="Barcock, Adam (STFC,RAL,TECH)" userId="5c73a163-2a74-4654-8c23-35bcde85c010" providerId="ADAL" clId="{AE0CB1C4-9E2D-4A21-B16A-FB0A19B1EA47}" dt="2025-10-28T14:55:28.665" v="121" actId="47"/>
        <pc:sldMkLst>
          <pc:docMk/>
          <pc:sldMk cId="2074647058" sldId="259"/>
        </pc:sldMkLst>
      </pc:sldChg>
      <pc:sldChg chg="del">
        <pc:chgData name="Barcock, Adam (STFC,RAL,TECH)" userId="5c73a163-2a74-4654-8c23-35bcde85c010" providerId="ADAL" clId="{AE0CB1C4-9E2D-4A21-B16A-FB0A19B1EA47}" dt="2025-10-28T14:55:28.665" v="121" actId="47"/>
        <pc:sldMkLst>
          <pc:docMk/>
          <pc:sldMk cId="3188145418" sldId="260"/>
        </pc:sldMkLst>
      </pc:sldChg>
      <pc:sldChg chg="del">
        <pc:chgData name="Barcock, Adam (STFC,RAL,TECH)" userId="5c73a163-2a74-4654-8c23-35bcde85c010" providerId="ADAL" clId="{AE0CB1C4-9E2D-4A21-B16A-FB0A19B1EA47}" dt="2025-10-28T14:55:28.665" v="121" actId="47"/>
        <pc:sldMkLst>
          <pc:docMk/>
          <pc:sldMk cId="3696231864" sldId="261"/>
        </pc:sldMkLst>
      </pc:sldChg>
      <pc:sldChg chg="del">
        <pc:chgData name="Barcock, Adam (STFC,RAL,TECH)" userId="5c73a163-2a74-4654-8c23-35bcde85c010" providerId="ADAL" clId="{AE0CB1C4-9E2D-4A21-B16A-FB0A19B1EA47}" dt="2025-10-28T14:55:28.665" v="121" actId="47"/>
        <pc:sldMkLst>
          <pc:docMk/>
          <pc:sldMk cId="2099754490" sldId="262"/>
        </pc:sldMkLst>
      </pc:sldChg>
      <pc:sldChg chg="del">
        <pc:chgData name="Barcock, Adam (STFC,RAL,TECH)" userId="5c73a163-2a74-4654-8c23-35bcde85c010" providerId="ADAL" clId="{AE0CB1C4-9E2D-4A21-B16A-FB0A19B1EA47}" dt="2025-10-28T14:55:28.665" v="121" actId="47"/>
        <pc:sldMkLst>
          <pc:docMk/>
          <pc:sldMk cId="2485503620" sldId="264"/>
        </pc:sldMkLst>
      </pc:sldChg>
      <pc:sldChg chg="del">
        <pc:chgData name="Barcock, Adam (STFC,RAL,TECH)" userId="5c73a163-2a74-4654-8c23-35bcde85c010" providerId="ADAL" clId="{AE0CB1C4-9E2D-4A21-B16A-FB0A19B1EA47}" dt="2025-10-28T14:55:28.665" v="121" actId="47"/>
        <pc:sldMkLst>
          <pc:docMk/>
          <pc:sldMk cId="4228743660" sldId="265"/>
        </pc:sldMkLst>
      </pc:sldChg>
      <pc:sldChg chg="del">
        <pc:chgData name="Barcock, Adam (STFC,RAL,TECH)" userId="5c73a163-2a74-4654-8c23-35bcde85c010" providerId="ADAL" clId="{AE0CB1C4-9E2D-4A21-B16A-FB0A19B1EA47}" dt="2025-10-28T14:55:28.665" v="121" actId="47"/>
        <pc:sldMkLst>
          <pc:docMk/>
          <pc:sldMk cId="4097767934" sldId="267"/>
        </pc:sldMkLst>
      </pc:sldChg>
      <pc:sldChg chg="del">
        <pc:chgData name="Barcock, Adam (STFC,RAL,TECH)" userId="5c73a163-2a74-4654-8c23-35bcde85c010" providerId="ADAL" clId="{AE0CB1C4-9E2D-4A21-B16A-FB0A19B1EA47}" dt="2025-10-28T14:55:28.665" v="121" actId="47"/>
        <pc:sldMkLst>
          <pc:docMk/>
          <pc:sldMk cId="282679849" sldId="269"/>
        </pc:sldMkLst>
      </pc:sldChg>
      <pc:sldChg chg="del">
        <pc:chgData name="Barcock, Adam (STFC,RAL,TECH)" userId="5c73a163-2a74-4654-8c23-35bcde85c010" providerId="ADAL" clId="{AE0CB1C4-9E2D-4A21-B16A-FB0A19B1EA47}" dt="2025-10-28T14:55:28.665" v="121" actId="47"/>
        <pc:sldMkLst>
          <pc:docMk/>
          <pc:sldMk cId="1243358367" sldId="270"/>
        </pc:sldMkLst>
      </pc:sldChg>
      <pc:sldChg chg="del">
        <pc:chgData name="Barcock, Adam (STFC,RAL,TECH)" userId="5c73a163-2a74-4654-8c23-35bcde85c010" providerId="ADAL" clId="{AE0CB1C4-9E2D-4A21-B16A-FB0A19B1EA47}" dt="2025-10-28T14:55:23.604" v="120" actId="47"/>
        <pc:sldMkLst>
          <pc:docMk/>
          <pc:sldMk cId="13944236" sldId="272"/>
        </pc:sldMkLst>
      </pc:sldChg>
      <pc:sldChg chg="del">
        <pc:chgData name="Barcock, Adam (STFC,RAL,TECH)" userId="5c73a163-2a74-4654-8c23-35bcde85c010" providerId="ADAL" clId="{AE0CB1C4-9E2D-4A21-B16A-FB0A19B1EA47}" dt="2025-10-28T17:39:11.436" v="4915" actId="47"/>
        <pc:sldMkLst>
          <pc:docMk/>
          <pc:sldMk cId="282730942" sldId="273"/>
        </pc:sldMkLst>
      </pc:sldChg>
      <pc:sldChg chg="del">
        <pc:chgData name="Barcock, Adam (STFC,RAL,TECH)" userId="5c73a163-2a74-4654-8c23-35bcde85c010" providerId="ADAL" clId="{AE0CB1C4-9E2D-4A21-B16A-FB0A19B1EA47}" dt="2025-10-28T14:55:28.665" v="121" actId="47"/>
        <pc:sldMkLst>
          <pc:docMk/>
          <pc:sldMk cId="154713337" sldId="274"/>
        </pc:sldMkLst>
      </pc:sldChg>
      <pc:sldChg chg="modSp new mod modNotesTx">
        <pc:chgData name="Barcock, Adam (STFC,RAL,TECH)" userId="5c73a163-2a74-4654-8c23-35bcde85c010" providerId="ADAL" clId="{AE0CB1C4-9E2D-4A21-B16A-FB0A19B1EA47}" dt="2025-10-29T08:51:01.356" v="5683" actId="20577"/>
        <pc:sldMkLst>
          <pc:docMk/>
          <pc:sldMk cId="3355150533" sldId="274"/>
        </pc:sldMkLst>
        <pc:spChg chg="mod">
          <ac:chgData name="Barcock, Adam (STFC,RAL,TECH)" userId="5c73a163-2a74-4654-8c23-35bcde85c010" providerId="ADAL" clId="{AE0CB1C4-9E2D-4A21-B16A-FB0A19B1EA47}" dt="2025-10-28T15:32:28.398" v="1787" actId="20577"/>
          <ac:spMkLst>
            <pc:docMk/>
            <pc:sldMk cId="3355150533" sldId="274"/>
            <ac:spMk id="2" creationId="{22EA6A90-6A73-B7B2-4C20-FE2C003A19BF}"/>
          </ac:spMkLst>
        </pc:spChg>
        <pc:spChg chg="mod">
          <ac:chgData name="Barcock, Adam (STFC,RAL,TECH)" userId="5c73a163-2a74-4654-8c23-35bcde85c010" providerId="ADAL" clId="{AE0CB1C4-9E2D-4A21-B16A-FB0A19B1EA47}" dt="2025-10-28T17:47:57.477" v="5507" actId="20577"/>
          <ac:spMkLst>
            <pc:docMk/>
            <pc:sldMk cId="3355150533" sldId="274"/>
            <ac:spMk id="3" creationId="{1E9E3A40-C7B2-C98B-3F8D-4F039EE51C95}"/>
          </ac:spMkLst>
        </pc:spChg>
      </pc:sldChg>
      <pc:sldChg chg="modSp new mod modNotesTx">
        <pc:chgData name="Barcock, Adam (STFC,RAL,TECH)" userId="5c73a163-2a74-4654-8c23-35bcde85c010" providerId="ADAL" clId="{AE0CB1C4-9E2D-4A21-B16A-FB0A19B1EA47}" dt="2025-10-29T11:14:09.494" v="5763" actId="20577"/>
        <pc:sldMkLst>
          <pc:docMk/>
          <pc:sldMk cId="242500242" sldId="275"/>
        </pc:sldMkLst>
        <pc:spChg chg="mod">
          <ac:chgData name="Barcock, Adam (STFC,RAL,TECH)" userId="5c73a163-2a74-4654-8c23-35bcde85c010" providerId="ADAL" clId="{AE0CB1C4-9E2D-4A21-B16A-FB0A19B1EA47}" dt="2025-10-28T17:05:30.505" v="4122" actId="20577"/>
          <ac:spMkLst>
            <pc:docMk/>
            <pc:sldMk cId="242500242" sldId="275"/>
            <ac:spMk id="2" creationId="{BD71E036-20BE-C6E6-A8D9-07AA544F6D30}"/>
          </ac:spMkLst>
        </pc:spChg>
        <pc:spChg chg="mod">
          <ac:chgData name="Barcock, Adam (STFC,RAL,TECH)" userId="5c73a163-2a74-4654-8c23-35bcde85c010" providerId="ADAL" clId="{AE0CB1C4-9E2D-4A21-B16A-FB0A19B1EA47}" dt="2025-10-29T11:14:09.494" v="5763" actId="20577"/>
          <ac:spMkLst>
            <pc:docMk/>
            <pc:sldMk cId="242500242" sldId="275"/>
            <ac:spMk id="3" creationId="{CC80E6F3-5207-53A7-93D5-436C4E2D4E7A}"/>
          </ac:spMkLst>
        </pc:spChg>
      </pc:sldChg>
      <pc:sldChg chg="addSp delSp modSp new mod modClrScheme chgLayout modNotesTx">
        <pc:chgData name="Barcock, Adam (STFC,RAL,TECH)" userId="5c73a163-2a74-4654-8c23-35bcde85c010" providerId="ADAL" clId="{AE0CB1C4-9E2D-4A21-B16A-FB0A19B1EA47}" dt="2025-10-29T09:06:16.240" v="5690" actId="20577"/>
        <pc:sldMkLst>
          <pc:docMk/>
          <pc:sldMk cId="488015945" sldId="276"/>
        </pc:sldMkLst>
        <pc:spChg chg="mod ord">
          <ac:chgData name="Barcock, Adam (STFC,RAL,TECH)" userId="5c73a163-2a74-4654-8c23-35bcde85c010" providerId="ADAL" clId="{AE0CB1C4-9E2D-4A21-B16A-FB0A19B1EA47}" dt="2025-10-28T15:16:07.179" v="1370" actId="700"/>
          <ac:spMkLst>
            <pc:docMk/>
            <pc:sldMk cId="488015945" sldId="276"/>
            <ac:spMk id="2" creationId="{D4FB0E4C-0C5C-948B-9CC4-500220A558EE}"/>
          </ac:spMkLst>
        </pc:spChg>
        <pc:spChg chg="del mod ord">
          <ac:chgData name="Barcock, Adam (STFC,RAL,TECH)" userId="5c73a163-2a74-4654-8c23-35bcde85c010" providerId="ADAL" clId="{AE0CB1C4-9E2D-4A21-B16A-FB0A19B1EA47}" dt="2025-10-28T15:16:07.179" v="1370" actId="700"/>
          <ac:spMkLst>
            <pc:docMk/>
            <pc:sldMk cId="488015945" sldId="276"/>
            <ac:spMk id="3" creationId="{1B2E30C6-F544-2764-A82D-FCB33EB89CDA}"/>
          </ac:spMkLst>
        </pc:spChg>
        <pc:spChg chg="add del mod ord">
          <ac:chgData name="Barcock, Adam (STFC,RAL,TECH)" userId="5c73a163-2a74-4654-8c23-35bcde85c010" providerId="ADAL" clId="{AE0CB1C4-9E2D-4A21-B16A-FB0A19B1EA47}" dt="2025-10-28T15:17:30.449" v="1371" actId="1032"/>
          <ac:spMkLst>
            <pc:docMk/>
            <pc:sldMk cId="488015945" sldId="276"/>
            <ac:spMk id="4" creationId="{B64C679E-DD25-B53C-57C0-CAF52A96032B}"/>
          </ac:spMkLst>
        </pc:spChg>
        <pc:spChg chg="add mod ord">
          <ac:chgData name="Barcock, Adam (STFC,RAL,TECH)" userId="5c73a163-2a74-4654-8c23-35bcde85c010" providerId="ADAL" clId="{AE0CB1C4-9E2D-4A21-B16A-FB0A19B1EA47}" dt="2025-10-29T08:54:23.003" v="5686" actId="20577"/>
          <ac:spMkLst>
            <pc:docMk/>
            <pc:sldMk cId="488015945" sldId="276"/>
            <ac:spMk id="5" creationId="{87AE1C3E-9650-4B0A-3ACF-88FB70C88179}"/>
          </ac:spMkLst>
        </pc:spChg>
        <pc:graphicFrameChg chg="add mod modGraphic">
          <ac:chgData name="Barcock, Adam (STFC,RAL,TECH)" userId="5c73a163-2a74-4654-8c23-35bcde85c010" providerId="ADAL" clId="{AE0CB1C4-9E2D-4A21-B16A-FB0A19B1EA47}" dt="2025-10-28T15:21:43.498" v="1558" actId="20577"/>
          <ac:graphicFrameMkLst>
            <pc:docMk/>
            <pc:sldMk cId="488015945" sldId="276"/>
            <ac:graphicFrameMk id="6" creationId="{577DFC1E-CFC3-DAEC-F52E-DD751002D3FB}"/>
          </ac:graphicFrameMkLst>
        </pc:graphicFrameChg>
      </pc:sldChg>
      <pc:sldChg chg="del">
        <pc:chgData name="Barcock, Adam (STFC,RAL,TECH)" userId="5c73a163-2a74-4654-8c23-35bcde85c010" providerId="ADAL" clId="{AE0CB1C4-9E2D-4A21-B16A-FB0A19B1EA47}" dt="2025-10-28T14:55:28.665" v="121" actId="47"/>
        <pc:sldMkLst>
          <pc:docMk/>
          <pc:sldMk cId="736955545" sldId="276"/>
        </pc:sldMkLst>
      </pc:sldChg>
      <pc:sldChg chg="addSp delSp modSp new mod modClrScheme chgLayout modNotesTx">
        <pc:chgData name="Barcock, Adam (STFC,RAL,TECH)" userId="5c73a163-2a74-4654-8c23-35bcde85c010" providerId="ADAL" clId="{AE0CB1C4-9E2D-4A21-B16A-FB0A19B1EA47}" dt="2025-10-29T09:15:28.222" v="5704" actId="20577"/>
        <pc:sldMkLst>
          <pc:docMk/>
          <pc:sldMk cId="3300261152" sldId="277"/>
        </pc:sldMkLst>
        <pc:spChg chg="mod ord">
          <ac:chgData name="Barcock, Adam (STFC,RAL,TECH)" userId="5c73a163-2a74-4654-8c23-35bcde85c010" providerId="ADAL" clId="{AE0CB1C4-9E2D-4A21-B16A-FB0A19B1EA47}" dt="2025-10-28T16:48:51.309" v="3179" actId="700"/>
          <ac:spMkLst>
            <pc:docMk/>
            <pc:sldMk cId="3300261152" sldId="277"/>
            <ac:spMk id="2" creationId="{37435188-02BC-4F85-C8AA-DAE42C205BE8}"/>
          </ac:spMkLst>
        </pc:spChg>
        <pc:spChg chg="del mod ord">
          <ac:chgData name="Barcock, Adam (STFC,RAL,TECH)" userId="5c73a163-2a74-4654-8c23-35bcde85c010" providerId="ADAL" clId="{AE0CB1C4-9E2D-4A21-B16A-FB0A19B1EA47}" dt="2025-10-28T16:46:20.172" v="3175" actId="478"/>
          <ac:spMkLst>
            <pc:docMk/>
            <pc:sldMk cId="3300261152" sldId="277"/>
            <ac:spMk id="3" creationId="{A2E8BE32-6C2D-2156-E697-BEF155D198FF}"/>
          </ac:spMkLst>
        </pc:spChg>
        <pc:spChg chg="add del mod ord">
          <ac:chgData name="Barcock, Adam (STFC,RAL,TECH)" userId="5c73a163-2a74-4654-8c23-35bcde85c010" providerId="ADAL" clId="{AE0CB1C4-9E2D-4A21-B16A-FB0A19B1EA47}" dt="2025-10-28T16:48:44.511" v="3178" actId="700"/>
          <ac:spMkLst>
            <pc:docMk/>
            <pc:sldMk cId="3300261152" sldId="277"/>
            <ac:spMk id="6" creationId="{5876F17E-F7D1-F097-4C06-E516C132217F}"/>
          </ac:spMkLst>
        </pc:spChg>
        <pc:spChg chg="add del mod">
          <ac:chgData name="Barcock, Adam (STFC,RAL,TECH)" userId="5c73a163-2a74-4654-8c23-35bcde85c010" providerId="ADAL" clId="{AE0CB1C4-9E2D-4A21-B16A-FB0A19B1EA47}" dt="2025-10-28T16:46:21.621" v="3177" actId="478"/>
          <ac:spMkLst>
            <pc:docMk/>
            <pc:sldMk cId="3300261152" sldId="277"/>
            <ac:spMk id="8" creationId="{CAE9840C-9E19-DF67-DCAF-62B3C9DDC03B}"/>
          </ac:spMkLst>
        </pc:spChg>
        <pc:spChg chg="add del mod ord">
          <ac:chgData name="Barcock, Adam (STFC,RAL,TECH)" userId="5c73a163-2a74-4654-8c23-35bcde85c010" providerId="ADAL" clId="{AE0CB1C4-9E2D-4A21-B16A-FB0A19B1EA47}" dt="2025-10-28T16:48:51.309" v="3179" actId="700"/>
          <ac:spMkLst>
            <pc:docMk/>
            <pc:sldMk cId="3300261152" sldId="277"/>
            <ac:spMk id="9" creationId="{75339AD7-70A8-6B43-3AE2-FD4208101C5F}"/>
          </ac:spMkLst>
        </pc:spChg>
        <pc:spChg chg="add mod">
          <ac:chgData name="Barcock, Adam (STFC,RAL,TECH)" userId="5c73a163-2a74-4654-8c23-35bcde85c010" providerId="ADAL" clId="{AE0CB1C4-9E2D-4A21-B16A-FB0A19B1EA47}" dt="2025-10-28T17:04:03.772" v="4109" actId="208"/>
          <ac:spMkLst>
            <pc:docMk/>
            <pc:sldMk cId="3300261152" sldId="277"/>
            <ac:spMk id="10" creationId="{888CAE42-A46A-88D2-3793-802B4EE8FB07}"/>
          </ac:spMkLst>
        </pc:spChg>
        <pc:picChg chg="add mod ord modCrop">
          <ac:chgData name="Barcock, Adam (STFC,RAL,TECH)" userId="5c73a163-2a74-4654-8c23-35bcde85c010" providerId="ADAL" clId="{AE0CB1C4-9E2D-4A21-B16A-FB0A19B1EA47}" dt="2025-10-28T17:04:06.662" v="4110" actId="166"/>
          <ac:picMkLst>
            <pc:docMk/>
            <pc:sldMk cId="3300261152" sldId="277"/>
            <ac:picMk id="5" creationId="{C7C1B25A-68E9-BF38-D554-C49625C8AD80}"/>
          </ac:picMkLst>
        </pc:picChg>
      </pc:sldChg>
      <pc:sldChg chg="del">
        <pc:chgData name="Barcock, Adam (STFC,RAL,TECH)" userId="5c73a163-2a74-4654-8c23-35bcde85c010" providerId="ADAL" clId="{AE0CB1C4-9E2D-4A21-B16A-FB0A19B1EA47}" dt="2025-10-28T14:55:28.665" v="121" actId="47"/>
        <pc:sldMkLst>
          <pc:docMk/>
          <pc:sldMk cId="3666635323" sldId="277"/>
        </pc:sldMkLst>
      </pc:sldChg>
      <pc:sldChg chg="addSp delSp modSp new mod">
        <pc:chgData name="Barcock, Adam (STFC,RAL,TECH)" userId="5c73a163-2a74-4654-8c23-35bcde85c010" providerId="ADAL" clId="{AE0CB1C4-9E2D-4A21-B16A-FB0A19B1EA47}" dt="2025-10-28T17:05:55.622" v="4123" actId="1076"/>
        <pc:sldMkLst>
          <pc:docMk/>
          <pc:sldMk cId="3729489370" sldId="278"/>
        </pc:sldMkLst>
        <pc:spChg chg="mod">
          <ac:chgData name="Barcock, Adam (STFC,RAL,TECH)" userId="5c73a163-2a74-4654-8c23-35bcde85c010" providerId="ADAL" clId="{AE0CB1C4-9E2D-4A21-B16A-FB0A19B1EA47}" dt="2025-10-28T15:32:57.605" v="1827" actId="20577"/>
          <ac:spMkLst>
            <pc:docMk/>
            <pc:sldMk cId="3729489370" sldId="278"/>
            <ac:spMk id="2" creationId="{D28DF00F-6BCC-3ED1-4C0F-A02175633A99}"/>
          </ac:spMkLst>
        </pc:spChg>
        <pc:spChg chg="del">
          <ac:chgData name="Barcock, Adam (STFC,RAL,TECH)" userId="5c73a163-2a74-4654-8c23-35bcde85c010" providerId="ADAL" clId="{AE0CB1C4-9E2D-4A21-B16A-FB0A19B1EA47}" dt="2025-10-28T15:29:08.809" v="1759" actId="22"/>
          <ac:spMkLst>
            <pc:docMk/>
            <pc:sldMk cId="3729489370" sldId="278"/>
            <ac:spMk id="3" creationId="{96175EF8-1041-5C7C-EFBA-26E28BCD595B}"/>
          </ac:spMkLst>
        </pc:spChg>
        <pc:picChg chg="add mod ord modCrop">
          <ac:chgData name="Barcock, Adam (STFC,RAL,TECH)" userId="5c73a163-2a74-4654-8c23-35bcde85c010" providerId="ADAL" clId="{AE0CB1C4-9E2D-4A21-B16A-FB0A19B1EA47}" dt="2025-10-28T17:05:55.622" v="4123" actId="1076"/>
          <ac:picMkLst>
            <pc:docMk/>
            <pc:sldMk cId="3729489370" sldId="278"/>
            <ac:picMk id="5" creationId="{8C180168-CB14-A662-8EC6-09701F3A6644}"/>
          </ac:picMkLst>
        </pc:picChg>
      </pc:sldChg>
      <pc:sldChg chg="modSp new mod">
        <pc:chgData name="Barcock, Adam (STFC,RAL,TECH)" userId="5c73a163-2a74-4654-8c23-35bcde85c010" providerId="ADAL" clId="{AE0CB1C4-9E2D-4A21-B16A-FB0A19B1EA47}" dt="2025-10-29T16:18:15.024" v="5808" actId="20577"/>
        <pc:sldMkLst>
          <pc:docMk/>
          <pc:sldMk cId="213302719" sldId="279"/>
        </pc:sldMkLst>
        <pc:spChg chg="mod">
          <ac:chgData name="Barcock, Adam (STFC,RAL,TECH)" userId="5c73a163-2a74-4654-8c23-35bcde85c010" providerId="ADAL" clId="{AE0CB1C4-9E2D-4A21-B16A-FB0A19B1EA47}" dt="2025-10-28T16:49:05.812" v="3201" actId="20577"/>
          <ac:spMkLst>
            <pc:docMk/>
            <pc:sldMk cId="213302719" sldId="279"/>
            <ac:spMk id="2" creationId="{FB11B315-4EDC-ECF4-D2DD-E8833DA36F90}"/>
          </ac:spMkLst>
        </pc:spChg>
        <pc:spChg chg="mod">
          <ac:chgData name="Barcock, Adam (STFC,RAL,TECH)" userId="5c73a163-2a74-4654-8c23-35bcde85c010" providerId="ADAL" clId="{AE0CB1C4-9E2D-4A21-B16A-FB0A19B1EA47}" dt="2025-10-29T16:18:15.024" v="5808" actId="20577"/>
          <ac:spMkLst>
            <pc:docMk/>
            <pc:sldMk cId="213302719" sldId="279"/>
            <ac:spMk id="3" creationId="{FFDE028D-3964-9314-1D6A-E44437CB0487}"/>
          </ac:spMkLst>
        </pc:spChg>
      </pc:sldChg>
      <pc:sldChg chg="addSp modSp new mod chgLayout modNotesTx">
        <pc:chgData name="Barcock, Adam (STFC,RAL,TECH)" userId="5c73a163-2a74-4654-8c23-35bcde85c010" providerId="ADAL" clId="{AE0CB1C4-9E2D-4A21-B16A-FB0A19B1EA47}" dt="2025-10-29T09:22:03.355" v="5705" actId="20577"/>
        <pc:sldMkLst>
          <pc:docMk/>
          <pc:sldMk cId="1768198435" sldId="280"/>
        </pc:sldMkLst>
        <pc:spChg chg="mod ord">
          <ac:chgData name="Barcock, Adam (STFC,RAL,TECH)" userId="5c73a163-2a74-4654-8c23-35bcde85c010" providerId="ADAL" clId="{AE0CB1C4-9E2D-4A21-B16A-FB0A19B1EA47}" dt="2025-10-28T17:14:45.753" v="4184" actId="700"/>
          <ac:spMkLst>
            <pc:docMk/>
            <pc:sldMk cId="1768198435" sldId="280"/>
            <ac:spMk id="2" creationId="{707D06E6-1712-4AE3-D94D-693A16C0004E}"/>
          </ac:spMkLst>
        </pc:spChg>
        <pc:spChg chg="mod ord">
          <ac:chgData name="Barcock, Adam (STFC,RAL,TECH)" userId="5c73a163-2a74-4654-8c23-35bcde85c010" providerId="ADAL" clId="{AE0CB1C4-9E2D-4A21-B16A-FB0A19B1EA47}" dt="2025-10-28T17:50:29.173" v="5540" actId="20577"/>
          <ac:spMkLst>
            <pc:docMk/>
            <pc:sldMk cId="1768198435" sldId="280"/>
            <ac:spMk id="3" creationId="{3E982123-8CD0-6892-8EC2-3F855EFAB0F3}"/>
          </ac:spMkLst>
        </pc:spChg>
        <pc:picChg chg="add mod">
          <ac:chgData name="Barcock, Adam (STFC,RAL,TECH)" userId="5c73a163-2a74-4654-8c23-35bcde85c010" providerId="ADAL" clId="{AE0CB1C4-9E2D-4A21-B16A-FB0A19B1EA47}" dt="2025-10-28T17:02:44.967" v="4094" actId="1076"/>
          <ac:picMkLst>
            <pc:docMk/>
            <pc:sldMk cId="1768198435" sldId="280"/>
            <ac:picMk id="5" creationId="{31A7CFC8-A258-2FBB-CCEE-6ACD335F653E}"/>
          </ac:picMkLst>
        </pc:picChg>
      </pc:sldChg>
      <pc:sldChg chg="modSp new mod chgLayout modNotesTx">
        <pc:chgData name="Barcock, Adam (STFC,RAL,TECH)" userId="5c73a163-2a74-4654-8c23-35bcde85c010" providerId="ADAL" clId="{AE0CB1C4-9E2D-4A21-B16A-FB0A19B1EA47}" dt="2025-10-29T09:23:46.118" v="5707" actId="20577"/>
        <pc:sldMkLst>
          <pc:docMk/>
          <pc:sldMk cId="1691629679" sldId="281"/>
        </pc:sldMkLst>
        <pc:spChg chg="mod ord">
          <ac:chgData name="Barcock, Adam (STFC,RAL,TECH)" userId="5c73a163-2a74-4654-8c23-35bcde85c010" providerId="ADAL" clId="{AE0CB1C4-9E2D-4A21-B16A-FB0A19B1EA47}" dt="2025-10-28T17:39:00.035" v="4904" actId="700"/>
          <ac:spMkLst>
            <pc:docMk/>
            <pc:sldMk cId="1691629679" sldId="281"/>
            <ac:spMk id="2" creationId="{F0819126-237F-AF75-3A4F-DDAF5AA10847}"/>
          </ac:spMkLst>
        </pc:spChg>
        <pc:spChg chg="mod ord">
          <ac:chgData name="Barcock, Adam (STFC,RAL,TECH)" userId="5c73a163-2a74-4654-8c23-35bcde85c010" providerId="ADAL" clId="{AE0CB1C4-9E2D-4A21-B16A-FB0A19B1EA47}" dt="2025-10-28T17:53:43.820" v="5544" actId="20577"/>
          <ac:spMkLst>
            <pc:docMk/>
            <pc:sldMk cId="1691629679" sldId="281"/>
            <ac:spMk id="3" creationId="{17584185-308D-689F-A67F-8754193EE20A}"/>
          </ac:spMkLst>
        </pc:spChg>
      </pc:sldChg>
      <pc:sldChg chg="del">
        <pc:chgData name="Barcock, Adam (STFC,RAL,TECH)" userId="5c73a163-2a74-4654-8c23-35bcde85c010" providerId="ADAL" clId="{AE0CB1C4-9E2D-4A21-B16A-FB0A19B1EA47}" dt="2025-10-28T14:55:28.665" v="121" actId="47"/>
        <pc:sldMkLst>
          <pc:docMk/>
          <pc:sldMk cId="3697958869" sldId="281"/>
        </pc:sldMkLst>
      </pc:sldChg>
      <pc:sldChg chg="modSp new mod modNotesTx">
        <pc:chgData name="Barcock, Adam (STFC,RAL,TECH)" userId="5c73a163-2a74-4654-8c23-35bcde85c010" providerId="ADAL" clId="{AE0CB1C4-9E2D-4A21-B16A-FB0A19B1EA47}" dt="2025-10-29T09:27:40.101" v="5710" actId="20577"/>
        <pc:sldMkLst>
          <pc:docMk/>
          <pc:sldMk cId="3383727010" sldId="282"/>
        </pc:sldMkLst>
        <pc:spChg chg="mod">
          <ac:chgData name="Barcock, Adam (STFC,RAL,TECH)" userId="5c73a163-2a74-4654-8c23-35bcde85c010" providerId="ADAL" clId="{AE0CB1C4-9E2D-4A21-B16A-FB0A19B1EA47}" dt="2025-10-28T17:39:08.307" v="4914" actId="20577"/>
          <ac:spMkLst>
            <pc:docMk/>
            <pc:sldMk cId="3383727010" sldId="282"/>
            <ac:spMk id="2" creationId="{7D979DD5-F52E-AA76-A04B-FC24CB6E1242}"/>
          </ac:spMkLst>
        </pc:spChg>
        <pc:spChg chg="mod">
          <ac:chgData name="Barcock, Adam (STFC,RAL,TECH)" userId="5c73a163-2a74-4654-8c23-35bcde85c010" providerId="ADAL" clId="{AE0CB1C4-9E2D-4A21-B16A-FB0A19B1EA47}" dt="2025-10-29T09:27:40.101" v="5710" actId="20577"/>
          <ac:spMkLst>
            <pc:docMk/>
            <pc:sldMk cId="3383727010" sldId="282"/>
            <ac:spMk id="3" creationId="{38CBAEC2-188B-1B7F-7538-21D8BD7AC4B3}"/>
          </ac:spMkLst>
        </pc:spChg>
      </pc:sldChg>
      <pc:sldChg chg="del">
        <pc:chgData name="Barcock, Adam (STFC,RAL,TECH)" userId="5c73a163-2a74-4654-8c23-35bcde85c010" providerId="ADAL" clId="{AE0CB1C4-9E2D-4A21-B16A-FB0A19B1EA47}" dt="2025-10-28T14:55:28.665" v="121" actId="47"/>
        <pc:sldMkLst>
          <pc:docMk/>
          <pc:sldMk cId="3722688059" sldId="282"/>
        </pc:sldMkLst>
      </pc:sldChg>
      <pc:sldMasterChg chg="delSldLayout">
        <pc:chgData name="Barcock, Adam (STFC,RAL,TECH)" userId="5c73a163-2a74-4654-8c23-35bcde85c010" providerId="ADAL" clId="{AE0CB1C4-9E2D-4A21-B16A-FB0A19B1EA47}" dt="2025-10-28T14:55:28.665" v="121" actId="47"/>
        <pc:sldMasterMkLst>
          <pc:docMk/>
          <pc:sldMasterMk cId="967685184" sldId="2147483681"/>
        </pc:sldMasterMkLst>
        <pc:sldLayoutChg chg="del">
          <pc:chgData name="Barcock, Adam (STFC,RAL,TECH)" userId="5c73a163-2a74-4654-8c23-35bcde85c010" providerId="ADAL" clId="{AE0CB1C4-9E2D-4A21-B16A-FB0A19B1EA47}" dt="2025-10-28T14:55:28.665" v="121" actId="47"/>
          <pc:sldLayoutMkLst>
            <pc:docMk/>
            <pc:sldMasterMk cId="967685184" sldId="2147483681"/>
            <pc:sldLayoutMk cId="1509998030" sldId="2147483697"/>
          </pc:sldLayoutMkLst>
        </pc:sldLayoutChg>
        <pc:sldLayoutChg chg="del">
          <pc:chgData name="Barcock, Adam (STFC,RAL,TECH)" userId="5c73a163-2a74-4654-8c23-35bcde85c010" providerId="ADAL" clId="{AE0CB1C4-9E2D-4A21-B16A-FB0A19B1EA47}" dt="2025-10-28T14:52:25.527" v="0" actId="47"/>
          <pc:sldLayoutMkLst>
            <pc:docMk/>
            <pc:sldMasterMk cId="967685184" sldId="2147483681"/>
            <pc:sldLayoutMk cId="4108278133" sldId="2147483698"/>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A4913F-C553-4F94-9002-B653E62DFD3F}"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GB"/>
        </a:p>
      </dgm:t>
    </dgm:pt>
    <dgm:pt modelId="{4115CF14-21F1-4571-BA1A-085B4E20B464}">
      <dgm:prSet phldrT="[Text]" phldr="0" custT="1"/>
      <dgm:spPr/>
      <dgm:t>
        <a:bodyPr/>
        <a:lstStyle/>
        <a:p>
          <a:r>
            <a:rPr lang="en-GB" sz="2800" dirty="0"/>
            <a:t>1. Plan</a:t>
          </a:r>
        </a:p>
      </dgm:t>
    </dgm:pt>
    <dgm:pt modelId="{0044DC65-B83A-48AD-A7FE-EE2867E251EA}" type="parTrans" cxnId="{14C349A7-FBA9-4157-83EE-47F8B2ED2FF9}">
      <dgm:prSet/>
      <dgm:spPr/>
      <dgm:t>
        <a:bodyPr/>
        <a:lstStyle/>
        <a:p>
          <a:endParaRPr lang="en-GB"/>
        </a:p>
      </dgm:t>
    </dgm:pt>
    <dgm:pt modelId="{58044C76-444D-45C7-ADCC-1CB8F49D4A30}" type="sibTrans" cxnId="{14C349A7-FBA9-4157-83EE-47F8B2ED2FF9}">
      <dgm:prSet/>
      <dgm:spPr/>
      <dgm:t>
        <a:bodyPr/>
        <a:lstStyle/>
        <a:p>
          <a:endParaRPr lang="en-GB"/>
        </a:p>
      </dgm:t>
    </dgm:pt>
    <dgm:pt modelId="{B97C6F24-E51C-4243-89FC-5AEC57C5A39D}">
      <dgm:prSet phldrT="[Text]" phldr="0" custT="1"/>
      <dgm:spPr/>
      <dgm:t>
        <a:bodyPr/>
        <a:lstStyle/>
        <a:p>
          <a:r>
            <a:rPr lang="en-GB" sz="2800" dirty="0"/>
            <a:t>2. Do</a:t>
          </a:r>
        </a:p>
      </dgm:t>
    </dgm:pt>
    <dgm:pt modelId="{D399D97F-5F72-481E-BF35-63342A22D4F1}" type="parTrans" cxnId="{D56AD4F0-0572-4EC7-A965-D2F3AC93FBA4}">
      <dgm:prSet/>
      <dgm:spPr/>
      <dgm:t>
        <a:bodyPr/>
        <a:lstStyle/>
        <a:p>
          <a:endParaRPr lang="en-GB"/>
        </a:p>
      </dgm:t>
    </dgm:pt>
    <dgm:pt modelId="{95985AD0-3EA6-4C63-BF8C-88FB169D91A5}" type="sibTrans" cxnId="{D56AD4F0-0572-4EC7-A965-D2F3AC93FBA4}">
      <dgm:prSet/>
      <dgm:spPr/>
      <dgm:t>
        <a:bodyPr/>
        <a:lstStyle/>
        <a:p>
          <a:endParaRPr lang="en-GB"/>
        </a:p>
      </dgm:t>
    </dgm:pt>
    <dgm:pt modelId="{8F4CFD4D-43F6-4D5F-80B5-95C166E6F568}">
      <dgm:prSet phldrT="[Text]" phldr="0" custT="1"/>
      <dgm:spPr/>
      <dgm:t>
        <a:bodyPr/>
        <a:lstStyle/>
        <a:p>
          <a:r>
            <a:rPr lang="en-GB" sz="2800" dirty="0"/>
            <a:t>3. Check</a:t>
          </a:r>
        </a:p>
      </dgm:t>
    </dgm:pt>
    <dgm:pt modelId="{974F17F6-9A96-4549-AB4C-11167A9C5F92}" type="parTrans" cxnId="{5F2943BB-3F8D-49E0-AEE1-02DC2F2AEF39}">
      <dgm:prSet/>
      <dgm:spPr/>
      <dgm:t>
        <a:bodyPr/>
        <a:lstStyle/>
        <a:p>
          <a:endParaRPr lang="en-GB"/>
        </a:p>
      </dgm:t>
    </dgm:pt>
    <dgm:pt modelId="{8988EF10-0AE4-4452-B101-28FCDA0DC6DC}" type="sibTrans" cxnId="{5F2943BB-3F8D-49E0-AEE1-02DC2F2AEF39}">
      <dgm:prSet/>
      <dgm:spPr/>
      <dgm:t>
        <a:bodyPr/>
        <a:lstStyle/>
        <a:p>
          <a:endParaRPr lang="en-GB"/>
        </a:p>
      </dgm:t>
    </dgm:pt>
    <dgm:pt modelId="{3F7F863D-C386-4FFC-A24C-A15569032558}">
      <dgm:prSet phldrT="[Text]" phldr="0" custT="1"/>
      <dgm:spPr/>
      <dgm:t>
        <a:bodyPr/>
        <a:lstStyle/>
        <a:p>
          <a:r>
            <a:rPr lang="en-GB" sz="2800" dirty="0"/>
            <a:t>4. Act</a:t>
          </a:r>
        </a:p>
      </dgm:t>
    </dgm:pt>
    <dgm:pt modelId="{4B567EEE-6464-46E6-8154-66DF0B8DBEA3}" type="parTrans" cxnId="{B128DF4A-5600-428F-A01A-DB6278E433A5}">
      <dgm:prSet/>
      <dgm:spPr/>
      <dgm:t>
        <a:bodyPr/>
        <a:lstStyle/>
        <a:p>
          <a:endParaRPr lang="en-GB"/>
        </a:p>
      </dgm:t>
    </dgm:pt>
    <dgm:pt modelId="{0ED28FF9-B9F9-4F54-AAFE-1C66489B4BCB}" type="sibTrans" cxnId="{B128DF4A-5600-428F-A01A-DB6278E433A5}">
      <dgm:prSet/>
      <dgm:spPr/>
      <dgm:t>
        <a:bodyPr/>
        <a:lstStyle/>
        <a:p>
          <a:endParaRPr lang="en-GB"/>
        </a:p>
      </dgm:t>
    </dgm:pt>
    <dgm:pt modelId="{074092AB-5587-4EAF-A75F-B179F51E2C68}" type="pres">
      <dgm:prSet presAssocID="{B3A4913F-C553-4F94-9002-B653E62DFD3F}" presName="cycle" presStyleCnt="0">
        <dgm:presLayoutVars>
          <dgm:dir/>
          <dgm:resizeHandles val="exact"/>
        </dgm:presLayoutVars>
      </dgm:prSet>
      <dgm:spPr/>
    </dgm:pt>
    <dgm:pt modelId="{6C1D1902-E8A2-4F7F-9684-4632938092E6}" type="pres">
      <dgm:prSet presAssocID="{4115CF14-21F1-4571-BA1A-085B4E20B464}" presName="dummy" presStyleCnt="0"/>
      <dgm:spPr/>
    </dgm:pt>
    <dgm:pt modelId="{8452C012-7722-46E3-8039-598F0A9D7BFC}" type="pres">
      <dgm:prSet presAssocID="{4115CF14-21F1-4571-BA1A-085B4E20B464}" presName="node" presStyleLbl="revTx" presStyleIdx="0" presStyleCnt="4">
        <dgm:presLayoutVars>
          <dgm:bulletEnabled val="1"/>
        </dgm:presLayoutVars>
      </dgm:prSet>
      <dgm:spPr/>
    </dgm:pt>
    <dgm:pt modelId="{0BFC9171-B4EA-4B26-870B-9402C55B2A4E}" type="pres">
      <dgm:prSet presAssocID="{58044C76-444D-45C7-ADCC-1CB8F49D4A30}" presName="sibTrans" presStyleLbl="node1" presStyleIdx="0" presStyleCnt="4"/>
      <dgm:spPr/>
    </dgm:pt>
    <dgm:pt modelId="{6D1C93A6-38F1-497C-B648-E0D632E88D27}" type="pres">
      <dgm:prSet presAssocID="{B97C6F24-E51C-4243-89FC-5AEC57C5A39D}" presName="dummy" presStyleCnt="0"/>
      <dgm:spPr/>
    </dgm:pt>
    <dgm:pt modelId="{321D9816-A8D6-47E8-8861-55E3498A8D15}" type="pres">
      <dgm:prSet presAssocID="{B97C6F24-E51C-4243-89FC-5AEC57C5A39D}" presName="node" presStyleLbl="revTx" presStyleIdx="1" presStyleCnt="4">
        <dgm:presLayoutVars>
          <dgm:bulletEnabled val="1"/>
        </dgm:presLayoutVars>
      </dgm:prSet>
      <dgm:spPr/>
    </dgm:pt>
    <dgm:pt modelId="{635A1947-4601-42BF-8E41-93A91C9DBA2D}" type="pres">
      <dgm:prSet presAssocID="{95985AD0-3EA6-4C63-BF8C-88FB169D91A5}" presName="sibTrans" presStyleLbl="node1" presStyleIdx="1" presStyleCnt="4"/>
      <dgm:spPr/>
    </dgm:pt>
    <dgm:pt modelId="{D72BF1C5-9470-487A-A1FD-E4B17010B693}" type="pres">
      <dgm:prSet presAssocID="{8F4CFD4D-43F6-4D5F-80B5-95C166E6F568}" presName="dummy" presStyleCnt="0"/>
      <dgm:spPr/>
    </dgm:pt>
    <dgm:pt modelId="{02541B74-3BCD-4A40-9CC5-0A415526A29F}" type="pres">
      <dgm:prSet presAssocID="{8F4CFD4D-43F6-4D5F-80B5-95C166E6F568}" presName="node" presStyleLbl="revTx" presStyleIdx="2" presStyleCnt="4">
        <dgm:presLayoutVars>
          <dgm:bulletEnabled val="1"/>
        </dgm:presLayoutVars>
      </dgm:prSet>
      <dgm:spPr/>
    </dgm:pt>
    <dgm:pt modelId="{89B6BD68-DC1A-45FF-AB1A-6B8984E451A4}" type="pres">
      <dgm:prSet presAssocID="{8988EF10-0AE4-4452-B101-28FCDA0DC6DC}" presName="sibTrans" presStyleLbl="node1" presStyleIdx="2" presStyleCnt="4"/>
      <dgm:spPr/>
    </dgm:pt>
    <dgm:pt modelId="{31A3756F-EFC3-42F0-A262-F8ACB998C4F6}" type="pres">
      <dgm:prSet presAssocID="{3F7F863D-C386-4FFC-A24C-A15569032558}" presName="dummy" presStyleCnt="0"/>
      <dgm:spPr/>
    </dgm:pt>
    <dgm:pt modelId="{EB252964-E612-4421-9762-1B2A38870397}" type="pres">
      <dgm:prSet presAssocID="{3F7F863D-C386-4FFC-A24C-A15569032558}" presName="node" presStyleLbl="revTx" presStyleIdx="3" presStyleCnt="4">
        <dgm:presLayoutVars>
          <dgm:bulletEnabled val="1"/>
        </dgm:presLayoutVars>
      </dgm:prSet>
      <dgm:spPr/>
    </dgm:pt>
    <dgm:pt modelId="{62BB3500-6837-4A1E-8EED-FD11968679AC}" type="pres">
      <dgm:prSet presAssocID="{0ED28FF9-B9F9-4F54-AAFE-1C66489B4BCB}" presName="sibTrans" presStyleLbl="node1" presStyleIdx="3" presStyleCnt="4"/>
      <dgm:spPr/>
    </dgm:pt>
  </dgm:ptLst>
  <dgm:cxnLst>
    <dgm:cxn modelId="{A7882A03-8D05-4481-9A51-1CE0A8F6C726}" type="presOf" srcId="{95985AD0-3EA6-4C63-BF8C-88FB169D91A5}" destId="{635A1947-4601-42BF-8E41-93A91C9DBA2D}" srcOrd="0" destOrd="0" presId="urn:microsoft.com/office/officeart/2005/8/layout/cycle1"/>
    <dgm:cxn modelId="{42A7BF2E-F09A-40EE-80D5-8A57FA1DCBFC}" type="presOf" srcId="{4115CF14-21F1-4571-BA1A-085B4E20B464}" destId="{8452C012-7722-46E3-8039-598F0A9D7BFC}" srcOrd="0" destOrd="0" presId="urn:microsoft.com/office/officeart/2005/8/layout/cycle1"/>
    <dgm:cxn modelId="{3A66933B-1D36-4E50-975F-FE9E0A1DF39F}" type="presOf" srcId="{B97C6F24-E51C-4243-89FC-5AEC57C5A39D}" destId="{321D9816-A8D6-47E8-8861-55E3498A8D15}" srcOrd="0" destOrd="0" presId="urn:microsoft.com/office/officeart/2005/8/layout/cycle1"/>
    <dgm:cxn modelId="{C0A39A61-5CC6-424B-B24A-89B3D659B58D}" type="presOf" srcId="{B3A4913F-C553-4F94-9002-B653E62DFD3F}" destId="{074092AB-5587-4EAF-A75F-B179F51E2C68}" srcOrd="0" destOrd="0" presId="urn:microsoft.com/office/officeart/2005/8/layout/cycle1"/>
    <dgm:cxn modelId="{7546CB48-D7CB-4CDE-AF35-42BAA99824C8}" type="presOf" srcId="{8988EF10-0AE4-4452-B101-28FCDA0DC6DC}" destId="{89B6BD68-DC1A-45FF-AB1A-6B8984E451A4}" srcOrd="0" destOrd="0" presId="urn:microsoft.com/office/officeart/2005/8/layout/cycle1"/>
    <dgm:cxn modelId="{B128DF4A-5600-428F-A01A-DB6278E433A5}" srcId="{B3A4913F-C553-4F94-9002-B653E62DFD3F}" destId="{3F7F863D-C386-4FFC-A24C-A15569032558}" srcOrd="3" destOrd="0" parTransId="{4B567EEE-6464-46E6-8154-66DF0B8DBEA3}" sibTransId="{0ED28FF9-B9F9-4F54-AAFE-1C66489B4BCB}"/>
    <dgm:cxn modelId="{58659C89-D6CF-453A-9D3B-BF73BB37F424}" type="presOf" srcId="{58044C76-444D-45C7-ADCC-1CB8F49D4A30}" destId="{0BFC9171-B4EA-4B26-870B-9402C55B2A4E}" srcOrd="0" destOrd="0" presId="urn:microsoft.com/office/officeart/2005/8/layout/cycle1"/>
    <dgm:cxn modelId="{14C349A7-FBA9-4157-83EE-47F8B2ED2FF9}" srcId="{B3A4913F-C553-4F94-9002-B653E62DFD3F}" destId="{4115CF14-21F1-4571-BA1A-085B4E20B464}" srcOrd="0" destOrd="0" parTransId="{0044DC65-B83A-48AD-A7FE-EE2867E251EA}" sibTransId="{58044C76-444D-45C7-ADCC-1CB8F49D4A30}"/>
    <dgm:cxn modelId="{C509D2B2-AE3C-4AA9-B12B-120B57136D33}" type="presOf" srcId="{8F4CFD4D-43F6-4D5F-80B5-95C166E6F568}" destId="{02541B74-3BCD-4A40-9CC5-0A415526A29F}" srcOrd="0" destOrd="0" presId="urn:microsoft.com/office/officeart/2005/8/layout/cycle1"/>
    <dgm:cxn modelId="{5F2943BB-3F8D-49E0-AEE1-02DC2F2AEF39}" srcId="{B3A4913F-C553-4F94-9002-B653E62DFD3F}" destId="{8F4CFD4D-43F6-4D5F-80B5-95C166E6F568}" srcOrd="2" destOrd="0" parTransId="{974F17F6-9A96-4549-AB4C-11167A9C5F92}" sibTransId="{8988EF10-0AE4-4452-B101-28FCDA0DC6DC}"/>
    <dgm:cxn modelId="{8E1207D0-D819-4E8D-BA0C-2156E7B4E3D5}" type="presOf" srcId="{0ED28FF9-B9F9-4F54-AAFE-1C66489B4BCB}" destId="{62BB3500-6837-4A1E-8EED-FD11968679AC}" srcOrd="0" destOrd="0" presId="urn:microsoft.com/office/officeart/2005/8/layout/cycle1"/>
    <dgm:cxn modelId="{CBA83CDB-8265-4870-8083-A2C4577FDD05}" type="presOf" srcId="{3F7F863D-C386-4FFC-A24C-A15569032558}" destId="{EB252964-E612-4421-9762-1B2A38870397}" srcOrd="0" destOrd="0" presId="urn:microsoft.com/office/officeart/2005/8/layout/cycle1"/>
    <dgm:cxn modelId="{D56AD4F0-0572-4EC7-A965-D2F3AC93FBA4}" srcId="{B3A4913F-C553-4F94-9002-B653E62DFD3F}" destId="{B97C6F24-E51C-4243-89FC-5AEC57C5A39D}" srcOrd="1" destOrd="0" parTransId="{D399D97F-5F72-481E-BF35-63342A22D4F1}" sibTransId="{95985AD0-3EA6-4C63-BF8C-88FB169D91A5}"/>
    <dgm:cxn modelId="{278EB72E-D6AC-4138-AFB3-DC9FB8341921}" type="presParOf" srcId="{074092AB-5587-4EAF-A75F-B179F51E2C68}" destId="{6C1D1902-E8A2-4F7F-9684-4632938092E6}" srcOrd="0" destOrd="0" presId="urn:microsoft.com/office/officeart/2005/8/layout/cycle1"/>
    <dgm:cxn modelId="{DFC68676-F862-4353-9026-31CC1A853C4D}" type="presParOf" srcId="{074092AB-5587-4EAF-A75F-B179F51E2C68}" destId="{8452C012-7722-46E3-8039-598F0A9D7BFC}" srcOrd="1" destOrd="0" presId="urn:microsoft.com/office/officeart/2005/8/layout/cycle1"/>
    <dgm:cxn modelId="{D20EABE3-F932-480E-8CFB-D78246302214}" type="presParOf" srcId="{074092AB-5587-4EAF-A75F-B179F51E2C68}" destId="{0BFC9171-B4EA-4B26-870B-9402C55B2A4E}" srcOrd="2" destOrd="0" presId="urn:microsoft.com/office/officeart/2005/8/layout/cycle1"/>
    <dgm:cxn modelId="{CB4A53FC-FD47-4F96-ACB9-AFA3B943620D}" type="presParOf" srcId="{074092AB-5587-4EAF-A75F-B179F51E2C68}" destId="{6D1C93A6-38F1-497C-B648-E0D632E88D27}" srcOrd="3" destOrd="0" presId="urn:microsoft.com/office/officeart/2005/8/layout/cycle1"/>
    <dgm:cxn modelId="{7E6443A8-F827-4D34-A77D-D0A77FAE8B1F}" type="presParOf" srcId="{074092AB-5587-4EAF-A75F-B179F51E2C68}" destId="{321D9816-A8D6-47E8-8861-55E3498A8D15}" srcOrd="4" destOrd="0" presId="urn:microsoft.com/office/officeart/2005/8/layout/cycle1"/>
    <dgm:cxn modelId="{151B9128-D8C2-4006-90E4-F7E7DC81518B}" type="presParOf" srcId="{074092AB-5587-4EAF-A75F-B179F51E2C68}" destId="{635A1947-4601-42BF-8E41-93A91C9DBA2D}" srcOrd="5" destOrd="0" presId="urn:microsoft.com/office/officeart/2005/8/layout/cycle1"/>
    <dgm:cxn modelId="{7394E191-005E-43D3-B125-39596486809C}" type="presParOf" srcId="{074092AB-5587-4EAF-A75F-B179F51E2C68}" destId="{D72BF1C5-9470-487A-A1FD-E4B17010B693}" srcOrd="6" destOrd="0" presId="urn:microsoft.com/office/officeart/2005/8/layout/cycle1"/>
    <dgm:cxn modelId="{1566C483-7589-4352-AF8B-60DF4B3A6CD0}" type="presParOf" srcId="{074092AB-5587-4EAF-A75F-B179F51E2C68}" destId="{02541B74-3BCD-4A40-9CC5-0A415526A29F}" srcOrd="7" destOrd="0" presId="urn:microsoft.com/office/officeart/2005/8/layout/cycle1"/>
    <dgm:cxn modelId="{24F9B8C8-B20E-4F42-AF40-CB4311DAE019}" type="presParOf" srcId="{074092AB-5587-4EAF-A75F-B179F51E2C68}" destId="{89B6BD68-DC1A-45FF-AB1A-6B8984E451A4}" srcOrd="8" destOrd="0" presId="urn:microsoft.com/office/officeart/2005/8/layout/cycle1"/>
    <dgm:cxn modelId="{769EAD96-6462-4BF3-A00D-549DA135D3E8}" type="presParOf" srcId="{074092AB-5587-4EAF-A75F-B179F51E2C68}" destId="{31A3756F-EFC3-42F0-A262-F8ACB998C4F6}" srcOrd="9" destOrd="0" presId="urn:microsoft.com/office/officeart/2005/8/layout/cycle1"/>
    <dgm:cxn modelId="{BE0BB7EF-8EF1-433B-B4C2-2EA7389440B2}" type="presParOf" srcId="{074092AB-5587-4EAF-A75F-B179F51E2C68}" destId="{EB252964-E612-4421-9762-1B2A38870397}" srcOrd="10" destOrd="0" presId="urn:microsoft.com/office/officeart/2005/8/layout/cycle1"/>
    <dgm:cxn modelId="{59EAD323-6692-424E-959C-E73814703AF5}" type="presParOf" srcId="{074092AB-5587-4EAF-A75F-B179F51E2C68}" destId="{62BB3500-6837-4A1E-8EED-FD11968679AC}"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2C012-7722-46E3-8039-598F0A9D7BFC}">
      <dsp:nvSpPr>
        <dsp:cNvPr id="0" name=""/>
        <dsp:cNvSpPr/>
      </dsp:nvSpPr>
      <dsp:spPr>
        <a:xfrm>
          <a:off x="2731905" y="82588"/>
          <a:ext cx="1328704" cy="132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1. Plan</a:t>
          </a:r>
        </a:p>
      </dsp:txBody>
      <dsp:txXfrm>
        <a:off x="2731905" y="82588"/>
        <a:ext cx="1328704" cy="1328704"/>
      </dsp:txXfrm>
    </dsp:sp>
    <dsp:sp modelId="{0BFC9171-B4EA-4B26-870B-9402C55B2A4E}">
      <dsp:nvSpPr>
        <dsp:cNvPr id="0" name=""/>
        <dsp:cNvSpPr/>
      </dsp:nvSpPr>
      <dsp:spPr>
        <a:xfrm>
          <a:off x="390882" y="-1230"/>
          <a:ext cx="3753546" cy="3753546"/>
        </a:xfrm>
        <a:prstGeom prst="circularArrow">
          <a:avLst>
            <a:gd name="adj1" fmla="val 6903"/>
            <a:gd name="adj2" fmla="val 465405"/>
            <a:gd name="adj3" fmla="val 549190"/>
            <a:gd name="adj4" fmla="val 20585404"/>
            <a:gd name="adj5" fmla="val 805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1D9816-A8D6-47E8-8861-55E3498A8D15}">
      <dsp:nvSpPr>
        <dsp:cNvPr id="0" name=""/>
        <dsp:cNvSpPr/>
      </dsp:nvSpPr>
      <dsp:spPr>
        <a:xfrm>
          <a:off x="2731905" y="2339792"/>
          <a:ext cx="1328704" cy="132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2. Do</a:t>
          </a:r>
        </a:p>
      </dsp:txBody>
      <dsp:txXfrm>
        <a:off x="2731905" y="2339792"/>
        <a:ext cx="1328704" cy="1328704"/>
      </dsp:txXfrm>
    </dsp:sp>
    <dsp:sp modelId="{635A1947-4601-42BF-8E41-93A91C9DBA2D}">
      <dsp:nvSpPr>
        <dsp:cNvPr id="0" name=""/>
        <dsp:cNvSpPr/>
      </dsp:nvSpPr>
      <dsp:spPr>
        <a:xfrm>
          <a:off x="390882" y="-1230"/>
          <a:ext cx="3753546" cy="3753546"/>
        </a:xfrm>
        <a:prstGeom prst="circularArrow">
          <a:avLst>
            <a:gd name="adj1" fmla="val 6903"/>
            <a:gd name="adj2" fmla="val 465405"/>
            <a:gd name="adj3" fmla="val 5949190"/>
            <a:gd name="adj4" fmla="val 4385404"/>
            <a:gd name="adj5" fmla="val 805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541B74-3BCD-4A40-9CC5-0A415526A29F}">
      <dsp:nvSpPr>
        <dsp:cNvPr id="0" name=""/>
        <dsp:cNvSpPr/>
      </dsp:nvSpPr>
      <dsp:spPr>
        <a:xfrm>
          <a:off x="474701" y="2339792"/>
          <a:ext cx="1328704" cy="132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3. Check</a:t>
          </a:r>
        </a:p>
      </dsp:txBody>
      <dsp:txXfrm>
        <a:off x="474701" y="2339792"/>
        <a:ext cx="1328704" cy="1328704"/>
      </dsp:txXfrm>
    </dsp:sp>
    <dsp:sp modelId="{89B6BD68-DC1A-45FF-AB1A-6B8984E451A4}">
      <dsp:nvSpPr>
        <dsp:cNvPr id="0" name=""/>
        <dsp:cNvSpPr/>
      </dsp:nvSpPr>
      <dsp:spPr>
        <a:xfrm>
          <a:off x="390882" y="-1230"/>
          <a:ext cx="3753546" cy="3753546"/>
        </a:xfrm>
        <a:prstGeom prst="circularArrow">
          <a:avLst>
            <a:gd name="adj1" fmla="val 6903"/>
            <a:gd name="adj2" fmla="val 465405"/>
            <a:gd name="adj3" fmla="val 11349190"/>
            <a:gd name="adj4" fmla="val 9785404"/>
            <a:gd name="adj5" fmla="val 805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252964-E612-4421-9762-1B2A38870397}">
      <dsp:nvSpPr>
        <dsp:cNvPr id="0" name=""/>
        <dsp:cNvSpPr/>
      </dsp:nvSpPr>
      <dsp:spPr>
        <a:xfrm>
          <a:off x="474701" y="82588"/>
          <a:ext cx="1328704" cy="1328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4. Act</a:t>
          </a:r>
        </a:p>
      </dsp:txBody>
      <dsp:txXfrm>
        <a:off x="474701" y="82588"/>
        <a:ext cx="1328704" cy="1328704"/>
      </dsp:txXfrm>
    </dsp:sp>
    <dsp:sp modelId="{62BB3500-6837-4A1E-8EED-FD11968679AC}">
      <dsp:nvSpPr>
        <dsp:cNvPr id="0" name=""/>
        <dsp:cNvSpPr/>
      </dsp:nvSpPr>
      <dsp:spPr>
        <a:xfrm>
          <a:off x="390882" y="-1230"/>
          <a:ext cx="3753546" cy="3753546"/>
        </a:xfrm>
        <a:prstGeom prst="circularArrow">
          <a:avLst>
            <a:gd name="adj1" fmla="val 6903"/>
            <a:gd name="adj2" fmla="val 465405"/>
            <a:gd name="adj3" fmla="val 16749190"/>
            <a:gd name="adj4" fmla="val 15185404"/>
            <a:gd name="adj5" fmla="val 8053"/>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Regular"/>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Regular"/>
              </a:defRPr>
            </a:lvl1pPr>
          </a:lstStyle>
          <a:p>
            <a:fld id="{48FE9A4A-3203-D544-A0F2-9B4A7A1B021E}" type="datetimeFigureOut">
              <a:rPr lang="en-US" smtClean="0"/>
              <a:pPr/>
              <a:t>10/29/2025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Regular"/>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Regular"/>
              </a:defRPr>
            </a:lvl1pPr>
          </a:lstStyle>
          <a:p>
            <a:fld id="{C0F3BA1D-A00F-DB41-84DA-BE26C4853B35}" type="slidenum">
              <a:rPr lang="en-US" smtClean="0"/>
              <a:pPr/>
              <a:t>‹#›</a:t>
            </a:fld>
            <a:endParaRPr lang="en-US" dirty="0"/>
          </a:p>
        </p:txBody>
      </p:sp>
    </p:spTree>
    <p:extLst>
      <p:ext uri="{BB962C8B-B14F-4D97-AF65-F5344CB8AC3E}">
        <p14:creationId xmlns:p14="http://schemas.microsoft.com/office/powerpoint/2010/main" val="66186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b="0" i="0" kern="1200">
        <a:solidFill>
          <a:schemeClr val="tx1"/>
        </a:solidFill>
        <a:latin typeface="Arial Regular"/>
        <a:ea typeface="+mn-ea"/>
        <a:cs typeface="+mn-cs"/>
      </a:defRPr>
    </a:lvl2pPr>
    <a:lvl3pPr marL="914400" algn="l" defTabSz="914400" rtl="0" eaLnBrk="1" latinLnBrk="0" hangingPunct="1">
      <a:defRPr sz="1200" b="0" i="0" kern="1200">
        <a:solidFill>
          <a:schemeClr val="tx1"/>
        </a:solidFill>
        <a:latin typeface="Arial Regular"/>
        <a:ea typeface="+mn-ea"/>
        <a:cs typeface="+mn-cs"/>
      </a:defRPr>
    </a:lvl3pPr>
    <a:lvl4pPr marL="1371600" algn="l" defTabSz="914400" rtl="0" eaLnBrk="1" latinLnBrk="0" hangingPunct="1">
      <a:defRPr sz="1200" b="0" i="0" kern="1200">
        <a:solidFill>
          <a:schemeClr val="tx1"/>
        </a:solidFill>
        <a:latin typeface="Arial Regular"/>
        <a:ea typeface="+mn-ea"/>
        <a:cs typeface="+mn-cs"/>
      </a:defRPr>
    </a:lvl4pPr>
    <a:lvl5pPr marL="1828800" algn="l" defTabSz="914400" rtl="0" eaLnBrk="1" latinLnBrk="0" hangingPunct="1">
      <a:defRPr sz="1200" b="0" i="0" kern="1200">
        <a:solidFill>
          <a:schemeClr val="tx1"/>
        </a:solidFill>
        <a:latin typeface="Arial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F3BA1D-A00F-DB41-84DA-BE26C4853B35}" type="slidenum">
              <a:rPr lang="en-US" smtClean="0"/>
              <a:t>1</a:t>
            </a:fld>
            <a:endParaRPr lang="en-US"/>
          </a:p>
        </p:txBody>
      </p:sp>
    </p:spTree>
    <p:extLst>
      <p:ext uri="{BB962C8B-B14F-4D97-AF65-F5344CB8AC3E}">
        <p14:creationId xmlns:p14="http://schemas.microsoft.com/office/powerpoint/2010/main" val="792672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Attendance is optional and can make an informed decision as subject matter will be communicated in advance. </a:t>
            </a:r>
          </a:p>
          <a:p>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Highlight that engaging with this process and helping others demonstrates behaviours that can be rewarded through Instant and In Year award schemes.</a:t>
            </a:r>
          </a:p>
        </p:txBody>
      </p:sp>
      <p:sp>
        <p:nvSpPr>
          <p:cNvPr id="4" name="Slide Number Placeholder 3"/>
          <p:cNvSpPr>
            <a:spLocks noGrp="1"/>
          </p:cNvSpPr>
          <p:nvPr>
            <p:ph type="sldNum" sz="quarter" idx="5"/>
          </p:nvPr>
        </p:nvSpPr>
        <p:spPr/>
        <p:txBody>
          <a:bodyPr/>
          <a:lstStyle/>
          <a:p>
            <a:fld id="{C0F3BA1D-A00F-DB41-84DA-BE26C4853B35}" type="slidenum">
              <a:rPr lang="en-US" smtClean="0"/>
              <a:pPr/>
              <a:t>10</a:t>
            </a:fld>
            <a:endParaRPr lang="en-US" dirty="0"/>
          </a:p>
        </p:txBody>
      </p:sp>
    </p:spTree>
    <p:extLst>
      <p:ext uri="{BB962C8B-B14F-4D97-AF65-F5344CB8AC3E}">
        <p14:creationId xmlns:p14="http://schemas.microsoft.com/office/powerpoint/2010/main" val="161833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Highlight why previous attempts to address the issue have yielded unsatisfactory results. Therefore, proposing a new approach in this presentation.</a:t>
            </a:r>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pPr/>
              <a:t>2</a:t>
            </a:fld>
            <a:endParaRPr lang="en-US" dirty="0"/>
          </a:p>
        </p:txBody>
      </p:sp>
    </p:spTree>
    <p:extLst>
      <p:ext uri="{BB962C8B-B14F-4D97-AF65-F5344CB8AC3E}">
        <p14:creationId xmlns:p14="http://schemas.microsoft.com/office/powerpoint/2010/main" val="886133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Regular"/>
                <a:ea typeface="+mn-ea"/>
                <a:cs typeface="+mn-cs"/>
              </a:rPr>
              <a:t>Despite being unable to effectively address the duplication of effort across the group, the previous attempts to solve the problem have produced some useful results. Many good discussions and problems solved in the meetings. Highlight the existing Teams and OneNote. The OneNote has proven very useful.</a:t>
            </a:r>
          </a:p>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pPr/>
              <a:t>3</a:t>
            </a:fld>
            <a:endParaRPr lang="en-US" dirty="0"/>
          </a:p>
        </p:txBody>
      </p:sp>
    </p:spTree>
    <p:extLst>
      <p:ext uri="{BB962C8B-B14F-4D97-AF65-F5344CB8AC3E}">
        <p14:creationId xmlns:p14="http://schemas.microsoft.com/office/powerpoint/2010/main" val="2672431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Regular"/>
                <a:ea typeface="+mn-ea"/>
                <a:cs typeface="+mn-cs"/>
              </a:rPr>
              <a:t>Present the requirements for the new solution.</a:t>
            </a:r>
          </a:p>
        </p:txBody>
      </p:sp>
      <p:sp>
        <p:nvSpPr>
          <p:cNvPr id="4" name="Slide Number Placeholder 3"/>
          <p:cNvSpPr>
            <a:spLocks noGrp="1"/>
          </p:cNvSpPr>
          <p:nvPr>
            <p:ph type="sldNum" sz="quarter" idx="5"/>
          </p:nvPr>
        </p:nvSpPr>
        <p:spPr/>
        <p:txBody>
          <a:bodyPr/>
          <a:lstStyle/>
          <a:p>
            <a:fld id="{C0F3BA1D-A00F-DB41-84DA-BE26C4853B35}" type="slidenum">
              <a:rPr lang="en-US" smtClean="0"/>
              <a:pPr/>
              <a:t>4</a:t>
            </a:fld>
            <a:endParaRPr lang="en-US" dirty="0"/>
          </a:p>
        </p:txBody>
      </p:sp>
    </p:spTree>
    <p:extLst>
      <p:ext uri="{BB962C8B-B14F-4D97-AF65-F5344CB8AC3E}">
        <p14:creationId xmlns:p14="http://schemas.microsoft.com/office/powerpoint/2010/main" val="3669487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When researching continuous improvement methodologies find lots of example frameworks: Lean, Just-In-Time, Six Sigma, Agile and the Toyota Way etc. These frameworks are designed to be applied to a whole project or production line. This is not possible in our case with everyone distributed on different projects.</a:t>
            </a:r>
          </a:p>
          <a:p>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Foundation of many frameworks is the PDCA cycle. A project or process can be broken down into one, or many cycles. This scales to the work of a single engineer. You probably have a plan or specification for your work, even if it is informal. You work to meet that specification and then verify you have satisfied those requirements before delivery to the customer or integrating into the larger system.</a:t>
            </a:r>
          </a:p>
          <a:p>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The proposed solution will formalise the plan phase and add and act phase to what you are already doing.</a:t>
            </a:r>
          </a:p>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pPr/>
              <a:t>5</a:t>
            </a:fld>
            <a:endParaRPr lang="en-US" dirty="0"/>
          </a:p>
        </p:txBody>
      </p:sp>
    </p:spTree>
    <p:extLst>
      <p:ext uri="{BB962C8B-B14F-4D97-AF65-F5344CB8AC3E}">
        <p14:creationId xmlns:p14="http://schemas.microsoft.com/office/powerpoint/2010/main" val="3544470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In the plan phase, post a message explaining what you intend to-do in the dedicated Teams channel. Everyone will be able to see your post, and will give useful advice about existing components, potential pitfalls with the chosen hardware etc.</a:t>
            </a:r>
          </a:p>
          <a:p>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Original author can reply to their own post as the work progresses to request assistance or give updates. Hopefully, a self-documenting process.</a:t>
            </a:r>
          </a:p>
          <a:p>
            <a:endParaRPr lang="en-GB" sz="1200" b="0" i="0" kern="1200" dirty="0">
              <a:solidFill>
                <a:schemeClr val="tx1"/>
              </a:solidFill>
              <a:effectLst/>
              <a:latin typeface="Arial Regular"/>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Regular"/>
                <a:ea typeface="+mn-ea"/>
                <a:cs typeface="+mn-cs"/>
              </a:rPr>
              <a:t>Encourage individuals to keep posts short and informal not asking for a detailed design document. Just enough information to give useful help and identify potential duplications before developments start. Will provide a template for a post.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Similarly, do not want you to post about every small piece of work. Recommend adding a post if the activity will take a month or more staff effort to deliver. </a:t>
            </a:r>
          </a:p>
        </p:txBody>
      </p:sp>
      <p:sp>
        <p:nvSpPr>
          <p:cNvPr id="4" name="Slide Number Placeholder 3"/>
          <p:cNvSpPr>
            <a:spLocks noGrp="1"/>
          </p:cNvSpPr>
          <p:nvPr>
            <p:ph type="sldNum" sz="quarter" idx="5"/>
          </p:nvPr>
        </p:nvSpPr>
        <p:spPr/>
        <p:txBody>
          <a:bodyPr/>
          <a:lstStyle/>
          <a:p>
            <a:fld id="{C0F3BA1D-A00F-DB41-84DA-BE26C4853B35}" type="slidenum">
              <a:rPr lang="en-US" smtClean="0"/>
              <a:pPr/>
              <a:t>6</a:t>
            </a:fld>
            <a:endParaRPr lang="en-US" dirty="0"/>
          </a:p>
        </p:txBody>
      </p:sp>
    </p:spTree>
    <p:extLst>
      <p:ext uri="{BB962C8B-B14F-4D97-AF65-F5344CB8AC3E}">
        <p14:creationId xmlns:p14="http://schemas.microsoft.com/office/powerpoint/2010/main" val="2615981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Regular"/>
                <a:ea typeface="+mn-ea"/>
                <a:cs typeface="+mn-cs"/>
              </a:rPr>
              <a:t>At the end of your developments complete a three-point retrospective. Answer these questions on PowerPoint slides. A template will be provided. Focus on any aspects of your work that might have transferrable value and areas for improvement.</a:t>
            </a:r>
          </a:p>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pPr/>
              <a:t>7</a:t>
            </a:fld>
            <a:endParaRPr lang="en-US" dirty="0"/>
          </a:p>
        </p:txBody>
      </p:sp>
    </p:spTree>
    <p:extLst>
      <p:ext uri="{BB962C8B-B14F-4D97-AF65-F5344CB8AC3E}">
        <p14:creationId xmlns:p14="http://schemas.microsoft.com/office/powerpoint/2010/main" val="3212575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Your three slides and an informal demonstration along with Q&amp;A will fill the allocated 20 minutes. Should not be a large overhead preparing for this presentation.</a:t>
            </a:r>
          </a:p>
          <a:p>
            <a:endParaRPr lang="en-GB" sz="1200" b="0" i="0" kern="1200" dirty="0">
              <a:solidFill>
                <a:schemeClr val="tx1"/>
              </a:solidFill>
              <a:effectLst/>
              <a:latin typeface="Arial Regular"/>
              <a:ea typeface="+mn-ea"/>
              <a:cs typeface="+mn-cs"/>
            </a:endParaRPr>
          </a:p>
          <a:p>
            <a:r>
              <a:rPr lang="en-GB" sz="1200" b="0" i="0" kern="1200" dirty="0">
                <a:solidFill>
                  <a:schemeClr val="tx1"/>
                </a:solidFill>
                <a:effectLst/>
                <a:latin typeface="Arial Regular"/>
                <a:ea typeface="+mn-ea"/>
                <a:cs typeface="+mn-cs"/>
              </a:rPr>
              <a:t>Round table used to get small snippets of useful information: “I found a good website” or “useful Linux command” etc. People to signup to the round table on Indico ahead of time.</a:t>
            </a:r>
          </a:p>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pPr/>
              <a:t>8</a:t>
            </a:fld>
            <a:endParaRPr lang="en-US" dirty="0"/>
          </a:p>
        </p:txBody>
      </p:sp>
    </p:spTree>
    <p:extLst>
      <p:ext uri="{BB962C8B-B14F-4D97-AF65-F5344CB8AC3E}">
        <p14:creationId xmlns:p14="http://schemas.microsoft.com/office/powerpoint/2010/main" val="534675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Regular"/>
                <a:ea typeface="+mn-ea"/>
                <a:cs typeface="+mn-cs"/>
              </a:rPr>
              <a:t>Checking new solution meets criteria on slide four. Inflated estimates of amount of time spent engaging with process.</a:t>
            </a:r>
          </a:p>
        </p:txBody>
      </p:sp>
      <p:sp>
        <p:nvSpPr>
          <p:cNvPr id="4" name="Slide Number Placeholder 3"/>
          <p:cNvSpPr>
            <a:spLocks noGrp="1"/>
          </p:cNvSpPr>
          <p:nvPr>
            <p:ph type="sldNum" sz="quarter" idx="5"/>
          </p:nvPr>
        </p:nvSpPr>
        <p:spPr/>
        <p:txBody>
          <a:bodyPr/>
          <a:lstStyle/>
          <a:p>
            <a:fld id="{C0F3BA1D-A00F-DB41-84DA-BE26C4853B35}" type="slidenum">
              <a:rPr lang="en-US" smtClean="0"/>
              <a:pPr/>
              <a:t>9</a:t>
            </a:fld>
            <a:endParaRPr lang="en-US" dirty="0"/>
          </a:p>
        </p:txBody>
      </p:sp>
    </p:spTree>
    <p:extLst>
      <p:ext uri="{BB962C8B-B14F-4D97-AF65-F5344CB8AC3E}">
        <p14:creationId xmlns:p14="http://schemas.microsoft.com/office/powerpoint/2010/main" val="2967692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AE69-592D-6D48-8D37-1AF709B0432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ECE34F9-FD31-954C-90A9-25364BF3A3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381E6B-7D41-F84E-B286-61EBCE0535F6}"/>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73CE29A8-E8C2-784C-9495-F0D437E95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039A4-CB11-B346-94E7-20D66FCAC610}"/>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2937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9B2-85B2-8A4B-8008-EE871C7A57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2A1684-4147-4E4A-BE1D-647E280F68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E7061D-97DA-5D45-A717-D8A7EEF03D1B}"/>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F08C7700-26C6-804B-9BEF-4E4886CE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D442D-6AED-C347-A737-1092964EAE8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7491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F360F0-A2C2-BC4E-AC8F-28FB5C10E34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5D444D-2CB3-C84E-AFAB-6E36673058E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CCCC5E-1493-D445-AD8B-A3A5697A2531}"/>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0036B37B-4148-1847-B7D0-E506A8B43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8933-1B9F-6140-A9E4-6AC0E5BF3C6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600670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0161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AE69-592D-6D48-8D37-1AF709B0432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ECE34F9-FD31-954C-90A9-25364BF3A3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381E6B-7D41-F84E-B286-61EBCE0535F6}"/>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73CE29A8-E8C2-784C-9495-F0D437E95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039A4-CB11-B346-94E7-20D66FCAC610}"/>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636370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F2C8-66D4-EF4A-AAFD-01BC50FA7E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AD9361-0DDC-EE4E-A740-F93892B36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AD9F65C-3FCD-8B46-A28D-257FA8F28C4F}"/>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1A88163C-7F3C-9B44-A028-C4886506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796D-644C-B740-8C2E-356ECAB6D30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453743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CB58-4758-1C42-8DAA-2AAA3F98FE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B7D025-4B39-8D45-811F-5B1E30D5E7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683CA-90A4-5E49-AA2C-3DCED63A8EBC}"/>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97E1DED1-CD68-AC4C-ABC6-F8EEE292B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3341-F52D-D14B-A417-6C66E51D03C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391499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51C6-2D17-C14E-8DC1-418227C69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A0F791E-6CBD-2747-86C9-A91E120F506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6279C1-F68E-7E4B-B565-93EC951F8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D866C6-99FF-2F4A-936E-613FC9DB3BB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45D0DB7C-BDCE-D146-9584-809FFC25D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D1283-F062-2E4B-8DD8-A11DB5311AF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171661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CD01-DE9B-A849-A35D-9F761E7A293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B213394-3DB5-5A4C-965B-35CC3D1F2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0C87B7-015A-EE48-9BA2-392DACDC00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A97E02-FB0B-A048-9274-06CF17436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DCF4DD-E248-C543-910E-BAFFB18831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573B90-35AD-3E43-B0CA-8BA2F2BBBC6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8" name="Footer Placeholder 7">
            <a:extLst>
              <a:ext uri="{FF2B5EF4-FFF2-40B4-BE49-F238E27FC236}">
                <a16:creationId xmlns:a16="http://schemas.microsoft.com/office/drawing/2014/main" id="{126E709E-0F2B-524A-BB14-376202A26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8CED43-5180-C24B-8196-24914383E7BA}"/>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9815096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4D60-AC0C-044F-8925-BE12978C554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080422E-D871-AC4C-A0FF-BA911179FDAA}"/>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4" name="Footer Placeholder 3">
            <a:extLst>
              <a:ext uri="{FF2B5EF4-FFF2-40B4-BE49-F238E27FC236}">
                <a16:creationId xmlns:a16="http://schemas.microsoft.com/office/drawing/2014/main" id="{3FA61A44-CE7E-2E47-A2C7-EFD19C4D4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A8DBD8-7206-5A45-8701-1C5BFDD6468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075958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31B14-AAAA-D746-8A4F-C3E1BB0AC40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3" name="Footer Placeholder 2">
            <a:extLst>
              <a:ext uri="{FF2B5EF4-FFF2-40B4-BE49-F238E27FC236}">
                <a16:creationId xmlns:a16="http://schemas.microsoft.com/office/drawing/2014/main" id="{0E54D6A3-2EE2-B640-B0F3-7408BA955A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CF3B5-8136-464C-B9CE-C289E9FE88E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96738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F2C8-66D4-EF4A-AAFD-01BC50FA7E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AD9361-0DDC-EE4E-A740-F93892B36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AD9F65C-3FCD-8B46-A28D-257FA8F28C4F}"/>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1A88163C-7F3C-9B44-A028-C4886506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796D-644C-B740-8C2E-356ECAB6D30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023929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D96A-43E5-A645-B273-977F074EA4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2B250C-BB32-7348-BE3C-383B51A8F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78973E-998F-6D41-9801-A3099129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45CC00-44DF-1E48-95F7-E532F4C69D56}"/>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B984893D-3FFC-6749-AD92-18B78F33A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3AAAD-3463-B142-AEB9-CFB5F3DCA4FF}"/>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940919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AEEA-03B0-C845-83C2-A99DE7CF45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4D0810E-8148-AB45-8D0B-5492633BC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CE66B3-4F01-3148-9B21-03E05C599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80305A-EC70-204D-A203-97127CF60F29}"/>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0FCDF6F2-688B-AC47-8BE3-B3918FD0B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CE4F3-8FAC-C647-B187-2C76584703E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731414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9B2-85B2-8A4B-8008-EE871C7A57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2A1684-4147-4E4A-BE1D-647E280F68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E7061D-97DA-5D45-A717-D8A7EEF03D1B}"/>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F08C7700-26C6-804B-9BEF-4E4886CE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D442D-6AED-C347-A737-1092964EAE8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6369692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F360F0-A2C2-BC4E-AC8F-28FB5C10E34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5D444D-2CB3-C84E-AFAB-6E36673058E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CCCC5E-1493-D445-AD8B-A3A5697A2531}"/>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0036B37B-4148-1847-B7D0-E506A8B43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8933-1B9F-6140-A9E4-6AC0E5BF3C6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613356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72286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38067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548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CB58-4758-1C42-8DAA-2AAA3F98FE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B7D025-4B39-8D45-811F-5B1E30D5E7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683CA-90A4-5E49-AA2C-3DCED63A8EBC}"/>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97E1DED1-CD68-AC4C-ABC6-F8EEE292B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3341-F52D-D14B-A417-6C66E51D03C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4118998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51C6-2D17-C14E-8DC1-418227C69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A0F791E-6CBD-2747-86C9-A91E120F506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6279C1-F68E-7E4B-B565-93EC951F8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D866C6-99FF-2F4A-936E-613FC9DB3BB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45D0DB7C-BDCE-D146-9584-809FFC25D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D1283-F062-2E4B-8DD8-A11DB5311AF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59467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CD01-DE9B-A849-A35D-9F761E7A293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B213394-3DB5-5A4C-965B-35CC3D1F2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0C87B7-015A-EE48-9BA2-392DACDC00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A97E02-FB0B-A048-9274-06CF17436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DCF4DD-E248-C543-910E-BAFFB18831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573B90-35AD-3E43-B0CA-8BA2F2BBBC6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8" name="Footer Placeholder 7">
            <a:extLst>
              <a:ext uri="{FF2B5EF4-FFF2-40B4-BE49-F238E27FC236}">
                <a16:creationId xmlns:a16="http://schemas.microsoft.com/office/drawing/2014/main" id="{126E709E-0F2B-524A-BB14-376202A26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8CED43-5180-C24B-8196-24914383E7BA}"/>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8487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4D60-AC0C-044F-8925-BE12978C554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080422E-D871-AC4C-A0FF-BA911179FDAA}"/>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4" name="Footer Placeholder 3">
            <a:extLst>
              <a:ext uri="{FF2B5EF4-FFF2-40B4-BE49-F238E27FC236}">
                <a16:creationId xmlns:a16="http://schemas.microsoft.com/office/drawing/2014/main" id="{3FA61A44-CE7E-2E47-A2C7-EFD19C4D4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A8DBD8-7206-5A45-8701-1C5BFDD6468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918961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31B14-AAAA-D746-8A4F-C3E1BB0AC402}"/>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3" name="Footer Placeholder 2">
            <a:extLst>
              <a:ext uri="{FF2B5EF4-FFF2-40B4-BE49-F238E27FC236}">
                <a16:creationId xmlns:a16="http://schemas.microsoft.com/office/drawing/2014/main" id="{0E54D6A3-2EE2-B640-B0F3-7408BA955A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CF3B5-8136-464C-B9CE-C289E9FE88E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99545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D96A-43E5-A645-B273-977F074EA4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2B250C-BB32-7348-BE3C-383B51A8F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78973E-998F-6D41-9801-A3099129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45CC00-44DF-1E48-95F7-E532F4C69D56}"/>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B984893D-3FFC-6749-AD92-18B78F33A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3AAAD-3463-B142-AEB9-CFB5F3DCA4FF}"/>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818596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AEEA-03B0-C845-83C2-A99DE7CF45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4D0810E-8148-AB45-8D0B-5492633BC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CE66B3-4F01-3148-9B21-03E05C599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80305A-EC70-204D-A203-97127CF60F29}"/>
              </a:ext>
            </a:extLst>
          </p:cNvPr>
          <p:cNvSpPr>
            <a:spLocks noGrp="1"/>
          </p:cNvSpPr>
          <p:nvPr>
            <p:ph type="dt" sz="half" idx="10"/>
          </p:nvPr>
        </p:nvSpPr>
        <p:spPr/>
        <p:txBody>
          <a:bodyPr/>
          <a:lstStyle/>
          <a:p>
            <a:fld id="{14BD68BC-1AD8-B640-8B1E-602BF3073AFD}" type="datetimeFigureOut">
              <a:rPr lang="en-US" smtClean="0"/>
              <a:t>10/29/2025</a:t>
            </a:fld>
            <a:endParaRPr lang="en-US"/>
          </a:p>
        </p:txBody>
      </p:sp>
      <p:sp>
        <p:nvSpPr>
          <p:cNvPr id="6" name="Footer Placeholder 5">
            <a:extLst>
              <a:ext uri="{FF2B5EF4-FFF2-40B4-BE49-F238E27FC236}">
                <a16:creationId xmlns:a16="http://schemas.microsoft.com/office/drawing/2014/main" id="{0FCDF6F2-688B-AC47-8BE3-B3918FD0B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CE4F3-8FAC-C647-B187-2C76584703E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98527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44EB6-27EE-0E47-84EB-753C79CA3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151CE029-EB58-6B41-8EAC-704F548C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2134E693-13CD-E14F-A36D-9E3FC3ABC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A5C84B2D-1B08-DB46-ACAA-271FBB735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BDCA95-5F3D-D940-BE0E-5DFB11030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AB195-B577-5546-8349-9DDA93B6129E}" type="slidenum">
              <a:rPr lang="en-US" smtClean="0"/>
              <a:t>‹#›</a:t>
            </a:fld>
            <a:endParaRPr lang="en-US"/>
          </a:p>
        </p:txBody>
      </p:sp>
      <p:pic>
        <p:nvPicPr>
          <p:cNvPr id="7" name="Picture 6">
            <a:extLst>
              <a:ext uri="{FF2B5EF4-FFF2-40B4-BE49-F238E27FC236}">
                <a16:creationId xmlns:a16="http://schemas.microsoft.com/office/drawing/2014/main" id="{87733AA2-E8FC-2540-AA49-4AA124C76F24}"/>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515940" y="5802305"/>
            <a:ext cx="2111379" cy="539751"/>
          </a:xfrm>
          <a:prstGeom prst="rect">
            <a:avLst/>
          </a:prstGeom>
        </p:spPr>
      </p:pic>
    </p:spTree>
    <p:extLst>
      <p:ext uri="{BB962C8B-B14F-4D97-AF65-F5344CB8AC3E}">
        <p14:creationId xmlns:p14="http://schemas.microsoft.com/office/powerpoint/2010/main" val="96768518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9" r:id="rId12"/>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chemeClr val="accent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chemeClr val="accent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chemeClr val="accent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44EB6-27EE-0E47-84EB-753C79CA3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151CE029-EB58-6B41-8EAC-704F548C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2134E693-13CD-E14F-A36D-9E3FC3ABC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68BC-1AD8-B640-8B1E-602BF3073AFD}" type="datetimeFigureOut">
              <a:rPr lang="en-US" smtClean="0"/>
              <a:t>10/29/2025</a:t>
            </a:fld>
            <a:endParaRPr lang="en-US"/>
          </a:p>
        </p:txBody>
      </p:sp>
      <p:sp>
        <p:nvSpPr>
          <p:cNvPr id="5" name="Footer Placeholder 4">
            <a:extLst>
              <a:ext uri="{FF2B5EF4-FFF2-40B4-BE49-F238E27FC236}">
                <a16:creationId xmlns:a16="http://schemas.microsoft.com/office/drawing/2014/main" id="{A5C84B2D-1B08-DB46-ACAA-271FBB735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BDCA95-5F3D-D940-BE0E-5DFB11030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AB195-B577-5546-8349-9DDA93B6129E}" type="slidenum">
              <a:rPr lang="en-US" smtClean="0"/>
              <a:t>‹#›</a:t>
            </a:fld>
            <a:endParaRPr lang="en-US"/>
          </a:p>
        </p:txBody>
      </p:sp>
    </p:spTree>
    <p:extLst>
      <p:ext uri="{BB962C8B-B14F-4D97-AF65-F5344CB8AC3E}">
        <p14:creationId xmlns:p14="http://schemas.microsoft.com/office/powerpoint/2010/main" val="314338042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chemeClr val="accent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chemeClr val="accent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chemeClr val="accent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B460467-1FF7-C745-9E17-03FC0ADFFE4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905460" y="0"/>
            <a:ext cx="3286539" cy="6858000"/>
          </a:xfrm>
          <a:prstGeom prst="rect">
            <a:avLst/>
          </a:prstGeom>
        </p:spPr>
      </p:pic>
      <p:sp>
        <p:nvSpPr>
          <p:cNvPr id="3" name="TextBox 2">
            <a:extLst>
              <a:ext uri="{FF2B5EF4-FFF2-40B4-BE49-F238E27FC236}">
                <a16:creationId xmlns:a16="http://schemas.microsoft.com/office/drawing/2014/main" id="{78DB0FE0-A4AF-D848-8925-91A37993D74D}"/>
              </a:ext>
            </a:extLst>
          </p:cNvPr>
          <p:cNvSpPr txBox="1"/>
          <p:nvPr/>
        </p:nvSpPr>
        <p:spPr>
          <a:xfrm>
            <a:off x="424905" y="2153541"/>
            <a:ext cx="6033078" cy="2308324"/>
          </a:xfrm>
          <a:prstGeom prst="rect">
            <a:avLst/>
          </a:prstGeom>
          <a:noFill/>
        </p:spPr>
        <p:txBody>
          <a:bodyPr wrap="square" lIns="91440" tIns="45720" rIns="91440" bIns="45720" rtlCol="0" anchor="t">
            <a:spAutoFit/>
          </a:bodyPr>
          <a:lstStyle/>
          <a:p>
            <a:r>
              <a:rPr lang="en-US" sz="4800" b="1" spc="-150" dirty="0">
                <a:solidFill>
                  <a:srgbClr val="002060"/>
                </a:solidFill>
                <a:latin typeface="Arial"/>
                <a:cs typeface="Arial"/>
              </a:rPr>
              <a:t>Knowledge Sharing and Continuous Improvement (KSCI)</a:t>
            </a:r>
            <a:endParaRPr lang="en-US" sz="4800" b="1" spc="-150" dirty="0">
              <a:solidFill>
                <a:srgbClr val="002060"/>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0BEB0AE4-391E-6F41-84C6-D4EEDF519A31}"/>
              </a:ext>
            </a:extLst>
          </p:cNvPr>
          <p:cNvSpPr/>
          <p:nvPr/>
        </p:nvSpPr>
        <p:spPr>
          <a:xfrm>
            <a:off x="515938" y="4823544"/>
            <a:ext cx="5745669" cy="1508105"/>
          </a:xfrm>
          <a:prstGeom prst="rect">
            <a:avLst/>
          </a:prstGeom>
        </p:spPr>
        <p:txBody>
          <a:bodyPr wrap="square" lIns="91440" tIns="45720" rIns="91440" bIns="45720" anchor="t">
            <a:spAutoFit/>
          </a:bodyPr>
          <a:lstStyle/>
          <a:p>
            <a:pPr>
              <a:spcAft>
                <a:spcPts val="1200"/>
              </a:spcAft>
            </a:pPr>
            <a:r>
              <a:rPr lang="en-GB" sz="2400" dirty="0">
                <a:solidFill>
                  <a:srgbClr val="626262"/>
                </a:solidFill>
                <a:latin typeface="Arial"/>
                <a:cs typeface="Arial"/>
              </a:rPr>
              <a:t>ESDG Group Meeting</a:t>
            </a:r>
          </a:p>
          <a:p>
            <a:pPr>
              <a:spcAft>
                <a:spcPts val="1200"/>
              </a:spcAft>
            </a:pPr>
            <a:r>
              <a:rPr lang="en-GB" sz="2400" dirty="0">
                <a:solidFill>
                  <a:srgbClr val="626262"/>
                </a:solidFill>
                <a:latin typeface="Arial"/>
                <a:cs typeface="Arial"/>
              </a:rPr>
              <a:t>Thursday, 30</a:t>
            </a:r>
            <a:r>
              <a:rPr lang="en-GB" sz="2400" baseline="30000" dirty="0">
                <a:solidFill>
                  <a:srgbClr val="626262"/>
                </a:solidFill>
                <a:latin typeface="Arial"/>
                <a:cs typeface="Arial"/>
              </a:rPr>
              <a:t>th</a:t>
            </a:r>
            <a:r>
              <a:rPr lang="en-GB" sz="2400" dirty="0">
                <a:solidFill>
                  <a:srgbClr val="626262"/>
                </a:solidFill>
                <a:latin typeface="Arial"/>
                <a:cs typeface="Arial"/>
              </a:rPr>
              <a:t> October 2025</a:t>
            </a:r>
          </a:p>
          <a:p>
            <a:pPr>
              <a:spcAft>
                <a:spcPts val="1200"/>
              </a:spcAft>
            </a:pPr>
            <a:r>
              <a:rPr lang="en-GB" sz="2400" dirty="0">
                <a:solidFill>
                  <a:srgbClr val="626262"/>
                </a:solidFill>
                <a:latin typeface="Arial"/>
                <a:cs typeface="Arial"/>
              </a:rPr>
              <a:t>Adam Barcock</a:t>
            </a:r>
          </a:p>
        </p:txBody>
      </p:sp>
      <p:pic>
        <p:nvPicPr>
          <p:cNvPr id="6" name="Picture 5">
            <a:extLst>
              <a:ext uri="{FF2B5EF4-FFF2-40B4-BE49-F238E27FC236}">
                <a16:creationId xmlns:a16="http://schemas.microsoft.com/office/drawing/2014/main" id="{E201A9D8-A541-934F-8FC4-9439FCBF676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15938" y="412403"/>
            <a:ext cx="3770785" cy="963960"/>
          </a:xfrm>
          <a:prstGeom prst="rect">
            <a:avLst/>
          </a:prstGeom>
        </p:spPr>
      </p:pic>
    </p:spTree>
    <p:extLst>
      <p:ext uri="{BB962C8B-B14F-4D97-AF65-F5344CB8AC3E}">
        <p14:creationId xmlns:p14="http://schemas.microsoft.com/office/powerpoint/2010/main" val="3224382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79DD5-F52E-AA76-A04B-FC24CB6E1242}"/>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38CBAEC2-188B-1B7F-7538-21D8BD7AC4B3}"/>
              </a:ext>
            </a:extLst>
          </p:cNvPr>
          <p:cNvSpPr>
            <a:spLocks noGrp="1"/>
          </p:cNvSpPr>
          <p:nvPr>
            <p:ph idx="1"/>
          </p:nvPr>
        </p:nvSpPr>
        <p:spPr/>
        <p:txBody>
          <a:bodyPr/>
          <a:lstStyle/>
          <a:p>
            <a:pPr marL="360000" indent="-360000">
              <a:spcAft>
                <a:spcPts val="1200"/>
              </a:spcAft>
              <a:buFont typeface="Arial" panose="020B0604020202020204" pitchFamily="34" charset="0"/>
              <a:buChar char="•"/>
            </a:pPr>
            <a:r>
              <a:rPr lang="en-GB" dirty="0"/>
              <a:t>Start a project with a post </a:t>
            </a:r>
            <a:r>
              <a:rPr lang="en-GB"/>
              <a:t>on Teams. </a:t>
            </a:r>
            <a:r>
              <a:rPr lang="en-GB" dirty="0"/>
              <a:t>Template will be provided. </a:t>
            </a:r>
          </a:p>
          <a:p>
            <a:pPr marL="360000" indent="-360000">
              <a:spcAft>
                <a:spcPts val="1200"/>
              </a:spcAft>
              <a:buFont typeface="Arial" panose="020B0604020202020204" pitchFamily="34" charset="0"/>
              <a:buChar char="•"/>
            </a:pPr>
            <a:r>
              <a:rPr lang="en-GB" dirty="0"/>
              <a:t>Conclude with a quick retrospective. Template will be provided.</a:t>
            </a:r>
          </a:p>
          <a:p>
            <a:pPr marL="360000" indent="-360000">
              <a:spcAft>
                <a:spcPts val="1200"/>
              </a:spcAft>
              <a:buFont typeface="Arial" panose="020B0604020202020204" pitchFamily="34" charset="0"/>
              <a:buChar char="•"/>
            </a:pPr>
            <a:r>
              <a:rPr lang="en-GB" dirty="0"/>
              <a:t>Monthly meeting on the first Thursday of the month.</a:t>
            </a:r>
          </a:p>
          <a:p>
            <a:pPr marL="817200" lvl="2" indent="-360000">
              <a:spcBef>
                <a:spcPts val="1000"/>
              </a:spcBef>
              <a:spcAft>
                <a:spcPts val="1200"/>
              </a:spcAft>
              <a:buFont typeface="Arial" panose="020B0604020202020204" pitchFamily="34" charset="0"/>
              <a:buChar char="•"/>
            </a:pPr>
            <a:r>
              <a:rPr lang="en-GB" sz="2400" dirty="0"/>
              <a:t>Announcement to be made in the ESDG Group meeting a week prior.</a:t>
            </a:r>
          </a:p>
          <a:p>
            <a:pPr marL="817200" lvl="2" indent="-360000">
              <a:spcBef>
                <a:spcPts val="1000"/>
              </a:spcBef>
              <a:spcAft>
                <a:spcPts val="1200"/>
              </a:spcAft>
              <a:buFont typeface="Arial" panose="020B0604020202020204" pitchFamily="34" charset="0"/>
              <a:buChar char="•"/>
            </a:pPr>
            <a:r>
              <a:rPr lang="en-GB" sz="2400" dirty="0"/>
              <a:t>Agenda to be organised and communicated in advance.</a:t>
            </a:r>
          </a:p>
        </p:txBody>
      </p:sp>
    </p:spTree>
    <p:extLst>
      <p:ext uri="{BB962C8B-B14F-4D97-AF65-F5344CB8AC3E}">
        <p14:creationId xmlns:p14="http://schemas.microsoft.com/office/powerpoint/2010/main" val="3383727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A6A90-6A73-B7B2-4C20-FE2C003A19BF}"/>
              </a:ext>
            </a:extLst>
          </p:cNvPr>
          <p:cNvSpPr>
            <a:spLocks noGrp="1"/>
          </p:cNvSpPr>
          <p:nvPr>
            <p:ph type="title"/>
          </p:nvPr>
        </p:nvSpPr>
        <p:spPr/>
        <p:txBody>
          <a:bodyPr/>
          <a:lstStyle/>
          <a:p>
            <a:r>
              <a:rPr lang="en-GB" dirty="0"/>
              <a:t>Problem Definition</a:t>
            </a:r>
          </a:p>
        </p:txBody>
      </p:sp>
      <p:sp>
        <p:nvSpPr>
          <p:cNvPr id="3" name="Content Placeholder 2">
            <a:extLst>
              <a:ext uri="{FF2B5EF4-FFF2-40B4-BE49-F238E27FC236}">
                <a16:creationId xmlns:a16="http://schemas.microsoft.com/office/drawing/2014/main" id="{1E9E3A40-C7B2-C98B-3F8D-4F039EE51C95}"/>
              </a:ext>
            </a:extLst>
          </p:cNvPr>
          <p:cNvSpPr>
            <a:spLocks noGrp="1"/>
          </p:cNvSpPr>
          <p:nvPr>
            <p:ph idx="1"/>
          </p:nvPr>
        </p:nvSpPr>
        <p:spPr/>
        <p:txBody>
          <a:bodyPr/>
          <a:lstStyle/>
          <a:p>
            <a:pPr marL="360000" indent="-360000">
              <a:spcAft>
                <a:spcPts val="1200"/>
              </a:spcAft>
              <a:buFont typeface="Arial" panose="020B0604020202020204" pitchFamily="34" charset="0"/>
              <a:buChar char="•"/>
            </a:pPr>
            <a:r>
              <a:rPr lang="en-GB" dirty="0"/>
              <a:t>Duplicate developments have occurred across the group. Inefficient use of staff effort. </a:t>
            </a:r>
          </a:p>
          <a:p>
            <a:pPr marL="360000" indent="-360000">
              <a:spcAft>
                <a:spcPts val="1200"/>
              </a:spcAft>
              <a:buFont typeface="Arial" panose="020B0604020202020204" pitchFamily="34" charset="0"/>
              <a:buChar char="•"/>
            </a:pPr>
            <a:r>
              <a:rPr lang="en-GB" dirty="0"/>
              <a:t>Introduced a series of meetings in the 23/24 and 24/25 review periods to improve communication and avoid duplicate developments. </a:t>
            </a:r>
          </a:p>
          <a:p>
            <a:pPr marL="800100" lvl="2" indent="-342900">
              <a:spcBef>
                <a:spcPts val="1000"/>
              </a:spcBef>
              <a:spcAft>
                <a:spcPts val="600"/>
              </a:spcAft>
              <a:buFont typeface="Arial" panose="020B0604020202020204" pitchFamily="34" charset="0"/>
              <a:buChar char="•"/>
            </a:pPr>
            <a:r>
              <a:rPr lang="en-GB" sz="2400" dirty="0"/>
              <a:t>Initially, a fortnightly meeting.</a:t>
            </a:r>
          </a:p>
          <a:p>
            <a:pPr marL="800100" lvl="2" indent="-342900">
              <a:spcBef>
                <a:spcPts val="1000"/>
              </a:spcBef>
              <a:spcAft>
                <a:spcPts val="1800"/>
              </a:spcAft>
              <a:buFont typeface="Arial" panose="020B0604020202020204" pitchFamily="34" charset="0"/>
              <a:buChar char="•"/>
            </a:pPr>
            <a:r>
              <a:rPr lang="en-GB" sz="2400" dirty="0"/>
              <a:t>Then, ad hoc and user driven.</a:t>
            </a:r>
          </a:p>
        </p:txBody>
      </p:sp>
    </p:spTree>
    <p:extLst>
      <p:ext uri="{BB962C8B-B14F-4D97-AF65-F5344CB8AC3E}">
        <p14:creationId xmlns:p14="http://schemas.microsoft.com/office/powerpoint/2010/main" val="335515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DF00F-6BCC-3ED1-4C0F-A02175633A99}"/>
              </a:ext>
            </a:extLst>
          </p:cNvPr>
          <p:cNvSpPr>
            <a:spLocks noGrp="1"/>
          </p:cNvSpPr>
          <p:nvPr>
            <p:ph type="title"/>
          </p:nvPr>
        </p:nvSpPr>
        <p:spPr/>
        <p:txBody>
          <a:bodyPr/>
          <a:lstStyle/>
          <a:p>
            <a:r>
              <a:rPr lang="en-GB" dirty="0"/>
              <a:t>Progress</a:t>
            </a:r>
          </a:p>
        </p:txBody>
      </p:sp>
      <p:pic>
        <p:nvPicPr>
          <p:cNvPr id="5" name="Content Placeholder 4">
            <a:extLst>
              <a:ext uri="{FF2B5EF4-FFF2-40B4-BE49-F238E27FC236}">
                <a16:creationId xmlns:a16="http://schemas.microsoft.com/office/drawing/2014/main" id="{8C180168-CB14-A662-8EC6-09701F3A6644}"/>
              </a:ext>
            </a:extLst>
          </p:cNvPr>
          <p:cNvPicPr>
            <a:picLocks noGrp="1" noChangeAspect="1"/>
          </p:cNvPicPr>
          <p:nvPr>
            <p:ph idx="1"/>
          </p:nvPr>
        </p:nvPicPr>
        <p:blipFill>
          <a:blip r:embed="rId3"/>
          <a:srcRect t="-2526" b="11787"/>
          <a:stretch>
            <a:fillRect/>
          </a:stretch>
        </p:blipFill>
        <p:spPr>
          <a:xfrm>
            <a:off x="508000" y="1345759"/>
            <a:ext cx="10936111" cy="5326194"/>
          </a:xfrm>
          <a:prstGeom prst="rect">
            <a:avLst/>
          </a:prstGeom>
        </p:spPr>
      </p:pic>
    </p:spTree>
    <p:extLst>
      <p:ext uri="{BB962C8B-B14F-4D97-AF65-F5344CB8AC3E}">
        <p14:creationId xmlns:p14="http://schemas.microsoft.com/office/powerpoint/2010/main" val="3729489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E036-20BE-C6E6-A8D9-07AA544F6D30}"/>
              </a:ext>
            </a:extLst>
          </p:cNvPr>
          <p:cNvSpPr>
            <a:spLocks noGrp="1"/>
          </p:cNvSpPr>
          <p:nvPr>
            <p:ph type="title"/>
          </p:nvPr>
        </p:nvSpPr>
        <p:spPr/>
        <p:txBody>
          <a:bodyPr/>
          <a:lstStyle/>
          <a:p>
            <a:r>
              <a:rPr lang="en-GB" dirty="0"/>
              <a:t>Criteria for the New Solution</a:t>
            </a:r>
          </a:p>
        </p:txBody>
      </p:sp>
      <p:sp>
        <p:nvSpPr>
          <p:cNvPr id="3" name="Content Placeholder 2">
            <a:extLst>
              <a:ext uri="{FF2B5EF4-FFF2-40B4-BE49-F238E27FC236}">
                <a16:creationId xmlns:a16="http://schemas.microsoft.com/office/drawing/2014/main" id="{CC80E6F3-5207-53A7-93D5-436C4E2D4E7A}"/>
              </a:ext>
            </a:extLst>
          </p:cNvPr>
          <p:cNvSpPr>
            <a:spLocks noGrp="1"/>
          </p:cNvSpPr>
          <p:nvPr>
            <p:ph idx="1"/>
          </p:nvPr>
        </p:nvSpPr>
        <p:spPr>
          <a:xfrm>
            <a:off x="838201" y="1690688"/>
            <a:ext cx="10515599" cy="4351338"/>
          </a:xfrm>
        </p:spPr>
        <p:txBody>
          <a:bodyPr>
            <a:normAutofit/>
          </a:bodyPr>
          <a:lstStyle/>
          <a:p>
            <a:pPr marL="0" indent="0">
              <a:spcAft>
                <a:spcPts val="600"/>
              </a:spcAft>
              <a:buNone/>
            </a:pPr>
            <a:r>
              <a:rPr lang="en-GB" sz="2400" b="1" dirty="0"/>
              <a:t>Essential:</a:t>
            </a:r>
          </a:p>
          <a:p>
            <a:pPr marL="817200" lvl="2" indent="-360000">
              <a:lnSpc>
                <a:spcPct val="110000"/>
              </a:lnSpc>
              <a:spcBef>
                <a:spcPts val="1000"/>
              </a:spcBef>
              <a:spcAft>
                <a:spcPts val="1200"/>
              </a:spcAft>
              <a:buFont typeface="Arial" panose="020B0604020202020204" pitchFamily="34" charset="0"/>
              <a:buChar char="•"/>
            </a:pPr>
            <a:r>
              <a:rPr lang="en-GB" sz="2400" dirty="0"/>
              <a:t>Captures duplicate developments before they occur. </a:t>
            </a:r>
          </a:p>
          <a:p>
            <a:pPr marL="817200" lvl="2" indent="-360000">
              <a:lnSpc>
                <a:spcPct val="100000"/>
              </a:lnSpc>
              <a:spcBef>
                <a:spcPts val="1000"/>
              </a:spcBef>
              <a:spcAft>
                <a:spcPts val="1200"/>
              </a:spcAft>
              <a:buFont typeface="Arial" panose="020B0604020202020204" pitchFamily="34" charset="0"/>
              <a:buChar char="•"/>
            </a:pPr>
            <a:r>
              <a:rPr lang="en-GB" sz="2400" dirty="0"/>
              <a:t>Is a lightweight process that does not burden anyone.</a:t>
            </a:r>
          </a:p>
          <a:p>
            <a:pPr marL="0" indent="0">
              <a:spcAft>
                <a:spcPts val="600"/>
              </a:spcAft>
              <a:buNone/>
            </a:pPr>
            <a:r>
              <a:rPr lang="en-GB" sz="2400" b="1" dirty="0"/>
              <a:t>Desirable:</a:t>
            </a:r>
          </a:p>
          <a:p>
            <a:pPr marL="817200" lvl="2" indent="-360000">
              <a:spcBef>
                <a:spcPts val="1000"/>
              </a:spcBef>
              <a:spcAft>
                <a:spcPts val="1200"/>
              </a:spcAft>
              <a:buFont typeface="Arial" panose="020B0604020202020204" pitchFamily="34" charset="0"/>
              <a:buChar char="•"/>
            </a:pPr>
            <a:r>
              <a:rPr lang="en-GB" sz="2400" dirty="0"/>
              <a:t>Reduces development time and improves quality of developments.</a:t>
            </a:r>
          </a:p>
          <a:p>
            <a:pPr marL="817200" lvl="2" indent="-360000">
              <a:spcBef>
                <a:spcPts val="1000"/>
              </a:spcBef>
              <a:spcAft>
                <a:spcPts val="1200"/>
              </a:spcAft>
              <a:buFont typeface="Arial" panose="020B0604020202020204" pitchFamily="34" charset="0"/>
              <a:buChar char="•"/>
            </a:pPr>
            <a:r>
              <a:rPr lang="en-GB" sz="2400" dirty="0"/>
              <a:t>Development of common </a:t>
            </a:r>
            <a:r>
              <a:rPr lang="en-GB" sz="2400"/>
              <a:t>best practice.</a:t>
            </a:r>
            <a:endParaRPr lang="en-GB" sz="2400" dirty="0"/>
          </a:p>
          <a:p>
            <a:pPr marL="817200" lvl="2" indent="-360000">
              <a:spcBef>
                <a:spcPts val="1000"/>
              </a:spcBef>
              <a:spcAft>
                <a:spcPts val="1200"/>
              </a:spcAft>
              <a:buFont typeface="Arial" panose="020B0604020202020204" pitchFamily="34" charset="0"/>
              <a:buChar char="•"/>
            </a:pPr>
            <a:r>
              <a:rPr lang="en-GB" sz="2400" dirty="0"/>
              <a:t>Accelerates the development of early-career staff.</a:t>
            </a:r>
          </a:p>
          <a:p>
            <a:endParaRPr lang="en-GB" dirty="0"/>
          </a:p>
          <a:p>
            <a:endParaRPr lang="en-GB" dirty="0"/>
          </a:p>
          <a:p>
            <a:endParaRPr lang="en-GB" dirty="0"/>
          </a:p>
        </p:txBody>
      </p:sp>
    </p:spTree>
    <p:extLst>
      <p:ext uri="{BB962C8B-B14F-4D97-AF65-F5344CB8AC3E}">
        <p14:creationId xmlns:p14="http://schemas.microsoft.com/office/powerpoint/2010/main" val="242500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B0E4C-0C5C-948B-9CC4-500220A558EE}"/>
              </a:ext>
            </a:extLst>
          </p:cNvPr>
          <p:cNvSpPr>
            <a:spLocks noGrp="1"/>
          </p:cNvSpPr>
          <p:nvPr>
            <p:ph type="title"/>
          </p:nvPr>
        </p:nvSpPr>
        <p:spPr/>
        <p:txBody>
          <a:bodyPr/>
          <a:lstStyle/>
          <a:p>
            <a:r>
              <a:rPr lang="en-GB" dirty="0"/>
              <a:t>Plan, Do, Check, Act (PDCA)</a:t>
            </a:r>
          </a:p>
        </p:txBody>
      </p:sp>
      <p:graphicFrame>
        <p:nvGraphicFramePr>
          <p:cNvPr id="6" name="Content Placeholder 5">
            <a:extLst>
              <a:ext uri="{FF2B5EF4-FFF2-40B4-BE49-F238E27FC236}">
                <a16:creationId xmlns:a16="http://schemas.microsoft.com/office/drawing/2014/main" id="{577DFC1E-CFC3-DAEC-F52E-DD751002D3FB}"/>
              </a:ext>
            </a:extLst>
          </p:cNvPr>
          <p:cNvGraphicFramePr>
            <a:graphicFrameLocks noGrp="1"/>
          </p:cNvGraphicFramePr>
          <p:nvPr>
            <p:ph sz="half" idx="1"/>
            <p:extLst>
              <p:ext uri="{D42A27DB-BD31-4B8C-83A1-F6EECF244321}">
                <p14:modId xmlns:p14="http://schemas.microsoft.com/office/powerpoint/2010/main" val="3809037722"/>
              </p:ext>
            </p:extLst>
          </p:nvPr>
        </p:nvGraphicFramePr>
        <p:xfrm>
          <a:off x="1222022" y="1825625"/>
          <a:ext cx="4535311" cy="37510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4">
            <a:extLst>
              <a:ext uri="{FF2B5EF4-FFF2-40B4-BE49-F238E27FC236}">
                <a16:creationId xmlns:a16="http://schemas.microsoft.com/office/drawing/2014/main" id="{87AE1C3E-9650-4B0A-3ACF-88FB70C88179}"/>
              </a:ext>
            </a:extLst>
          </p:cNvPr>
          <p:cNvSpPr>
            <a:spLocks noGrp="1"/>
          </p:cNvSpPr>
          <p:nvPr>
            <p:ph sz="half" idx="2"/>
          </p:nvPr>
        </p:nvSpPr>
        <p:spPr/>
        <p:txBody>
          <a:bodyPr/>
          <a:lstStyle/>
          <a:p>
            <a:pPr marL="360000" indent="-360000">
              <a:spcAft>
                <a:spcPts val="1200"/>
              </a:spcAft>
              <a:buFont typeface="Arial" panose="020B0604020202020204" pitchFamily="34" charset="0"/>
              <a:buChar char="•"/>
            </a:pPr>
            <a:r>
              <a:rPr lang="en-GB" dirty="0"/>
              <a:t>Foundation of Lean, Agile and the Toyota Way. </a:t>
            </a:r>
          </a:p>
          <a:p>
            <a:pPr marL="360000" indent="-360000">
              <a:spcAft>
                <a:spcPts val="1200"/>
              </a:spcAft>
              <a:buFont typeface="Arial" panose="020B0604020202020204" pitchFamily="34" charset="0"/>
              <a:buChar char="•"/>
            </a:pPr>
            <a:r>
              <a:rPr lang="en-GB" dirty="0"/>
              <a:t>1951 - Japanese Union of Scientists and Engineers. </a:t>
            </a:r>
          </a:p>
          <a:p>
            <a:pPr marL="360000" indent="-360000">
              <a:spcAft>
                <a:spcPts val="1200"/>
              </a:spcAft>
              <a:buFont typeface="Arial" panose="020B0604020202020204" pitchFamily="34" charset="0"/>
              <a:buChar char="•"/>
            </a:pPr>
            <a:r>
              <a:rPr lang="en-GB" dirty="0"/>
              <a:t>Probably execute stages 1-3.</a:t>
            </a:r>
          </a:p>
          <a:p>
            <a:pPr marL="360000" indent="-360000">
              <a:spcAft>
                <a:spcPts val="1200"/>
              </a:spcAft>
              <a:buFont typeface="Arial" panose="020B0604020202020204" pitchFamily="34" charset="0"/>
              <a:buChar char="•"/>
            </a:pPr>
            <a:r>
              <a:rPr lang="en-GB" dirty="0"/>
              <a:t>New solution will modify stage one and introduce a fourth stage.</a:t>
            </a:r>
          </a:p>
        </p:txBody>
      </p:sp>
    </p:spTree>
    <p:extLst>
      <p:ext uri="{BB962C8B-B14F-4D97-AF65-F5344CB8AC3E}">
        <p14:creationId xmlns:p14="http://schemas.microsoft.com/office/powerpoint/2010/main" val="488015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35188-02BC-4F85-C8AA-DAE42C205BE8}"/>
              </a:ext>
            </a:extLst>
          </p:cNvPr>
          <p:cNvSpPr>
            <a:spLocks noGrp="1"/>
          </p:cNvSpPr>
          <p:nvPr>
            <p:ph type="title"/>
          </p:nvPr>
        </p:nvSpPr>
        <p:spPr/>
        <p:txBody>
          <a:bodyPr/>
          <a:lstStyle/>
          <a:p>
            <a:r>
              <a:rPr lang="en-GB" dirty="0"/>
              <a:t>Modified Plan Phase</a:t>
            </a:r>
          </a:p>
        </p:txBody>
      </p:sp>
      <p:sp>
        <p:nvSpPr>
          <p:cNvPr id="10" name="Rectangle 9">
            <a:extLst>
              <a:ext uri="{FF2B5EF4-FFF2-40B4-BE49-F238E27FC236}">
                <a16:creationId xmlns:a16="http://schemas.microsoft.com/office/drawing/2014/main" id="{888CAE42-A46A-88D2-3793-802B4EE8FB07}"/>
              </a:ext>
            </a:extLst>
          </p:cNvPr>
          <p:cNvSpPr/>
          <p:nvPr/>
        </p:nvSpPr>
        <p:spPr>
          <a:xfrm>
            <a:off x="417689" y="5384800"/>
            <a:ext cx="2573867" cy="132556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solidFill>
                <a:schemeClr val="bg1"/>
              </a:solidFill>
            </a:endParaRPr>
          </a:p>
        </p:txBody>
      </p:sp>
      <p:pic>
        <p:nvPicPr>
          <p:cNvPr id="5" name="Picture 4">
            <a:extLst>
              <a:ext uri="{FF2B5EF4-FFF2-40B4-BE49-F238E27FC236}">
                <a16:creationId xmlns:a16="http://schemas.microsoft.com/office/drawing/2014/main" id="{C7C1B25A-68E9-BF38-D554-C49625C8AD80}"/>
              </a:ext>
            </a:extLst>
          </p:cNvPr>
          <p:cNvPicPr>
            <a:picLocks noChangeAspect="1"/>
          </p:cNvPicPr>
          <p:nvPr/>
        </p:nvPicPr>
        <p:blipFill>
          <a:blip r:embed="rId3"/>
          <a:srcRect b="9917"/>
          <a:stretch>
            <a:fillRect/>
          </a:stretch>
        </p:blipFill>
        <p:spPr>
          <a:xfrm>
            <a:off x="1222448" y="1444978"/>
            <a:ext cx="9747103" cy="5238044"/>
          </a:xfrm>
          <a:prstGeom prst="rect">
            <a:avLst/>
          </a:prstGeom>
        </p:spPr>
      </p:pic>
    </p:spTree>
    <p:extLst>
      <p:ext uri="{BB962C8B-B14F-4D97-AF65-F5344CB8AC3E}">
        <p14:creationId xmlns:p14="http://schemas.microsoft.com/office/powerpoint/2010/main" val="3300261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1B315-4EDC-ECF4-D2DD-E8833DA36F90}"/>
              </a:ext>
            </a:extLst>
          </p:cNvPr>
          <p:cNvSpPr>
            <a:spLocks noGrp="1"/>
          </p:cNvSpPr>
          <p:nvPr>
            <p:ph type="title"/>
          </p:nvPr>
        </p:nvSpPr>
        <p:spPr/>
        <p:txBody>
          <a:bodyPr/>
          <a:lstStyle/>
          <a:p>
            <a:r>
              <a:rPr lang="en-GB" dirty="0"/>
              <a:t>Act Phase</a:t>
            </a:r>
          </a:p>
        </p:txBody>
      </p:sp>
      <p:sp>
        <p:nvSpPr>
          <p:cNvPr id="3" name="Content Placeholder 2">
            <a:extLst>
              <a:ext uri="{FF2B5EF4-FFF2-40B4-BE49-F238E27FC236}">
                <a16:creationId xmlns:a16="http://schemas.microsoft.com/office/drawing/2014/main" id="{FFDE028D-3964-9314-1D6A-E44437CB0487}"/>
              </a:ext>
            </a:extLst>
          </p:cNvPr>
          <p:cNvSpPr>
            <a:spLocks noGrp="1"/>
          </p:cNvSpPr>
          <p:nvPr>
            <p:ph idx="1"/>
          </p:nvPr>
        </p:nvSpPr>
        <p:spPr/>
        <p:txBody>
          <a:bodyPr>
            <a:normAutofit/>
          </a:bodyPr>
          <a:lstStyle/>
          <a:p>
            <a:pPr indent="-360000">
              <a:spcAft>
                <a:spcPts val="1200"/>
              </a:spcAft>
              <a:buFont typeface="Arial" panose="020B0604020202020204" pitchFamily="34" charset="0"/>
              <a:buChar char="•"/>
            </a:pPr>
            <a:r>
              <a:rPr lang="en-GB" sz="2400" dirty="0"/>
              <a:t>Three-point retrospective. </a:t>
            </a:r>
          </a:p>
          <a:p>
            <a:pPr marL="914400" lvl="1" indent="-457200">
              <a:buFont typeface="+mj-lt"/>
              <a:buAutoNum type="arabicPeriod"/>
            </a:pPr>
            <a:r>
              <a:rPr lang="en-GB" sz="2000" dirty="0"/>
              <a:t>What did you achieve? What was </a:t>
            </a:r>
            <a:r>
              <a:rPr lang="en-GB" sz="2000"/>
              <a:t>not achieved?</a:t>
            </a:r>
            <a:endParaRPr lang="en-GB" sz="2000" dirty="0"/>
          </a:p>
          <a:p>
            <a:pPr marL="914400" lvl="1" indent="-457200">
              <a:buFont typeface="+mj-lt"/>
              <a:buAutoNum type="arabicPeriod"/>
            </a:pPr>
            <a:r>
              <a:rPr lang="en-GB" sz="2000" dirty="0"/>
              <a:t>What went well?</a:t>
            </a:r>
          </a:p>
          <a:p>
            <a:pPr marL="914400" lvl="1" indent="-457200">
              <a:spcAft>
                <a:spcPts val="1800"/>
              </a:spcAft>
              <a:buFont typeface="+mj-lt"/>
              <a:buAutoNum type="arabicPeriod"/>
            </a:pPr>
            <a:r>
              <a:rPr lang="en-GB" sz="2000" dirty="0"/>
              <a:t>What could be improved?</a:t>
            </a:r>
          </a:p>
          <a:p>
            <a:pPr marL="360000" indent="-360000">
              <a:spcAft>
                <a:spcPts val="1200"/>
              </a:spcAft>
              <a:buFont typeface="Arial" panose="020B0604020202020204" pitchFamily="34" charset="0"/>
              <a:buChar char="•"/>
            </a:pPr>
            <a:r>
              <a:rPr lang="en-GB" sz="2400" dirty="0"/>
              <a:t>Highlight reusable aspects of your work.</a:t>
            </a:r>
          </a:p>
          <a:p>
            <a:pPr marL="360000" indent="-360000">
              <a:spcAft>
                <a:spcPts val="1200"/>
              </a:spcAft>
              <a:buFont typeface="Arial" panose="020B0604020202020204" pitchFamily="34" charset="0"/>
              <a:buChar char="•"/>
            </a:pPr>
            <a:r>
              <a:rPr lang="en-GB" sz="2400" dirty="0"/>
              <a:t>Improvements could focus on automating tedious part of the design process, adopting or revising best practice, streamlining deployment or improving the user experience. </a:t>
            </a:r>
          </a:p>
        </p:txBody>
      </p:sp>
    </p:spTree>
    <p:extLst>
      <p:ext uri="{BB962C8B-B14F-4D97-AF65-F5344CB8AC3E}">
        <p14:creationId xmlns:p14="http://schemas.microsoft.com/office/powerpoint/2010/main" val="213302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D06E6-1712-4AE3-D94D-693A16C0004E}"/>
              </a:ext>
            </a:extLst>
          </p:cNvPr>
          <p:cNvSpPr>
            <a:spLocks noGrp="1"/>
          </p:cNvSpPr>
          <p:nvPr>
            <p:ph type="title"/>
          </p:nvPr>
        </p:nvSpPr>
        <p:spPr/>
        <p:txBody>
          <a:bodyPr/>
          <a:lstStyle/>
          <a:p>
            <a:r>
              <a:rPr lang="en-GB" dirty="0"/>
              <a:t>Act Phase (Continued)</a:t>
            </a:r>
          </a:p>
        </p:txBody>
      </p:sp>
      <p:sp>
        <p:nvSpPr>
          <p:cNvPr id="3" name="Content Placeholder 2">
            <a:extLst>
              <a:ext uri="{FF2B5EF4-FFF2-40B4-BE49-F238E27FC236}">
                <a16:creationId xmlns:a16="http://schemas.microsoft.com/office/drawing/2014/main" id="{3E982123-8CD0-6892-8EC2-3F855EFAB0F3}"/>
              </a:ext>
            </a:extLst>
          </p:cNvPr>
          <p:cNvSpPr>
            <a:spLocks noGrp="1"/>
          </p:cNvSpPr>
          <p:nvPr>
            <p:ph idx="1"/>
          </p:nvPr>
        </p:nvSpPr>
        <p:spPr/>
        <p:txBody>
          <a:bodyPr/>
          <a:lstStyle/>
          <a:p>
            <a:pPr marL="360000" indent="-360000">
              <a:spcAft>
                <a:spcPts val="600"/>
              </a:spcAft>
              <a:buFont typeface="Arial" panose="020B0604020202020204" pitchFamily="34" charset="0"/>
              <a:buChar char="•"/>
            </a:pPr>
            <a:r>
              <a:rPr lang="en-GB" dirty="0"/>
              <a:t>Opportunity to present at the monthly Knowledge Sharing and Continuous Improvement (KSCI) Meeting. </a:t>
            </a:r>
          </a:p>
          <a:p>
            <a:pPr marL="360000" indent="-360000">
              <a:spcAft>
                <a:spcPts val="1200"/>
              </a:spcAft>
              <a:buFont typeface="Arial" panose="020B0604020202020204" pitchFamily="34" charset="0"/>
              <a:buChar char="•"/>
            </a:pPr>
            <a:r>
              <a:rPr lang="en-GB" dirty="0"/>
              <a:t>Round table followed by informal demonstrations with a Q&amp;A.</a:t>
            </a:r>
          </a:p>
        </p:txBody>
      </p:sp>
      <p:pic>
        <p:nvPicPr>
          <p:cNvPr id="5" name="Picture 4">
            <a:extLst>
              <a:ext uri="{FF2B5EF4-FFF2-40B4-BE49-F238E27FC236}">
                <a16:creationId xmlns:a16="http://schemas.microsoft.com/office/drawing/2014/main" id="{31A7CFC8-A258-2FBB-CCEE-6ACD335F653E}"/>
              </a:ext>
            </a:extLst>
          </p:cNvPr>
          <p:cNvPicPr>
            <a:picLocks noChangeAspect="1"/>
          </p:cNvPicPr>
          <p:nvPr/>
        </p:nvPicPr>
        <p:blipFill>
          <a:blip r:embed="rId3"/>
          <a:stretch>
            <a:fillRect/>
          </a:stretch>
        </p:blipFill>
        <p:spPr>
          <a:xfrm>
            <a:off x="203965" y="3304679"/>
            <a:ext cx="11784070" cy="3553321"/>
          </a:xfrm>
          <a:prstGeom prst="rect">
            <a:avLst/>
          </a:prstGeom>
        </p:spPr>
      </p:pic>
    </p:spTree>
    <p:extLst>
      <p:ext uri="{BB962C8B-B14F-4D97-AF65-F5344CB8AC3E}">
        <p14:creationId xmlns:p14="http://schemas.microsoft.com/office/powerpoint/2010/main" val="1768198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9126-237F-AF75-3A4F-DDAF5AA10847}"/>
              </a:ext>
            </a:extLst>
          </p:cNvPr>
          <p:cNvSpPr>
            <a:spLocks noGrp="1"/>
          </p:cNvSpPr>
          <p:nvPr>
            <p:ph type="title"/>
          </p:nvPr>
        </p:nvSpPr>
        <p:spPr/>
        <p:txBody>
          <a:bodyPr/>
          <a:lstStyle/>
          <a:p>
            <a:r>
              <a:rPr lang="en-GB" dirty="0"/>
              <a:t>Sanity Check</a:t>
            </a:r>
          </a:p>
        </p:txBody>
      </p:sp>
      <p:sp>
        <p:nvSpPr>
          <p:cNvPr id="3" name="Content Placeholder 2">
            <a:extLst>
              <a:ext uri="{FF2B5EF4-FFF2-40B4-BE49-F238E27FC236}">
                <a16:creationId xmlns:a16="http://schemas.microsoft.com/office/drawing/2014/main" id="{17584185-308D-689F-A67F-8754193EE20A}"/>
              </a:ext>
            </a:extLst>
          </p:cNvPr>
          <p:cNvSpPr>
            <a:spLocks noGrp="1"/>
          </p:cNvSpPr>
          <p:nvPr>
            <p:ph idx="1"/>
          </p:nvPr>
        </p:nvSpPr>
        <p:spPr/>
        <p:txBody>
          <a:bodyPr>
            <a:normAutofit/>
          </a:bodyPr>
          <a:lstStyle/>
          <a:p>
            <a:pPr marL="360000" indent="-360000">
              <a:spcAft>
                <a:spcPts val="1200"/>
              </a:spcAft>
              <a:buFont typeface="Arial" panose="020B0604020202020204" pitchFamily="34" charset="0"/>
              <a:buChar char="•"/>
            </a:pPr>
            <a:r>
              <a:rPr lang="en-GB" dirty="0"/>
              <a:t>Attend all KSCI Meetings. No meeting in Dec or Jan. (10 hrs)</a:t>
            </a:r>
          </a:p>
          <a:p>
            <a:pPr marL="360000" indent="-360000">
              <a:spcAft>
                <a:spcPts val="1200"/>
              </a:spcAft>
              <a:buFont typeface="Arial" panose="020B0604020202020204" pitchFamily="34" charset="0"/>
              <a:buChar char="•"/>
            </a:pPr>
            <a:r>
              <a:rPr lang="en-GB" dirty="0"/>
              <a:t>Post six times in MS Teams. (7.4 hrs)</a:t>
            </a:r>
          </a:p>
          <a:p>
            <a:pPr marL="360000" indent="-360000">
              <a:spcAft>
                <a:spcPts val="1200"/>
              </a:spcAft>
              <a:buFont typeface="Arial" panose="020B0604020202020204" pitchFamily="34" charset="0"/>
              <a:buChar char="•"/>
            </a:pPr>
            <a:r>
              <a:rPr lang="en-GB" dirty="0"/>
              <a:t>Prepare a demonstration for three KSCI meetings. (14.8 hrs) </a:t>
            </a:r>
          </a:p>
          <a:p>
            <a:pPr marL="360000" indent="-360000">
              <a:spcAft>
                <a:spcPts val="1200"/>
              </a:spcAft>
              <a:buFont typeface="Arial" panose="020B0604020202020204" pitchFamily="34" charset="0"/>
              <a:buChar char="•"/>
            </a:pPr>
            <a:r>
              <a:rPr lang="en-GB" dirty="0"/>
              <a:t>Then approx. 32 hrs spent engaging with this process.</a:t>
            </a:r>
          </a:p>
          <a:p>
            <a:pPr marL="360000" indent="-360000">
              <a:spcAft>
                <a:spcPts val="1200"/>
              </a:spcAft>
              <a:buFont typeface="Arial" panose="020B0604020202020204" pitchFamily="34" charset="0"/>
              <a:buChar char="•"/>
            </a:pPr>
            <a:r>
              <a:rPr lang="en-GB" dirty="0"/>
              <a:t>Assume 223 working days in a year after annual leave. Then approximately </a:t>
            </a:r>
            <a:r>
              <a:rPr lang="en-GB" b="1" dirty="0"/>
              <a:t>2%</a:t>
            </a:r>
            <a:r>
              <a:rPr lang="en-GB" dirty="0"/>
              <a:t> of time spent engaging with this process.</a:t>
            </a:r>
          </a:p>
        </p:txBody>
      </p:sp>
    </p:spTree>
    <p:extLst>
      <p:ext uri="{BB962C8B-B14F-4D97-AF65-F5344CB8AC3E}">
        <p14:creationId xmlns:p14="http://schemas.microsoft.com/office/powerpoint/2010/main" val="1691629679"/>
      </p:ext>
    </p:extLst>
  </p:cSld>
  <p:clrMapOvr>
    <a:masterClrMapping/>
  </p:clrMapOvr>
</p:sld>
</file>

<file path=ppt/theme/theme1.xml><?xml version="1.0" encoding="utf-8"?>
<a:theme xmlns:a="http://schemas.openxmlformats.org/drawingml/2006/main" name="Font and logo master">
  <a:themeElements>
    <a:clrScheme name="STFC theme">
      <a:dk1>
        <a:srgbClr val="2E2C61"/>
      </a:dk1>
      <a:lt1>
        <a:srgbClr val="FFFFFF"/>
      </a:lt1>
      <a:dk2>
        <a:srgbClr val="2E2C61"/>
      </a:dk2>
      <a:lt2>
        <a:srgbClr val="FFFFFF"/>
      </a:lt2>
      <a:accent1>
        <a:srgbClr val="1E5DF8"/>
      </a:accent1>
      <a:accent2>
        <a:srgbClr val="003088"/>
      </a:accent2>
      <a:accent3>
        <a:srgbClr val="F08900"/>
      </a:accent3>
      <a:accent4>
        <a:srgbClr val="61616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ont WITHOUT logo master">
  <a:themeElements>
    <a:clrScheme name="STFC theme">
      <a:dk1>
        <a:srgbClr val="2E2C61"/>
      </a:dk1>
      <a:lt1>
        <a:srgbClr val="FFFFFF"/>
      </a:lt1>
      <a:dk2>
        <a:srgbClr val="2E2C61"/>
      </a:dk2>
      <a:lt2>
        <a:srgbClr val="FFFFFF"/>
      </a:lt2>
      <a:accent1>
        <a:srgbClr val="1E5DF8"/>
      </a:accent1>
      <a:accent2>
        <a:srgbClr val="003088"/>
      </a:accent2>
      <a:accent3>
        <a:srgbClr val="F08900"/>
      </a:accent3>
      <a:accent4>
        <a:srgbClr val="61616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1e0c0f35-d0b2-43fb-b8b8-147d937ebf45">2022</Year>
    <TaxCatchAll xmlns="2e24dfb7-a69e-40eb-b94f-44b9ca9c25ed" xsi:nil="true"/>
    <lcf76f155ced4ddcb4097134ff3c332f xmlns="1e0c0f35-d0b2-43fb-b8b8-147d937ebf45">
      <Terms xmlns="http://schemas.microsoft.com/office/infopath/2007/PartnerControls"/>
    </lcf76f155ced4ddcb4097134ff3c332f>
    <_Flow_SignoffStatus xmlns="1e0c0f35-d0b2-43fb-b8b8-147d937ebf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5CDD6A94A459459C297F10E8F74457" ma:contentTypeVersion="16" ma:contentTypeDescription="Create a new document." ma:contentTypeScope="" ma:versionID="5c5eb9960bcf2d252a92d6f03dc0813c">
  <xsd:schema xmlns:xsd="http://www.w3.org/2001/XMLSchema" xmlns:xs="http://www.w3.org/2001/XMLSchema" xmlns:p="http://schemas.microsoft.com/office/2006/metadata/properties" xmlns:ns2="1e0c0f35-d0b2-43fb-b8b8-147d937ebf45" xmlns:ns3="2e24dfb7-a69e-40eb-b94f-44b9ca9c25ed" targetNamespace="http://schemas.microsoft.com/office/2006/metadata/properties" ma:root="true" ma:fieldsID="a4d7b53edc5640552530492ba0b660ee" ns2:_="" ns3:_="">
    <xsd:import namespace="1e0c0f35-d0b2-43fb-b8b8-147d937ebf45"/>
    <xsd:import namespace="2e24dfb7-a69e-40eb-b94f-44b9ca9c25e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Year"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_Flow_Signoff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0c0f35-d0b2-43fb-b8b8-147d937ebf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Year" ma:index="12" nillable="true" ma:displayName="Year" ma:default="2023" ma:format="Dropdown" ma:internalName="Year">
      <xsd:simpleType>
        <xsd:restriction base="dms:Choice">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enumeration value="2019"/>
          <xsd:enumeration value="2020"/>
          <xsd:enumeration value="2021"/>
          <xsd:enumeration value="2022"/>
          <xsd:enumeration value="2023"/>
          <xsd:enumeration value="2024"/>
          <xsd:enumeration value="2025"/>
          <xsd:enumeration value="2026"/>
          <xsd:enumeration value="N/A"/>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f5dd817-92c5-4985-aefa-795407915ae2" ma:termSetId="09814cd3-568e-fe90-9814-8d621ff8fb84" ma:anchorId="fba54fb3-c3e1-fe81-a776-ca4b69148c4d" ma:open="true" ma:isKeyword="false">
      <xsd:complexType>
        <xsd:sequence>
          <xsd:element ref="pc:Terms" minOccurs="0" maxOccurs="1"/>
        </xsd:sequence>
      </xsd:complexType>
    </xsd:element>
    <xsd:element name="_Flow_SignoffStatus" ma:index="22" nillable="true" ma:displayName="Sign-off status" ma:internalName="Sign_x002d_off_x0020_status">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24dfb7-a69e-40eb-b94f-44b9ca9c25ed"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5ce2244-f3a2-4f8c-9fdd-a2abf5b0a3d3}" ma:internalName="TaxCatchAll" ma:showField="CatchAllData" ma:web="834c96a2-eb0c-4033-b35f-0261faddef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6D3F8C-4209-47FF-A37A-E21247ADC2DB}">
  <ds:schemaRef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2e24dfb7-a69e-40eb-b94f-44b9ca9c25ed"/>
    <ds:schemaRef ds:uri="1e0c0f35-d0b2-43fb-b8b8-147d937ebf45"/>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B71E3BC2-B187-49A3-B8A8-6E8E6C271B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0c0f35-d0b2-43fb-b8b8-147d937ebf45"/>
    <ds:schemaRef ds:uri="2e24dfb7-a69e-40eb-b94f-44b9ca9c25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E5AA5E-D351-4BE0-99D5-D5BC6D00E9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3792</TotalTime>
  <Words>957</Words>
  <Application>Microsoft Office PowerPoint</Application>
  <PresentationFormat>Widescreen</PresentationFormat>
  <Paragraphs>84</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 Regular</vt:lpstr>
      <vt:lpstr>Arial</vt:lpstr>
      <vt:lpstr>Calibri</vt:lpstr>
      <vt:lpstr>Wingdings</vt:lpstr>
      <vt:lpstr>Font and logo master</vt:lpstr>
      <vt:lpstr>Font WITHOUT logo master</vt:lpstr>
      <vt:lpstr>PowerPoint Presentation</vt:lpstr>
      <vt:lpstr>Problem Definition</vt:lpstr>
      <vt:lpstr>Progress</vt:lpstr>
      <vt:lpstr>Criteria for the New Solution</vt:lpstr>
      <vt:lpstr>Plan, Do, Check, Act (PDCA)</vt:lpstr>
      <vt:lpstr>Modified Plan Phase</vt:lpstr>
      <vt:lpstr>Act Phase</vt:lpstr>
      <vt:lpstr>Act Phase (Continued)</vt:lpstr>
      <vt:lpstr>Sanity Check</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STFC PowerPoint template - detailed</dc:title>
  <dc:creator>Philip Millard</dc:creator>
  <cp:lastModifiedBy>Barcock, Adam (STFC,RAL,TECH)</cp:lastModifiedBy>
  <cp:revision>315</cp:revision>
  <cp:lastPrinted>2019-10-02T08:27:37Z</cp:lastPrinted>
  <dcterms:created xsi:type="dcterms:W3CDTF">2019-09-17T08:04:08Z</dcterms:created>
  <dcterms:modified xsi:type="dcterms:W3CDTF">2025-10-29T16:18:19Z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0x0101000D5CDD6A94A459459C297F10E8F74457</vt:lpwstr>
  </property>
  <property fmtid="{D5CDD505-2E9C-101B-9397-08002B2CF9AE}" pid="3" name="MediaServiceImageTags">
    <vt:lpwstr/>
  </property>
</Properties>
</file>