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</p:sldMasterIdLst>
  <p:notesMasterIdLst>
    <p:notesMasterId r:id="rId9"/>
  </p:notesMasterIdLst>
  <p:sldIdLst>
    <p:sldId id="258" r:id="rId6"/>
    <p:sldId id="1624" r:id="rId7"/>
    <p:sldId id="1622" r:id="rId8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3C6"/>
    <a:srgbClr val="E9EB9C"/>
    <a:srgbClr val="FBF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145F7-B53D-E04E-B98F-E0295C51452A}" v="5" dt="2026-02-27T14:57:05.40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7"/>
    <p:restoredTop sz="94658"/>
  </p:normalViewPr>
  <p:slideViewPr>
    <p:cSldViewPr snapToGrid="0">
      <p:cViewPr varScale="1">
        <p:scale>
          <a:sx n="116" d="100"/>
          <a:sy n="116" d="100"/>
        </p:scale>
        <p:origin x="8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Long" userId="265753353_tp_box_2" providerId="OAuth2" clId="{A468D245-4690-5D3A-9D17-9A5DA78C7BE2}"/>
    <pc:docChg chg="undo custSel addSld delSld modSld sldOrd addMainMaster modMainMaster">
      <pc:chgData name="Kenneth Long" userId="265753353_tp_box_2" providerId="OAuth2" clId="{A468D245-4690-5D3A-9D17-9A5DA78C7BE2}" dt="2026-02-27T15:00:22.601" v="2385" actId="2696"/>
      <pc:docMkLst>
        <pc:docMk/>
      </pc:docMkLst>
      <pc:sldChg chg="del">
        <pc:chgData name="Kenneth Long" userId="265753353_tp_box_2" providerId="OAuth2" clId="{A468D245-4690-5D3A-9D17-9A5DA78C7BE2}" dt="2026-02-27T14:51:10.728" v="2035" actId="2696"/>
        <pc:sldMkLst>
          <pc:docMk/>
          <pc:sldMk cId="2828546219" sldId="257"/>
        </pc:sldMkLst>
      </pc:sldChg>
      <pc:sldChg chg="modSp mod">
        <pc:chgData name="Kenneth Long" userId="265753353_tp_box_2" providerId="OAuth2" clId="{A468D245-4690-5D3A-9D17-9A5DA78C7BE2}" dt="2026-02-27T14:50:42.847" v="2018" actId="5793"/>
        <pc:sldMkLst>
          <pc:docMk/>
          <pc:sldMk cId="3035115975" sldId="258"/>
        </pc:sldMkLst>
        <pc:spChg chg="mod">
          <ac:chgData name="Kenneth Long" userId="265753353_tp_box_2" providerId="OAuth2" clId="{A468D245-4690-5D3A-9D17-9A5DA78C7BE2}" dt="2026-02-27T14:50:42.847" v="2018" actId="5793"/>
          <ac:spMkLst>
            <pc:docMk/>
            <pc:sldMk cId="3035115975" sldId="258"/>
            <ac:spMk id="20" creationId="{FF2C6D56-3010-E5E1-5526-64FDABE7ACAF}"/>
          </ac:spMkLst>
        </pc:spChg>
      </pc:sldChg>
      <pc:sldChg chg="del">
        <pc:chgData name="Kenneth Long" userId="265753353_tp_box_2" providerId="OAuth2" clId="{A468D245-4690-5D3A-9D17-9A5DA78C7BE2}" dt="2026-02-27T14:51:11.645" v="2064" actId="2696"/>
        <pc:sldMkLst>
          <pc:docMk/>
          <pc:sldMk cId="3353540677" sldId="259"/>
        </pc:sldMkLst>
      </pc:sldChg>
      <pc:sldChg chg="del">
        <pc:chgData name="Kenneth Long" userId="265753353_tp_box_2" providerId="OAuth2" clId="{A468D245-4690-5D3A-9D17-9A5DA78C7BE2}" dt="2026-02-27T14:51:11.665" v="2066" actId="2696"/>
        <pc:sldMkLst>
          <pc:docMk/>
          <pc:sldMk cId="1088504065" sldId="269"/>
        </pc:sldMkLst>
      </pc:sldChg>
      <pc:sldChg chg="del">
        <pc:chgData name="Kenneth Long" userId="265753353_tp_box_2" providerId="OAuth2" clId="{A468D245-4690-5D3A-9D17-9A5DA78C7BE2}" dt="2026-02-27T14:51:11.493" v="2056" actId="2696"/>
        <pc:sldMkLst>
          <pc:docMk/>
          <pc:sldMk cId="1391917094" sldId="272"/>
        </pc:sldMkLst>
      </pc:sldChg>
      <pc:sldChg chg="del">
        <pc:chgData name="Kenneth Long" userId="265753353_tp_box_2" providerId="OAuth2" clId="{A468D245-4690-5D3A-9D17-9A5DA78C7BE2}" dt="2026-02-27T14:51:10.911" v="2041" actId="2696"/>
        <pc:sldMkLst>
          <pc:docMk/>
          <pc:sldMk cId="3443023998" sldId="283"/>
        </pc:sldMkLst>
      </pc:sldChg>
      <pc:sldChg chg="del">
        <pc:chgData name="Kenneth Long" userId="265753353_tp_box_2" providerId="OAuth2" clId="{A468D245-4690-5D3A-9D17-9A5DA78C7BE2}" dt="2026-02-27T14:51:10.892" v="2039" actId="2696"/>
        <pc:sldMkLst>
          <pc:docMk/>
          <pc:sldMk cId="3493906810" sldId="362"/>
        </pc:sldMkLst>
      </pc:sldChg>
      <pc:sldChg chg="del">
        <pc:chgData name="Kenneth Long" userId="265753353_tp_box_2" providerId="OAuth2" clId="{A468D245-4690-5D3A-9D17-9A5DA78C7BE2}" dt="2026-02-27T14:51:11.071" v="2043" actId="2696"/>
        <pc:sldMkLst>
          <pc:docMk/>
          <pc:sldMk cId="121673681" sldId="363"/>
        </pc:sldMkLst>
      </pc:sldChg>
      <pc:sldChg chg="del">
        <pc:chgData name="Kenneth Long" userId="265753353_tp_box_2" providerId="OAuth2" clId="{A468D245-4690-5D3A-9D17-9A5DA78C7BE2}" dt="2026-02-27T15:00:17.984" v="2375" actId="2696"/>
        <pc:sldMkLst>
          <pc:docMk/>
          <pc:sldMk cId="1478829963" sldId="367"/>
        </pc:sldMkLst>
      </pc:sldChg>
      <pc:sldChg chg="del">
        <pc:chgData name="Kenneth Long" userId="265753353_tp_box_2" providerId="OAuth2" clId="{A468D245-4690-5D3A-9D17-9A5DA78C7BE2}" dt="2026-02-27T14:51:10.640" v="2032" actId="2696"/>
        <pc:sldMkLst>
          <pc:docMk/>
          <pc:sldMk cId="1789247841" sldId="374"/>
        </pc:sldMkLst>
      </pc:sldChg>
      <pc:sldChg chg="del">
        <pc:chgData name="Kenneth Long" userId="265753353_tp_box_2" providerId="OAuth2" clId="{A468D245-4690-5D3A-9D17-9A5DA78C7BE2}" dt="2026-02-27T14:51:10.913" v="2042" actId="2696"/>
        <pc:sldMkLst>
          <pc:docMk/>
          <pc:sldMk cId="1894021025" sldId="379"/>
        </pc:sldMkLst>
      </pc:sldChg>
      <pc:sldChg chg="del">
        <pc:chgData name="Kenneth Long" userId="265753353_tp_box_2" providerId="OAuth2" clId="{A468D245-4690-5D3A-9D17-9A5DA78C7BE2}" dt="2026-02-27T14:51:10.402" v="2025" actId="2696"/>
        <pc:sldMkLst>
          <pc:docMk/>
          <pc:sldMk cId="2211709990" sldId="497"/>
        </pc:sldMkLst>
      </pc:sldChg>
      <pc:sldChg chg="del">
        <pc:chgData name="Kenneth Long" userId="265753353_tp_box_2" providerId="OAuth2" clId="{A468D245-4690-5D3A-9D17-9A5DA78C7BE2}" dt="2026-02-27T14:51:11.680" v="2070" actId="2696"/>
        <pc:sldMkLst>
          <pc:docMk/>
          <pc:sldMk cId="1941158556" sldId="594"/>
        </pc:sldMkLst>
      </pc:sldChg>
      <pc:sldChg chg="del">
        <pc:chgData name="Kenneth Long" userId="265753353_tp_box_2" providerId="OAuth2" clId="{A468D245-4690-5D3A-9D17-9A5DA78C7BE2}" dt="2026-02-27T14:51:10.886" v="2038" actId="2696"/>
        <pc:sldMkLst>
          <pc:docMk/>
          <pc:sldMk cId="205695831" sldId="1462"/>
        </pc:sldMkLst>
      </pc:sldChg>
      <pc:sldChg chg="del">
        <pc:chgData name="Kenneth Long" userId="265753353_tp_box_2" providerId="OAuth2" clId="{A468D245-4690-5D3A-9D17-9A5DA78C7BE2}" dt="2026-02-27T14:51:11.105" v="2047" actId="2696"/>
        <pc:sldMkLst>
          <pc:docMk/>
          <pc:sldMk cId="971361163" sldId="1495"/>
        </pc:sldMkLst>
      </pc:sldChg>
      <pc:sldChg chg="del">
        <pc:chgData name="Kenneth Long" userId="265753353_tp_box_2" providerId="OAuth2" clId="{A468D245-4690-5D3A-9D17-9A5DA78C7BE2}" dt="2026-02-27T14:51:10.357" v="2022" actId="2696"/>
        <pc:sldMkLst>
          <pc:docMk/>
          <pc:sldMk cId="1354196988" sldId="1496"/>
        </pc:sldMkLst>
      </pc:sldChg>
      <pc:sldChg chg="del">
        <pc:chgData name="Kenneth Long" userId="265753353_tp_box_2" providerId="OAuth2" clId="{A468D245-4690-5D3A-9D17-9A5DA78C7BE2}" dt="2026-02-27T15:00:18.017" v="2376" actId="2696"/>
        <pc:sldMkLst>
          <pc:docMk/>
          <pc:sldMk cId="2109289956" sldId="1499"/>
        </pc:sldMkLst>
      </pc:sldChg>
      <pc:sldChg chg="del">
        <pc:chgData name="Kenneth Long" userId="265753353_tp_box_2" providerId="OAuth2" clId="{A468D245-4690-5D3A-9D17-9A5DA78C7BE2}" dt="2026-02-27T14:51:11.667" v="2068" actId="2696"/>
        <pc:sldMkLst>
          <pc:docMk/>
          <pc:sldMk cId="3514981437" sldId="1505"/>
        </pc:sldMkLst>
      </pc:sldChg>
      <pc:sldChg chg="del">
        <pc:chgData name="Kenneth Long" userId="265753353_tp_box_2" providerId="OAuth2" clId="{A468D245-4690-5D3A-9D17-9A5DA78C7BE2}" dt="2026-02-27T14:51:11.109" v="2050" actId="2696"/>
        <pc:sldMkLst>
          <pc:docMk/>
          <pc:sldMk cId="3551346822" sldId="1518"/>
        </pc:sldMkLst>
      </pc:sldChg>
      <pc:sldChg chg="del">
        <pc:chgData name="Kenneth Long" userId="265753353_tp_box_2" providerId="OAuth2" clId="{A468D245-4690-5D3A-9D17-9A5DA78C7BE2}" dt="2026-02-27T14:51:10.683" v="2033" actId="2696"/>
        <pc:sldMkLst>
          <pc:docMk/>
          <pc:sldMk cId="3861108592" sldId="1519"/>
        </pc:sldMkLst>
      </pc:sldChg>
      <pc:sldChg chg="del">
        <pc:chgData name="Kenneth Long" userId="265753353_tp_box_2" providerId="OAuth2" clId="{A468D245-4690-5D3A-9D17-9A5DA78C7BE2}" dt="2026-02-27T14:51:10.803" v="2036" actId="2696"/>
        <pc:sldMkLst>
          <pc:docMk/>
          <pc:sldMk cId="4079099954" sldId="1520"/>
        </pc:sldMkLst>
      </pc:sldChg>
      <pc:sldChg chg="del">
        <pc:chgData name="Kenneth Long" userId="265753353_tp_box_2" providerId="OAuth2" clId="{A468D245-4690-5D3A-9D17-9A5DA78C7BE2}" dt="2026-02-27T14:51:11.434" v="2054" actId="2696"/>
        <pc:sldMkLst>
          <pc:docMk/>
          <pc:sldMk cId="2820170511" sldId="1525"/>
        </pc:sldMkLst>
      </pc:sldChg>
      <pc:sldChg chg="del">
        <pc:chgData name="Kenneth Long" userId="265753353_tp_box_2" providerId="OAuth2" clId="{A468D245-4690-5D3A-9D17-9A5DA78C7BE2}" dt="2026-02-27T14:51:10.400" v="2024" actId="2696"/>
        <pc:sldMkLst>
          <pc:docMk/>
          <pc:sldMk cId="813852862" sldId="1531"/>
        </pc:sldMkLst>
      </pc:sldChg>
      <pc:sldChg chg="del">
        <pc:chgData name="Kenneth Long" userId="265753353_tp_box_2" providerId="OAuth2" clId="{A468D245-4690-5D3A-9D17-9A5DA78C7BE2}" dt="2026-02-27T15:00:17.972" v="2374" actId="2696"/>
        <pc:sldMkLst>
          <pc:docMk/>
          <pc:sldMk cId="4175331626" sldId="1538"/>
        </pc:sldMkLst>
      </pc:sldChg>
      <pc:sldChg chg="del">
        <pc:chgData name="Kenneth Long" userId="265753353_tp_box_2" providerId="OAuth2" clId="{A468D245-4690-5D3A-9D17-9A5DA78C7BE2}" dt="2026-02-27T14:51:10.344" v="2020" actId="2696"/>
        <pc:sldMkLst>
          <pc:docMk/>
          <pc:sldMk cId="525897645" sldId="1548"/>
        </pc:sldMkLst>
      </pc:sldChg>
      <pc:sldChg chg="del">
        <pc:chgData name="Kenneth Long" userId="265753353_tp_box_2" providerId="OAuth2" clId="{A468D245-4690-5D3A-9D17-9A5DA78C7BE2}" dt="2026-02-27T14:51:11.436" v="2055" actId="2696"/>
        <pc:sldMkLst>
          <pc:docMk/>
          <pc:sldMk cId="2603619184" sldId="1549"/>
        </pc:sldMkLst>
      </pc:sldChg>
      <pc:sldChg chg="del">
        <pc:chgData name="Kenneth Long" userId="265753353_tp_box_2" providerId="OAuth2" clId="{A468D245-4690-5D3A-9D17-9A5DA78C7BE2}" dt="2026-02-27T14:51:11.567" v="2059" actId="2696"/>
        <pc:sldMkLst>
          <pc:docMk/>
          <pc:sldMk cId="886209584" sldId="1550"/>
        </pc:sldMkLst>
      </pc:sldChg>
      <pc:sldChg chg="del">
        <pc:chgData name="Kenneth Long" userId="265753353_tp_box_2" providerId="OAuth2" clId="{A468D245-4690-5D3A-9D17-9A5DA78C7BE2}" dt="2026-02-27T15:00:20.633" v="2383" actId="2696"/>
        <pc:sldMkLst>
          <pc:docMk/>
          <pc:sldMk cId="1681916147" sldId="1556"/>
        </pc:sldMkLst>
      </pc:sldChg>
      <pc:sldChg chg="del">
        <pc:chgData name="Kenneth Long" userId="265753353_tp_box_2" providerId="OAuth2" clId="{A468D245-4690-5D3A-9D17-9A5DA78C7BE2}" dt="2026-02-27T15:00:19.927" v="2379" actId="2696"/>
        <pc:sldMkLst>
          <pc:docMk/>
          <pc:sldMk cId="1367478574" sldId="1570"/>
        </pc:sldMkLst>
      </pc:sldChg>
      <pc:sldChg chg="del">
        <pc:chgData name="Kenneth Long" userId="265753353_tp_box_2" providerId="OAuth2" clId="{A468D245-4690-5D3A-9D17-9A5DA78C7BE2}" dt="2026-02-27T14:51:10.638" v="2031" actId="2696"/>
        <pc:sldMkLst>
          <pc:docMk/>
          <pc:sldMk cId="3219862103" sldId="1573"/>
        </pc:sldMkLst>
      </pc:sldChg>
      <pc:sldChg chg="del">
        <pc:chgData name="Kenneth Long" userId="265753353_tp_box_2" providerId="OAuth2" clId="{A468D245-4690-5D3A-9D17-9A5DA78C7BE2}" dt="2026-02-27T14:51:10.398" v="2023" actId="2696"/>
        <pc:sldMkLst>
          <pc:docMk/>
          <pc:sldMk cId="224066005" sldId="1574"/>
        </pc:sldMkLst>
      </pc:sldChg>
      <pc:sldChg chg="del">
        <pc:chgData name="Kenneth Long" userId="265753353_tp_box_2" providerId="OAuth2" clId="{A468D245-4690-5D3A-9D17-9A5DA78C7BE2}" dt="2026-02-27T14:51:11.494" v="2057" actId="2696"/>
        <pc:sldMkLst>
          <pc:docMk/>
          <pc:sldMk cId="3206835395" sldId="1575"/>
        </pc:sldMkLst>
      </pc:sldChg>
      <pc:sldChg chg="del">
        <pc:chgData name="Kenneth Long" userId="265753353_tp_box_2" providerId="OAuth2" clId="{A468D245-4690-5D3A-9D17-9A5DA78C7BE2}" dt="2026-02-27T14:51:11.107" v="2049" actId="2696"/>
        <pc:sldMkLst>
          <pc:docMk/>
          <pc:sldMk cId="321338084" sldId="1576"/>
        </pc:sldMkLst>
      </pc:sldChg>
      <pc:sldChg chg="del">
        <pc:chgData name="Kenneth Long" userId="265753353_tp_box_2" providerId="OAuth2" clId="{A468D245-4690-5D3A-9D17-9A5DA78C7BE2}" dt="2026-02-27T14:51:10.310" v="2019" actId="2696"/>
        <pc:sldMkLst>
          <pc:docMk/>
          <pc:sldMk cId="1954065002" sldId="1579"/>
        </pc:sldMkLst>
      </pc:sldChg>
      <pc:sldChg chg="del">
        <pc:chgData name="Kenneth Long" userId="265753353_tp_box_2" providerId="OAuth2" clId="{A468D245-4690-5D3A-9D17-9A5DA78C7BE2}" dt="2026-02-27T14:51:10.411" v="2027" actId="2696"/>
        <pc:sldMkLst>
          <pc:docMk/>
          <pc:sldMk cId="1096040533" sldId="1580"/>
        </pc:sldMkLst>
      </pc:sldChg>
      <pc:sldChg chg="del">
        <pc:chgData name="Kenneth Long" userId="265753353_tp_box_2" providerId="OAuth2" clId="{A468D245-4690-5D3A-9D17-9A5DA78C7BE2}" dt="2026-02-27T14:51:11.072" v="2044" actId="2696"/>
        <pc:sldMkLst>
          <pc:docMk/>
          <pc:sldMk cId="1975240419" sldId="1581"/>
        </pc:sldMkLst>
      </pc:sldChg>
      <pc:sldChg chg="del">
        <pc:chgData name="Kenneth Long" userId="265753353_tp_box_2" providerId="OAuth2" clId="{A468D245-4690-5D3A-9D17-9A5DA78C7BE2}" dt="2026-02-27T14:51:11.265" v="2052" actId="2696"/>
        <pc:sldMkLst>
          <pc:docMk/>
          <pc:sldMk cId="628023020" sldId="1582"/>
        </pc:sldMkLst>
      </pc:sldChg>
      <pc:sldChg chg="del">
        <pc:chgData name="Kenneth Long" userId="265753353_tp_box_2" providerId="OAuth2" clId="{A468D245-4690-5D3A-9D17-9A5DA78C7BE2}" dt="2026-02-27T14:51:11.103" v="2045" actId="2696"/>
        <pc:sldMkLst>
          <pc:docMk/>
          <pc:sldMk cId="724973679" sldId="1588"/>
        </pc:sldMkLst>
      </pc:sldChg>
      <pc:sldChg chg="del">
        <pc:chgData name="Kenneth Long" userId="265753353_tp_box_2" providerId="OAuth2" clId="{A468D245-4690-5D3A-9D17-9A5DA78C7BE2}" dt="2026-02-27T14:51:11.106" v="2048" actId="2696"/>
        <pc:sldMkLst>
          <pc:docMk/>
          <pc:sldMk cId="839240962" sldId="1589"/>
        </pc:sldMkLst>
      </pc:sldChg>
      <pc:sldChg chg="del">
        <pc:chgData name="Kenneth Long" userId="265753353_tp_box_2" providerId="OAuth2" clId="{A468D245-4690-5D3A-9D17-9A5DA78C7BE2}" dt="2026-02-27T14:51:11.591" v="2062" actId="2696"/>
        <pc:sldMkLst>
          <pc:docMk/>
          <pc:sldMk cId="2007599152" sldId="1591"/>
        </pc:sldMkLst>
      </pc:sldChg>
      <pc:sldChg chg="del">
        <pc:chgData name="Kenneth Long" userId="265753353_tp_box_2" providerId="OAuth2" clId="{A468D245-4690-5D3A-9D17-9A5DA78C7BE2}" dt="2026-02-27T14:51:10.606" v="2029" actId="2696"/>
        <pc:sldMkLst>
          <pc:docMk/>
          <pc:sldMk cId="160455310" sldId="1592"/>
        </pc:sldMkLst>
      </pc:sldChg>
      <pc:sldChg chg="del">
        <pc:chgData name="Kenneth Long" userId="265753353_tp_box_2" providerId="OAuth2" clId="{A468D245-4690-5D3A-9D17-9A5DA78C7BE2}" dt="2026-02-27T14:51:11.589" v="2060" actId="2696"/>
        <pc:sldMkLst>
          <pc:docMk/>
          <pc:sldMk cId="1012521313" sldId="1593"/>
        </pc:sldMkLst>
      </pc:sldChg>
      <pc:sldChg chg="del">
        <pc:chgData name="Kenneth Long" userId="265753353_tp_box_2" providerId="OAuth2" clId="{A468D245-4690-5D3A-9D17-9A5DA78C7BE2}" dt="2026-02-27T15:00:19.645" v="2377" actId="2696"/>
        <pc:sldMkLst>
          <pc:docMk/>
          <pc:sldMk cId="2349783205" sldId="1595"/>
        </pc:sldMkLst>
      </pc:sldChg>
      <pc:sldChg chg="del">
        <pc:chgData name="Kenneth Long" userId="265753353_tp_box_2" providerId="OAuth2" clId="{A468D245-4690-5D3A-9D17-9A5DA78C7BE2}" dt="2026-02-27T14:51:10.607" v="2030" actId="2696"/>
        <pc:sldMkLst>
          <pc:docMk/>
          <pc:sldMk cId="3687225044" sldId="1596"/>
        </pc:sldMkLst>
      </pc:sldChg>
      <pc:sldChg chg="del">
        <pc:chgData name="Kenneth Long" userId="265753353_tp_box_2" providerId="OAuth2" clId="{A468D245-4690-5D3A-9D17-9A5DA78C7BE2}" dt="2026-02-27T14:51:10.893" v="2040" actId="2696"/>
        <pc:sldMkLst>
          <pc:docMk/>
          <pc:sldMk cId="3189622343" sldId="1597"/>
        </pc:sldMkLst>
      </pc:sldChg>
      <pc:sldChg chg="del">
        <pc:chgData name="Kenneth Long" userId="265753353_tp_box_2" providerId="OAuth2" clId="{A468D245-4690-5D3A-9D17-9A5DA78C7BE2}" dt="2026-02-27T14:51:10.884" v="2037" actId="2696"/>
        <pc:sldMkLst>
          <pc:docMk/>
          <pc:sldMk cId="3952141428" sldId="1598"/>
        </pc:sldMkLst>
      </pc:sldChg>
      <pc:sldChg chg="del">
        <pc:chgData name="Kenneth Long" userId="265753353_tp_box_2" providerId="OAuth2" clId="{A468D245-4690-5D3A-9D17-9A5DA78C7BE2}" dt="2026-02-27T15:00:20.583" v="2382" actId="2696"/>
        <pc:sldMkLst>
          <pc:docMk/>
          <pc:sldMk cId="3287291313" sldId="1599"/>
        </pc:sldMkLst>
      </pc:sldChg>
      <pc:sldChg chg="del">
        <pc:chgData name="Kenneth Long" userId="265753353_tp_box_2" providerId="OAuth2" clId="{A468D245-4690-5D3A-9D17-9A5DA78C7BE2}" dt="2026-02-27T14:51:11.534" v="2058" actId="2696"/>
        <pc:sldMkLst>
          <pc:docMk/>
          <pc:sldMk cId="2804497425" sldId="1600"/>
        </pc:sldMkLst>
      </pc:sldChg>
      <pc:sldChg chg="del">
        <pc:chgData name="Kenneth Long" userId="265753353_tp_box_2" providerId="OAuth2" clId="{A468D245-4690-5D3A-9D17-9A5DA78C7BE2}" dt="2026-02-27T14:51:11.746" v="2071" actId="2696"/>
        <pc:sldMkLst>
          <pc:docMk/>
          <pc:sldMk cId="2756831295" sldId="1601"/>
        </pc:sldMkLst>
      </pc:sldChg>
      <pc:sldChg chg="del">
        <pc:chgData name="Kenneth Long" userId="265753353_tp_box_2" providerId="OAuth2" clId="{A468D245-4690-5D3A-9D17-9A5DA78C7BE2}" dt="2026-02-27T14:51:10.727" v="2034" actId="2696"/>
        <pc:sldMkLst>
          <pc:docMk/>
          <pc:sldMk cId="1726001106" sldId="1602"/>
        </pc:sldMkLst>
      </pc:sldChg>
      <pc:sldChg chg="del">
        <pc:chgData name="Kenneth Long" userId="265753353_tp_box_2" providerId="OAuth2" clId="{A468D245-4690-5D3A-9D17-9A5DA78C7BE2}" dt="2026-02-27T14:51:11.636" v="2063" actId="2696"/>
        <pc:sldMkLst>
          <pc:docMk/>
          <pc:sldMk cId="1169020424" sldId="1603"/>
        </pc:sldMkLst>
      </pc:sldChg>
      <pc:sldChg chg="del">
        <pc:chgData name="Kenneth Long" userId="265753353_tp_box_2" providerId="OAuth2" clId="{A468D245-4690-5D3A-9D17-9A5DA78C7BE2}" dt="2026-02-27T15:00:19.750" v="2378" actId="2696"/>
        <pc:sldMkLst>
          <pc:docMk/>
          <pc:sldMk cId="2355784403" sldId="1604"/>
        </pc:sldMkLst>
      </pc:sldChg>
      <pc:sldChg chg="del">
        <pc:chgData name="Kenneth Long" userId="265753353_tp_box_2" providerId="OAuth2" clId="{A468D245-4690-5D3A-9D17-9A5DA78C7BE2}" dt="2026-02-27T14:51:11.361" v="2053" actId="2696"/>
        <pc:sldMkLst>
          <pc:docMk/>
          <pc:sldMk cId="1305495435" sldId="1605"/>
        </pc:sldMkLst>
      </pc:sldChg>
      <pc:sldChg chg="del">
        <pc:chgData name="Kenneth Long" userId="265753353_tp_box_2" providerId="OAuth2" clId="{A468D245-4690-5D3A-9D17-9A5DA78C7BE2}" dt="2026-02-27T14:51:10.350" v="2021" actId="2696"/>
        <pc:sldMkLst>
          <pc:docMk/>
          <pc:sldMk cId="1433870465" sldId="1608"/>
        </pc:sldMkLst>
      </pc:sldChg>
      <pc:sldChg chg="del">
        <pc:chgData name="Kenneth Long" userId="265753353_tp_box_2" providerId="OAuth2" clId="{A468D245-4690-5D3A-9D17-9A5DA78C7BE2}" dt="2026-02-27T14:51:10.409" v="2026" actId="2696"/>
        <pc:sldMkLst>
          <pc:docMk/>
          <pc:sldMk cId="1555609013" sldId="1609"/>
        </pc:sldMkLst>
      </pc:sldChg>
      <pc:sldChg chg="del">
        <pc:chgData name="Kenneth Long" userId="265753353_tp_box_2" providerId="OAuth2" clId="{A468D245-4690-5D3A-9D17-9A5DA78C7BE2}" dt="2026-02-27T15:00:20.545" v="2380" actId="2696"/>
        <pc:sldMkLst>
          <pc:docMk/>
          <pc:sldMk cId="1664827574" sldId="1614"/>
        </pc:sldMkLst>
      </pc:sldChg>
      <pc:sldChg chg="del">
        <pc:chgData name="Kenneth Long" userId="265753353_tp_box_2" providerId="OAuth2" clId="{A468D245-4690-5D3A-9D17-9A5DA78C7BE2}" dt="2026-02-27T14:51:11.104" v="2046" actId="2696"/>
        <pc:sldMkLst>
          <pc:docMk/>
          <pc:sldMk cId="1859457468" sldId="1615"/>
        </pc:sldMkLst>
      </pc:sldChg>
      <pc:sldChg chg="del">
        <pc:chgData name="Kenneth Long" userId="265753353_tp_box_2" providerId="OAuth2" clId="{A468D245-4690-5D3A-9D17-9A5DA78C7BE2}" dt="2026-02-27T14:51:10.413" v="2028" actId="2696"/>
        <pc:sldMkLst>
          <pc:docMk/>
          <pc:sldMk cId="1221678884" sldId="1616"/>
        </pc:sldMkLst>
      </pc:sldChg>
      <pc:sldChg chg="del">
        <pc:chgData name="Kenneth Long" userId="265753353_tp_box_2" providerId="OAuth2" clId="{A468D245-4690-5D3A-9D17-9A5DA78C7BE2}" dt="2026-02-27T14:51:11.666" v="2067" actId="2696"/>
        <pc:sldMkLst>
          <pc:docMk/>
          <pc:sldMk cId="3943046538" sldId="1617"/>
        </pc:sldMkLst>
      </pc:sldChg>
      <pc:sldChg chg="del">
        <pc:chgData name="Kenneth Long" userId="265753353_tp_box_2" providerId="OAuth2" clId="{A468D245-4690-5D3A-9D17-9A5DA78C7BE2}" dt="2026-02-27T14:51:11.645" v="2065" actId="2696"/>
        <pc:sldMkLst>
          <pc:docMk/>
          <pc:sldMk cId="2838692175" sldId="1618"/>
        </pc:sldMkLst>
      </pc:sldChg>
      <pc:sldChg chg="del">
        <pc:chgData name="Kenneth Long" userId="265753353_tp_box_2" providerId="OAuth2" clId="{A468D245-4690-5D3A-9D17-9A5DA78C7BE2}" dt="2026-02-27T14:51:11.670" v="2069" actId="2696"/>
        <pc:sldMkLst>
          <pc:docMk/>
          <pc:sldMk cId="3304446613" sldId="1619"/>
        </pc:sldMkLst>
      </pc:sldChg>
      <pc:sldChg chg="del">
        <pc:chgData name="Kenneth Long" userId="265753353_tp_box_2" providerId="OAuth2" clId="{A468D245-4690-5D3A-9D17-9A5DA78C7BE2}" dt="2026-02-27T14:51:11.231" v="2051" actId="2696"/>
        <pc:sldMkLst>
          <pc:docMk/>
          <pc:sldMk cId="3201075470" sldId="1620"/>
        </pc:sldMkLst>
      </pc:sldChg>
      <pc:sldChg chg="del">
        <pc:chgData name="Kenneth Long" userId="265753353_tp_box_2" providerId="OAuth2" clId="{A468D245-4690-5D3A-9D17-9A5DA78C7BE2}" dt="2026-02-27T14:51:11.590" v="2061" actId="2696"/>
        <pc:sldMkLst>
          <pc:docMk/>
          <pc:sldMk cId="2975394668" sldId="1621"/>
        </pc:sldMkLst>
      </pc:sldChg>
      <pc:sldChg chg="add del">
        <pc:chgData name="Kenneth Long" userId="265753353_tp_box_2" providerId="OAuth2" clId="{A468D245-4690-5D3A-9D17-9A5DA78C7BE2}" dt="2026-02-27T15:00:22.601" v="2385" actId="2696"/>
        <pc:sldMkLst>
          <pc:docMk/>
          <pc:sldMk cId="2241094285" sldId="1622"/>
        </pc:sldMkLst>
      </pc:sldChg>
      <pc:sldChg chg="del">
        <pc:chgData name="Kenneth Long" userId="265753353_tp_box_2" providerId="OAuth2" clId="{A468D245-4690-5D3A-9D17-9A5DA78C7BE2}" dt="2026-02-27T15:00:20.548" v="2381" actId="2696"/>
        <pc:sldMkLst>
          <pc:docMk/>
          <pc:sldMk cId="622839837" sldId="1623"/>
        </pc:sldMkLst>
      </pc:sldChg>
      <pc:sldChg chg="addSp delSp modSp new mod">
        <pc:chgData name="Kenneth Long" userId="265753353_tp_box_2" providerId="OAuth2" clId="{A468D245-4690-5D3A-9D17-9A5DA78C7BE2}" dt="2026-02-27T15:00:01.707" v="2373" actId="207"/>
        <pc:sldMkLst>
          <pc:docMk/>
          <pc:sldMk cId="666180314" sldId="1624"/>
        </pc:sldMkLst>
        <pc:spChg chg="del">
          <ac:chgData name="Kenneth Long" userId="265753353_tp_box_2" providerId="OAuth2" clId="{A468D245-4690-5D3A-9D17-9A5DA78C7BE2}" dt="2026-02-27T14:52:25.599" v="2073" actId="478"/>
          <ac:spMkLst>
            <pc:docMk/>
            <pc:sldMk cId="666180314" sldId="1624"/>
            <ac:spMk id="2" creationId="{DC55CE2D-DEF2-1FA6-64EF-70566BC535D0}"/>
          </ac:spMkLst>
        </pc:spChg>
        <pc:spChg chg="del">
          <ac:chgData name="Kenneth Long" userId="265753353_tp_box_2" providerId="OAuth2" clId="{A468D245-4690-5D3A-9D17-9A5DA78C7BE2}" dt="2026-02-27T14:52:25.599" v="2073" actId="478"/>
          <ac:spMkLst>
            <pc:docMk/>
            <pc:sldMk cId="666180314" sldId="1624"/>
            <ac:spMk id="3" creationId="{62F377AC-D78C-875C-5387-18B4C21F7294}"/>
          </ac:spMkLst>
        </pc:spChg>
        <pc:spChg chg="del">
          <ac:chgData name="Kenneth Long" userId="265753353_tp_box_2" providerId="OAuth2" clId="{A468D245-4690-5D3A-9D17-9A5DA78C7BE2}" dt="2026-02-27T14:52:25.599" v="2073" actId="478"/>
          <ac:spMkLst>
            <pc:docMk/>
            <pc:sldMk cId="666180314" sldId="1624"/>
            <ac:spMk id="4" creationId="{496BE136-DDD3-DFC6-DCA2-21CF914B61FE}"/>
          </ac:spMkLst>
        </pc:spChg>
        <pc:spChg chg="add mod">
          <ac:chgData name="Kenneth Long" userId="265753353_tp_box_2" providerId="OAuth2" clId="{A468D245-4690-5D3A-9D17-9A5DA78C7BE2}" dt="2026-02-27T14:53:00.518" v="2083" actId="113"/>
          <ac:spMkLst>
            <pc:docMk/>
            <pc:sldMk cId="666180314" sldId="1624"/>
            <ac:spMk id="6" creationId="{9C508F9F-5B9B-67E3-C1B8-3AF0F364D130}"/>
          </ac:spMkLst>
        </pc:spChg>
        <pc:spChg chg="add mod">
          <ac:chgData name="Kenneth Long" userId="265753353_tp_box_2" providerId="OAuth2" clId="{A468D245-4690-5D3A-9D17-9A5DA78C7BE2}" dt="2026-02-27T15:00:01.707" v="2373" actId="207"/>
          <ac:spMkLst>
            <pc:docMk/>
            <pc:sldMk cId="666180314" sldId="1624"/>
            <ac:spMk id="7" creationId="{0C539260-BEBE-F640-6E45-2E1E3323140A}"/>
          </ac:spMkLst>
        </pc:spChg>
        <pc:picChg chg="add mod">
          <ac:chgData name="Kenneth Long" userId="265753353_tp_box_2" providerId="OAuth2" clId="{A468D245-4690-5D3A-9D17-9A5DA78C7BE2}" dt="2026-02-27T14:52:34.952" v="2077" actId="14100"/>
          <ac:picMkLst>
            <pc:docMk/>
            <pc:sldMk cId="666180314" sldId="1624"/>
            <ac:picMk id="5" creationId="{010B96EA-AAEE-8B84-B922-C6B74BDF0D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6563" y="6719455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4996" y="6708025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>
            <a:lvl2pPr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6563" y="6720728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7F33E122-4495-44BA-A4C1-8BE76937A80D}" type="datetime1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753EDC06-C956-40EB-B7C2-5D24D2134868}" type="datetime1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27072CD8-4874-4E1A-99A5-6A33EAEAD984}" type="datetime1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AEE23BCF-757C-48E4-AB43-882F0A78532C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7B683EC-1E11-45E0-886A-851228B0A8DF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2D02D4AE-58D3-41BB-8060-5ADF87B91618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8FD75DBF-6AEB-4550-BEA6-FE6CE3862FB9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37208" y="101787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08CB2C9E-B7BA-48F8-8C95-4A603CB4A0B6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6CB10E69-4493-469E-9F6F-0F2C42DABB23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49A67A56-2FF9-491E-814D-0A900175F8E1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024982C8-03A6-4D1C-870A-BE728679E492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43DF533C-450F-4C7A-8669-D1C1D442E9DA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B67106-7FE2-4B8D-9827-B242124A96D0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0D240A93-6E2C-479B-B487-61050B029E0E}" type="datetime1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4AFBB15-756E-4C9B-BAD5-65B8245F1711}" type="datetime1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A99664A-9D95-4BFD-9EE2-ED03761B5D93}" type="datetime1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16F8D3-3840-4002-A902-CA5665F1877D}" type="datetime1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5062" y="72052"/>
            <a:ext cx="3263255" cy="359892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K. Long</a:t>
            </a:r>
          </a:p>
          <a:p>
            <a:pPr lvl="0"/>
            <a:fld id="{9DCC74C0-6BEE-FF4F-AD0C-03B911E77FAB}" type="datetime4">
              <a:rPr lang="en-GB" smtClean="0"/>
              <a:t>16 December 2025</a:t>
            </a:fld>
            <a:endParaRPr lang="en-GB"/>
          </a:p>
        </p:txBody>
      </p:sp>
      <p:pic>
        <p:nvPicPr>
          <p:cNvPr id="2" name="Picture 2" descr="STFC logo">
            <a:extLst>
              <a:ext uri="{FF2B5EF4-FFF2-40B4-BE49-F238E27FC236}">
                <a16:creationId xmlns:a16="http://schemas.microsoft.com/office/drawing/2014/main" id="{60CAF404-64A1-1DAA-E5DA-C4E750076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417" y="8865"/>
            <a:ext cx="1403583" cy="359893"/>
          </a:xfrm>
          <a:prstGeom prst="rect">
            <a:avLst/>
          </a:prstGeom>
          <a:solidFill>
            <a:srgbClr val="000080"/>
          </a:solidFill>
          <a:ln>
            <a:solidFill>
              <a:srgbClr val="000080"/>
            </a:solidFill>
          </a:ln>
        </p:spPr>
      </p:pic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37846E35-447D-4F3F-B312-D5A5B297F989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10253B4-E62F-43A9-95E1-1281FC369A0C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E045C65B-45F4-494F-85C9-F650D9479B4E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12BB683-185E-47F3-8B62-B7D69EB8BD5B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946529D-9412-41C5-A6C2-C931A11B8D57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A66683B-1327-4EC5-BC3D-F1BC9929DF1D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9C00F3C-9559-4D72-9EA0-55DADACB2573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B51BB1C3-5A45-497F-BCC7-EC2CAE0BF41E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2E5B9E16-EEE1-449A-9FC3-EC3A45AD75A9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A905C08-4378-4C2A-80FC-85BE4CC22ED2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4999A96-AD1A-4D71-9FB8-4FC24821C6DB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46D04DA1-1F50-4046-AB99-973BFEA76F20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45F4D7C-325E-46DC-8928-255FD373C96D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66A20609-BB11-4BF4-8697-59822653EB4F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3C4F2A2-6868-407F-8098-72A30A0A7D4F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99DDFD2-A19B-4FDD-86ED-B185BF53816E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D18818C7-E49D-46B4-A26D-8654FF918181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88DF4B4E-1431-4713-BED5-A43C1F5596C4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8C3038C-7537-45C4-BC31-19A4CC76608A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F60A9E25-142E-4760-8666-599A78D60753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75E3996D-125E-4908-B6F0-50835E42F7CC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E3F32C0C-5320-426A-9514-B5BB83F873AE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E7F5FA-78BB-B051-2F1F-3CECE48A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6565" y="6727195"/>
            <a:ext cx="618489" cy="130805"/>
          </a:xfrm>
        </p:spPr>
        <p:txBody>
          <a:bodyPr wrap="square">
            <a:spAutoFit/>
          </a:bodyPr>
          <a:lstStyle>
            <a:lvl1pPr algn="r">
              <a:defRPr sz="850"/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sz="850" dirty="0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6D330E4-EC35-42CE-9A21-653C43AB9D97}" type="datetime1">
              <a:rPr lang="en-GB" smtClean="0"/>
              <a:t>27/02/2026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12DF983-3AD9-45E2-9CD5-5871D2EB91F5}" type="datetime1">
              <a:rPr lang="en-GB" smtClean="0"/>
              <a:t>27/02/2026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5054" cy="553998"/>
          </a:xfrm>
        </p:spPr>
        <p:txBody>
          <a:bodyPr>
            <a:noAutofit/>
          </a:bodyPr>
          <a:lstStyle>
            <a:lvl1pPr marL="95250" indent="0">
              <a:tabLst/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89947"/>
            <a:ext cx="12185054" cy="6268053"/>
          </a:xfrm>
        </p:spPr>
        <p:txBody>
          <a:bodyPr/>
          <a:lstStyle>
            <a:lvl1pPr marL="314325" indent="-169863">
              <a:tabLst/>
              <a:defRPr sz="3200" b="1">
                <a:solidFill>
                  <a:schemeClr val="accent1"/>
                </a:solidFill>
              </a:defRPr>
            </a:lvl1pPr>
            <a:lvl2pPr marL="314325" indent="-169863">
              <a:tabLst/>
              <a:defRPr sz="2800" b="1">
                <a:solidFill>
                  <a:schemeClr val="accent6"/>
                </a:solidFill>
              </a:defRPr>
            </a:lvl2pPr>
            <a:lvl3pPr marL="628650" indent="-266700">
              <a:tabLst/>
              <a:defRPr sz="2800" b="1">
                <a:solidFill>
                  <a:schemeClr val="accent1"/>
                </a:solidFill>
              </a:defRPr>
            </a:lvl3pPr>
            <a:lvl4pPr marL="893763" indent="-265113">
              <a:tabLst/>
              <a:defRPr sz="2400" b="1">
                <a:solidFill>
                  <a:schemeClr val="accent3"/>
                </a:solidFill>
              </a:defRPr>
            </a:lvl4pPr>
            <a:lvl5pPr marL="1076325" indent="-254000">
              <a:tabLst/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6565" y="6727195"/>
            <a:ext cx="618489" cy="130805"/>
          </a:xfrm>
        </p:spPr>
        <p:txBody>
          <a:bodyPr wrap="square">
            <a:spAutoFit/>
          </a:bodyPr>
          <a:lstStyle>
            <a:lvl1pPr algn="r">
              <a:defRPr sz="850"/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sz="850" dirty="0"/>
          </a:p>
        </p:txBody>
      </p:sp>
    </p:spTree>
    <p:extLst>
      <p:ext uri="{BB962C8B-B14F-4D97-AF65-F5344CB8AC3E}">
        <p14:creationId xmlns:p14="http://schemas.microsoft.com/office/powerpoint/2010/main" val="33213749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51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3110-C7A8-148E-3E96-29F204B2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DFA65-3E7F-8783-007D-7C57AB222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97A26-C38F-479A-44A7-0F594202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C402-BB0C-3B41-F261-E55C29A5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3A9-644A-F34B-8DD3-18081A9F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99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CCD6-6989-9A6A-EC7B-95D77921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1588-FDDE-27F7-8F94-6AF4DC4E3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7D22B-5D40-22AD-30F0-221DF2A7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EEC2A-1BE0-81B8-B107-7D9A7E9C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C92E9-A222-7266-7120-8F3A69C0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00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F69B-2F65-ED23-2068-D45FFBB2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BA5DD-1875-20E1-A2C8-C4B809661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EDF98-6116-DEA5-9CE7-50566215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BBA2D-CD15-9D5F-169C-0DAB2937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789BA-E354-D313-3EA9-C5BE63F1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149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265F-033D-3C88-1714-4FE3838C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61EB-D56D-F69B-352F-8FF82BA9C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9644-153F-BAA7-8B6E-B3763A44F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A6AFC-E1ED-DE97-3C80-8FF0F261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847B1-E216-AEBA-2BB1-339578DE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AC789-9459-8594-85D0-77142553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1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D60FE5E2-074F-4C32-9E7C-7D1CD6D9C46F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9260-8C79-3324-D7D8-B1E450EC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C8F18-3F40-BA33-85F2-5D0C3A339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AF887-21AD-514B-9BD4-AA07213F6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26677-A2D1-B1BC-308B-FCF9EB688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A5F34-AD1B-A678-58F4-7A81A99DB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543AF-163A-64ED-3680-EDFA3FA6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F6587-C887-1460-9CED-C7EEA350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9F35A8-8262-C75E-06DE-A2A061F3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02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600A4-DA16-F9C5-DC27-714BB0F0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2EABC-BD8C-482D-70EB-18D4CBCA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DF2E3-0738-82C5-A040-D61A4564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27828-041D-DAEB-D953-86E065A0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868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4F6EF-8E5F-AEED-66B5-44E28E2D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5158C-42B2-A4E9-C6E7-2CC2D878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985F6-4CC0-0503-202C-AFFACDCD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468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0DE2-40AE-2BC4-FC1D-08ACF345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4BC2D-966A-5347-32C0-BE0AFA47D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65BDD-89B4-B477-F478-CA2997C01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F7D61-35A0-92BF-ED26-F333A676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B52C0-733B-A454-D139-DF5834AA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6BE44-C555-1632-B74A-1FCD4D18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29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59A4-92F2-A9DC-0316-4D9274BE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7F90B-1FBE-E52F-1133-B61F417564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E7B46-622B-94E3-E17D-113ED632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1D22-5544-50BD-1FC8-0D196559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CC463-00A5-81EE-1A66-4B4B8B81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566AC-AB5C-D888-B9D4-3DC83172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017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CDB25-A854-E06A-82D8-33207EEB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B72AC-3A7C-76EE-8A0D-16CBD44DD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1DBD1-D0A5-0AA3-E2C0-B851DD16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CBD96-6F1D-28F7-31AC-FF7CC88D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CE8F0-D6A7-655C-D680-1B6EC479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30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4BB2B-9230-A629-2EF0-D3FC7BC6E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07012-6A2F-7126-3B93-55A192545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FDEBD-656F-F098-F489-FFA28D71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D2670-FA44-9D74-2B1E-0E81AD3D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EC4F-75D8-5DD0-6868-5CBD91D8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7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83C4A389-F2F3-48BD-8637-714D04FBE282}" type="datetime1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3509" y="6720728"/>
            <a:ext cx="318491" cy="1372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6563" y="6720728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  <p:sldLayoutId id="2147483716" r:id="rId64"/>
    <p:sldLayoutId id="2147483733" r:id="rId65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0580-9663-C5B5-2D84-F33D3071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E30C9-3B80-A2B6-8FDD-9284F9431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88B9C-3550-4FD9-321B-D9CCE767E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1BDA00-4B31-5B4C-94C5-0B1ED045DDDD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30BC8-B622-9D2F-6D53-4163CD45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FFD80-F055-A3B7-465E-880AF3216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7CC57-32B4-5651-C726-27956387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F2C6D56-3010-E5E1-5526-64FDABE7A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0" y="4115876"/>
            <a:ext cx="11693239" cy="1322348"/>
          </a:xfrm>
        </p:spPr>
        <p:txBody>
          <a:bodyPr/>
          <a:lstStyle/>
          <a:p>
            <a:pPr algn="ctr"/>
            <a:r>
              <a:rPr lang="en-US" sz="4000" dirty="0"/>
              <a:t>Dates for your diary 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ADEF3F-453F-A867-067C-B77BAD467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/>
              <a:t>Ken Long	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fld id="{6340016A-D650-A041-ACDF-5E114169ECE4}" type="datetime4">
              <a:rPr lang="en-GB" smtClean="0"/>
              <a:pPr>
                <a:lnSpc>
                  <a:spcPct val="95000"/>
                </a:lnSpc>
                <a:spcAft>
                  <a:spcPts val="600"/>
                </a:spcAft>
              </a:pPr>
              <a:t>27 February 2026</a:t>
            </a:fld>
            <a:endParaRPr lang="en-US"/>
          </a:p>
        </p:txBody>
      </p:sp>
      <p:pic>
        <p:nvPicPr>
          <p:cNvPr id="3" name="Picture 2" descr="A logo with a blue line&#10;&#10;AI-generated content may be incorrect.">
            <a:extLst>
              <a:ext uri="{FF2B5EF4-FFF2-40B4-BE49-F238E27FC236}">
                <a16:creationId xmlns:a16="http://schemas.microsoft.com/office/drawing/2014/main" id="{6995530D-7E4C-88FB-9152-DB5965C0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74216"/>
            <a:ext cx="7459038" cy="41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159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0B96EA-AAEE-8B84-B922-C6B74BDF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314" cy="387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08F9F-5B9B-67E3-C1B8-3AF0F364D130}"/>
              </a:ext>
            </a:extLst>
          </p:cNvPr>
          <p:cNvSpPr txBox="1"/>
          <p:nvPr/>
        </p:nvSpPr>
        <p:spPr>
          <a:xfrm>
            <a:off x="8532105" y="3429000"/>
            <a:ext cx="484237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US" sz="1600" b="1" dirty="0"/>
              <a:t>https://</a:t>
            </a:r>
            <a:r>
              <a:rPr lang="en-US" sz="1600" b="1" dirty="0" err="1"/>
              <a:t>indico.stfc.ac.uk</a:t>
            </a:r>
            <a:r>
              <a:rPr lang="en-US" sz="1600" b="1" dirty="0"/>
              <a:t>/event/1783/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39260-BEBE-F640-6E45-2E1E3323140A}"/>
              </a:ext>
            </a:extLst>
          </p:cNvPr>
          <p:cNvSpPr txBox="1"/>
          <p:nvPr/>
        </p:nvSpPr>
        <p:spPr>
          <a:xfrm>
            <a:off x="143219" y="4390222"/>
            <a:ext cx="11182120" cy="18040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000" b="1" i="1" u="sng" dirty="0">
                <a:solidFill>
                  <a:schemeClr val="accent1"/>
                </a:solidFill>
              </a:rPr>
              <a:t>Afternoon session: 30Apr26;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/>
                </a:solidFill>
              </a:rPr>
              <a:t>Rutherford Lecture: Radiobiology in novel regimes; laser-driven ions for biomedical applications</a:t>
            </a:r>
          </a:p>
          <a:p>
            <a:pPr marL="742927" lvl="1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</a:rPr>
              <a:t>Public lecture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/>
                </a:solidFill>
              </a:rPr>
              <a:t>Developing the </a:t>
            </a:r>
            <a:r>
              <a:rPr lang="en-US" sz="2000" b="1" dirty="0" err="1">
                <a:solidFill>
                  <a:schemeClr val="accent3"/>
                </a:solidFill>
              </a:rPr>
              <a:t>LhARA</a:t>
            </a:r>
            <a:r>
              <a:rPr lang="en-US" sz="2000" b="1" dirty="0">
                <a:solidFill>
                  <a:schemeClr val="accent3"/>
                </a:solidFill>
              </a:rPr>
              <a:t> initiative:</a:t>
            </a:r>
          </a:p>
          <a:p>
            <a:pPr marL="742927" lvl="1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/>
                </a:solidFill>
              </a:rPr>
              <a:t>Targeted, strategic discussion session</a:t>
            </a:r>
          </a:p>
        </p:txBody>
      </p:sp>
    </p:spTree>
    <p:extLst>
      <p:ext uri="{BB962C8B-B14F-4D97-AF65-F5344CB8AC3E}">
        <p14:creationId xmlns:p14="http://schemas.microsoft.com/office/powerpoint/2010/main" val="66618031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A48DAED-E12A-E963-0FB7-071083D60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>
            <a:fillRect/>
          </a:stretch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B41AA-2B5D-E04A-03F5-86F590FF5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The Royal Society">
            <a:extLst>
              <a:ext uri="{FF2B5EF4-FFF2-40B4-BE49-F238E27FC236}">
                <a16:creationId xmlns:a16="http://schemas.microsoft.com/office/drawing/2014/main" id="{3808F7E3-46EB-4BFB-48D1-AF4FA9B4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326" cy="12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CE2DF1-BC38-0FA9-F5AF-550C09C232D7}"/>
              </a:ext>
            </a:extLst>
          </p:cNvPr>
          <p:cNvSpPr txBox="1"/>
          <p:nvPr/>
        </p:nvSpPr>
        <p:spPr>
          <a:xfrm>
            <a:off x="5200539" y="5129466"/>
            <a:ext cx="231011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Co-creation</a:t>
            </a:r>
          </a:p>
        </p:txBody>
      </p:sp>
      <p:pic>
        <p:nvPicPr>
          <p:cNvPr id="10" name="Picture 9" descr="A group of people standing around each other&#10;&#10;AI-generated content may be incorrect.">
            <a:extLst>
              <a:ext uri="{FF2B5EF4-FFF2-40B4-BE49-F238E27FC236}">
                <a16:creationId xmlns:a16="http://schemas.microsoft.com/office/drawing/2014/main" id="{BFCDEFAB-74ED-3457-7E5A-837C78456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297" y="4262715"/>
            <a:ext cx="3891757" cy="259528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A1C920-663B-AE26-D6D7-54EC797B48E0}"/>
              </a:ext>
            </a:extLst>
          </p:cNvPr>
          <p:cNvSpPr txBox="1"/>
          <p:nvPr/>
        </p:nvSpPr>
        <p:spPr>
          <a:xfrm>
            <a:off x="0" y="0"/>
            <a:ext cx="1926777" cy="307777"/>
          </a:xfrm>
          <a:prstGeom prst="rect">
            <a:avLst/>
          </a:prstGeom>
          <a:solidFill>
            <a:srgbClr val="F8F3C6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8/9Jun25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B4880-180B-E6B3-2F04-BE42E4B0D555}"/>
              </a:ext>
            </a:extLst>
          </p:cNvPr>
          <p:cNvSpPr txBox="1"/>
          <p:nvPr/>
        </p:nvSpPr>
        <p:spPr>
          <a:xfrm>
            <a:off x="8320729" y="6531934"/>
            <a:ext cx="695256" cy="307777"/>
          </a:xfrm>
          <a:prstGeom prst="rect">
            <a:avLst/>
          </a:prstGeom>
          <a:solidFill>
            <a:srgbClr val="F8F3C6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Jul25</a:t>
            </a:r>
          </a:p>
        </p:txBody>
      </p:sp>
      <p:pic>
        <p:nvPicPr>
          <p:cNvPr id="14" name="Picture 13" descr="A person standing in front of a table with a person standing in front of him&#10;&#10;AI-generated content may be incorrect.">
            <a:extLst>
              <a:ext uri="{FF2B5EF4-FFF2-40B4-BE49-F238E27FC236}">
                <a16:creationId xmlns:a16="http://schemas.microsoft.com/office/drawing/2014/main" id="{D793FB77-764D-D16E-A2B6-4E7921D8B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t="10601" r="10087" b="12935"/>
          <a:stretch>
            <a:fillRect/>
          </a:stretch>
        </p:blipFill>
        <p:spPr>
          <a:xfrm rot="5400000">
            <a:off x="-228484" y="4447004"/>
            <a:ext cx="2636593" cy="21657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D2ADD8-48C5-4E11-9B77-CBA3849F8444}"/>
              </a:ext>
            </a:extLst>
          </p:cNvPr>
          <p:cNvSpPr txBox="1"/>
          <p:nvPr/>
        </p:nvSpPr>
        <p:spPr>
          <a:xfrm>
            <a:off x="27430" y="6522790"/>
            <a:ext cx="740666" cy="307777"/>
          </a:xfrm>
          <a:prstGeom prst="rect">
            <a:avLst/>
          </a:prstGeom>
          <a:solidFill>
            <a:srgbClr val="F8F3C6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Aug25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5D260-5471-A244-3085-691FF51B33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172"/>
          <a:stretch>
            <a:fillRect/>
          </a:stretch>
        </p:blipFill>
        <p:spPr>
          <a:xfrm>
            <a:off x="0" y="0"/>
            <a:ext cx="12189884" cy="4241074"/>
          </a:xfrm>
          <a:prstGeom prst="rect">
            <a:avLst/>
          </a:prstGeom>
        </p:spPr>
      </p:pic>
      <p:pic>
        <p:nvPicPr>
          <p:cNvPr id="7" name="Picture 6" descr="A logo with a blue line&#10;&#10;AI-generated content may be incorrect.">
            <a:extLst>
              <a:ext uri="{FF2B5EF4-FFF2-40B4-BE49-F238E27FC236}">
                <a16:creationId xmlns:a16="http://schemas.microsoft.com/office/drawing/2014/main" id="{AE40BB18-C630-F7D3-246C-7134D19A4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36" y="1114697"/>
            <a:ext cx="3460919" cy="19467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FD6CEF-F225-EA4D-176F-EDCE9A679AB9}"/>
              </a:ext>
            </a:extLst>
          </p:cNvPr>
          <p:cNvSpPr txBox="1"/>
          <p:nvPr/>
        </p:nvSpPr>
        <p:spPr>
          <a:xfrm>
            <a:off x="4817901" y="307777"/>
            <a:ext cx="3268154" cy="4206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800" b="1" dirty="0">
                <a:solidFill>
                  <a:schemeClr val="bg1"/>
                </a:solidFill>
              </a:rPr>
              <a:t>30Jun—05Jul 2026</a:t>
            </a:r>
          </a:p>
        </p:txBody>
      </p:sp>
    </p:spTree>
    <p:extLst>
      <p:ext uri="{BB962C8B-B14F-4D97-AF65-F5344CB8AC3E}">
        <p14:creationId xmlns:p14="http://schemas.microsoft.com/office/powerpoint/2010/main" val="224109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Presentation1" id="{10D281F0-3BF3-864C-B669-09BCC1AF4E06}" vid="{C61C7513-D72C-074A-83AB-3F5946078AF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1e2927-7a8e-4755-b112-de5aaecc1c06">
      <Terms xmlns="http://schemas.microsoft.com/office/infopath/2007/PartnerControls"/>
    </lcf76f155ced4ddcb4097134ff3c332f>
    <TaxCatchAll xmlns="d0201ca7-26fa-426c-b12d-c4c6e5857d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AEDE06C8B0342A6C4D20B29F8488E" ma:contentTypeVersion="16" ma:contentTypeDescription="Create a new document." ma:contentTypeScope="" ma:versionID="a4578b94c4c0df5c4f162bb3027c7c05">
  <xsd:schema xmlns:xsd="http://www.w3.org/2001/XMLSchema" xmlns:xs="http://www.w3.org/2001/XMLSchema" xmlns:p="http://schemas.microsoft.com/office/2006/metadata/properties" xmlns:ns2="6d1e2927-7a8e-4755-b112-de5aaecc1c06" xmlns:ns3="df1ede62-d5df-40e3-a8ec-fa53b1631612" xmlns:ns4="d0201ca7-26fa-426c-b12d-c4c6e5857dcc" targetNamespace="http://schemas.microsoft.com/office/2006/metadata/properties" ma:root="true" ma:fieldsID="8c51cfd87b0abe227219b0f2986567bc" ns2:_="" ns3:_="" ns4:_="">
    <xsd:import namespace="6d1e2927-7a8e-4755-b112-de5aaecc1c06"/>
    <xsd:import namespace="df1ede62-d5df-40e3-a8ec-fa53b1631612"/>
    <xsd:import namespace="d0201ca7-26fa-426c-b12d-c4c6e5857d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e2927-7a8e-4755-b112-de5aaecc1c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1ede62-d5df-40e3-a8ec-fa53b16316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01ca7-26fa-426c-b12d-c4c6e5857dc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4698054-6ef3-4a0a-8632-c02544f20d65}" ma:internalName="TaxCatchAll" ma:showField="CatchAllData" ma:web="d0201ca7-26fa-426c-b12d-c4c6e5857d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CC2720-3352-404F-8526-0437378EE5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7BB4C6-127E-40DB-83D0-BAD626190316}">
  <ds:schemaRefs>
    <ds:schemaRef ds:uri="6d1e2927-7a8e-4755-b112-de5aaecc1c06"/>
    <ds:schemaRef ds:uri="d0201ca7-26fa-426c-b12d-c4c6e5857dcc"/>
    <ds:schemaRef ds:uri="df1ede62-d5df-40e3-a8ec-fa53b16316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D8D580-1CFD-4A82-B403-D3A047B3EECB}">
  <ds:schemaRefs>
    <ds:schemaRef ds:uri="6d1e2927-7a8e-4755-b112-de5aaecc1c06"/>
    <ds:schemaRef ds:uri="d0201ca7-26fa-426c-b12d-c4c6e5857dcc"/>
    <ds:schemaRef ds:uri="df1ede62-d5df-40e3-a8ec-fa53b16316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62</Words>
  <Application>Microsoft Macintosh PowerPoint</Application>
  <PresentationFormat>Widescreen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Inter Medium</vt:lpstr>
      <vt:lpstr>ICL PPT Theme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Kenneth (STFC,RAL,PPD)</dc:creator>
  <cp:lastModifiedBy>Long, Kenneth (STFC,RAL,PPD)</cp:lastModifiedBy>
  <cp:revision>1</cp:revision>
  <dcterms:created xsi:type="dcterms:W3CDTF">2025-12-16T13:04:22Z</dcterms:created>
  <dcterms:modified xsi:type="dcterms:W3CDTF">2026-02-27T15:00:26Z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0x010100D99AEDE06C8B0342A6C4D20B29F8488E</vt:lpwstr>
  </property>
</Properties>
</file>