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3C6"/>
    <a:srgbClr val="FBF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5574" autoAdjust="0"/>
    <p:restoredTop sz="94660"/>
  </p:normalViewPr>
  <p:slideViewPr>
    <p:cSldViewPr snapToGrid="0" showGuides="1">
      <p:cViewPr varScale="1">
        <p:scale>
          <a:sx n="228" d="100"/>
          <a:sy n="228" d="100"/>
        </p:scale>
        <p:origin x="14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2A8-8F95-47C2-ABE1-A779F5A43C98}" type="datetimeFigureOut">
              <a:rPr lang="en-US" smtClean="0"/>
              <a:t>2/27/26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63E2-27CE-4C79-91D3-7F5C4262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6563" y="6719455"/>
            <a:ext cx="318491" cy="137272"/>
          </a:xfrm>
        </p:spPr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4996" y="6708025"/>
            <a:ext cx="318491" cy="137272"/>
          </a:xfrm>
        </p:spPr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6563" y="6720728"/>
            <a:ext cx="318491" cy="137272"/>
          </a:xfrm>
        </p:spPr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7F33E122-4495-44BA-A4C1-8BE76937A80D}" type="datetime1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753EDC06-C956-40EB-B7C2-5D24D2134868}" type="datetime1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27072CD8-4874-4E1A-99A5-6A33EAEAD984}" type="datetime1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AEE23BCF-757C-48E4-AB43-882F0A78532C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17B683EC-1E11-45E0-886A-851228B0A8DF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2D02D4AE-58D3-41BB-8060-5ADF87B91618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8FD75DBF-6AEB-4550-BEA6-FE6CE3862FB9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137208" y="101787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08CB2C9E-B7BA-48F8-8C95-4A603CB4A0B6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6CB10E69-4493-469E-9F6F-0F2C42DABB23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49A67A56-2FF9-491E-814D-0A900175F8E1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48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024982C8-03A6-4D1C-870A-BE728679E492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3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43DF533C-450F-4C7A-8669-D1C1D442E9DA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92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B67106-7FE2-4B8D-9827-B242124A96D0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0D240A93-6E2C-479B-B487-61050B029E0E}" type="datetime1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54AFBB15-756E-4C9B-BAD5-65B8245F1711}" type="datetime1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5A99664A-9D95-4BFD-9EE2-ED03761B5D93}" type="datetime1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16F8D3-3840-4002-A902-CA5665F1877D}" type="datetime1">
              <a:rPr lang="en-GB" smtClean="0"/>
              <a:t>27/02/2026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062" y="72052"/>
            <a:ext cx="3263255" cy="359892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 dirty="0"/>
              <a:t>K. Long</a:t>
            </a:r>
          </a:p>
          <a:p>
            <a:pPr lvl="0"/>
            <a:fld id="{9DCC74C0-6BEE-FF4F-AD0C-03B911E77FAB}" type="datetime4">
              <a:rPr lang="en-GB" smtClean="0"/>
              <a:t>16 December 2025</a:t>
            </a:fld>
            <a:endParaRPr lang="en-GB" dirty="0"/>
          </a:p>
        </p:txBody>
      </p:sp>
      <p:pic>
        <p:nvPicPr>
          <p:cNvPr id="2" name="Picture 2" descr="STFC logo">
            <a:extLst>
              <a:ext uri="{FF2B5EF4-FFF2-40B4-BE49-F238E27FC236}">
                <a16:creationId xmlns:a16="http://schemas.microsoft.com/office/drawing/2014/main" id="{60CAF404-64A1-1DAA-E5DA-C4E750076D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417" y="8865"/>
            <a:ext cx="1403583" cy="359893"/>
          </a:xfrm>
          <a:prstGeom prst="rect">
            <a:avLst/>
          </a:prstGeom>
          <a:solidFill>
            <a:srgbClr val="000080"/>
          </a:solidFill>
          <a:ln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37846E35-447D-4F3F-B312-D5A5B297F989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910253B4-E62F-43A9-95E1-1281FC369A0C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E045C65B-45F4-494F-85C9-F650D9479B4E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112BB683-185E-47F3-8B62-B7D69EB8BD5B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1946529D-9412-41C5-A6C2-C931A11B8D57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CA66683B-1327-4EC5-BC3D-F1BC9929DF1D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99C00F3C-9559-4D72-9EA0-55DADACB2573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B51BB1C3-5A45-497F-BCC7-EC2CAE0BF41E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2E5B9E16-EEE1-449A-9FC3-EC3A45AD75A9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1A905C08-4378-4C2A-80FC-85BE4CC22ED2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54999A96-AD1A-4D71-9FB8-4FC24821C6DB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46D04DA1-1F50-4046-AB99-973BFEA76F20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C45F4D7C-325E-46DC-8928-255FD373C96D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66A20609-BB11-4BF4-8697-59822653EB4F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93C4F2A2-6868-407F-8098-72A30A0A7D4F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599DDFD2-A19B-4FDD-86ED-B185BF53816E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D18818C7-E49D-46B4-A26D-8654FF918181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88DF4B4E-1431-4713-BED5-A43C1F5596C4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334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F2DBC8-2D33-BD84-A330-691C8B97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878288"/>
            <a:ext cx="5606484" cy="652688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C8C3038C-7537-45C4-BC31-19A4CC76608A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F60A9E25-142E-4760-8666-599A78D60753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75E3996D-125E-4908-B6F0-50835E42F7CC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481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E3F32C0C-5320-426A-9514-B5BB83F873AE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5D0563C1-8B3D-4242-8BBB-2FEB2725DAC9}" type="datetime1">
              <a:rPr lang="en-GB" smtClean="0"/>
              <a:t>27/02/2026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C6D330E4-EC35-42CE-9A21-653C43AB9D97}" type="datetime1">
              <a:rPr lang="en-GB" smtClean="0"/>
              <a:t>27/02/2026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82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912DF983-3AD9-45E2-9CD5-5871D2EB91F5}" type="datetime1">
              <a:rPr lang="en-GB" smtClean="0"/>
              <a:t>27/02/2026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9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D60FE5E2-074F-4C32-9E7C-7D1CD6D9C46F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202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/>
          <a:lstStyle/>
          <a:p>
            <a:fld id="{83C4A389-F2F3-48BD-8637-714D04FBE282}" type="datetime1">
              <a:rPr lang="en-GB" smtClean="0"/>
              <a:t>27/02/2026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320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3509" y="6720728"/>
            <a:ext cx="318491" cy="1372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66563" y="6720728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49" r:id="rId4"/>
    <p:sldLayoutId id="2147483657" r:id="rId5"/>
    <p:sldLayoutId id="2147483658" r:id="rId6"/>
    <p:sldLayoutId id="2147483681" r:id="rId7"/>
    <p:sldLayoutId id="2147483682" r:id="rId8"/>
    <p:sldLayoutId id="2147483675" r:id="rId9"/>
    <p:sldLayoutId id="2147483650" r:id="rId10"/>
    <p:sldLayoutId id="2147483683" r:id="rId11"/>
    <p:sldLayoutId id="2147483684" r:id="rId12"/>
    <p:sldLayoutId id="2147483652" r:id="rId13"/>
    <p:sldLayoutId id="2147483685" r:id="rId14"/>
    <p:sldLayoutId id="2147483686" r:id="rId15"/>
    <p:sldLayoutId id="2147483659" r:id="rId16"/>
    <p:sldLayoutId id="2147483687" r:id="rId17"/>
    <p:sldLayoutId id="2147483688" r:id="rId18"/>
    <p:sldLayoutId id="2147483660" r:id="rId19"/>
    <p:sldLayoutId id="2147483689" r:id="rId20"/>
    <p:sldLayoutId id="2147483690" r:id="rId21"/>
    <p:sldLayoutId id="2147483677" r:id="rId22"/>
    <p:sldLayoutId id="2147483691" r:id="rId23"/>
    <p:sldLayoutId id="2147483692" r:id="rId24"/>
    <p:sldLayoutId id="2147483676" r:id="rId25"/>
    <p:sldLayoutId id="2147483667" r:id="rId26"/>
    <p:sldLayoutId id="2147483693" r:id="rId27"/>
    <p:sldLayoutId id="2147483694" r:id="rId28"/>
    <p:sldLayoutId id="2147483666" r:id="rId29"/>
    <p:sldLayoutId id="2147483661" r:id="rId30"/>
    <p:sldLayoutId id="2147483695" r:id="rId31"/>
    <p:sldLayoutId id="2147483696" r:id="rId32"/>
    <p:sldLayoutId id="2147483669" r:id="rId33"/>
    <p:sldLayoutId id="2147483697" r:id="rId34"/>
    <p:sldLayoutId id="2147483698" r:id="rId35"/>
    <p:sldLayoutId id="2147483678" r:id="rId36"/>
    <p:sldLayoutId id="2147483699" r:id="rId37"/>
    <p:sldLayoutId id="2147483700" r:id="rId38"/>
    <p:sldLayoutId id="2147483662" r:id="rId39"/>
    <p:sldLayoutId id="2147483701" r:id="rId40"/>
    <p:sldLayoutId id="2147483702" r:id="rId41"/>
    <p:sldLayoutId id="2147483663" r:id="rId42"/>
    <p:sldLayoutId id="2147483703" r:id="rId43"/>
    <p:sldLayoutId id="2147483704" r:id="rId44"/>
    <p:sldLayoutId id="2147483664" r:id="rId45"/>
    <p:sldLayoutId id="2147483705" r:id="rId46"/>
    <p:sldLayoutId id="2147483706" r:id="rId47"/>
    <p:sldLayoutId id="2147483665" r:id="rId48"/>
    <p:sldLayoutId id="2147483671" r:id="rId49"/>
    <p:sldLayoutId id="2147483707" r:id="rId50"/>
    <p:sldLayoutId id="2147483708" r:id="rId51"/>
    <p:sldLayoutId id="2147483670" r:id="rId52"/>
    <p:sldLayoutId id="2147483672" r:id="rId53"/>
    <p:sldLayoutId id="2147483674" r:id="rId54"/>
    <p:sldLayoutId id="2147483709" r:id="rId55"/>
    <p:sldLayoutId id="2147483710" r:id="rId56"/>
    <p:sldLayoutId id="2147483673" r:id="rId57"/>
    <p:sldLayoutId id="2147483654" r:id="rId58"/>
    <p:sldLayoutId id="2147483711" r:id="rId59"/>
    <p:sldLayoutId id="2147483712" r:id="rId60"/>
    <p:sldLayoutId id="2147483655" r:id="rId61"/>
    <p:sldLayoutId id="2147483713" r:id="rId62"/>
    <p:sldLayoutId id="2147483714" r:id="rId63"/>
  </p:sldLayoutIdLst>
  <p:transition>
    <p:fade/>
  </p:transition>
  <p:hf hdr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06">
          <p15:clr>
            <a:srgbClr val="F26B43"/>
          </p15:clr>
        </p15:guide>
        <p15:guide id="4" pos="7475">
          <p15:clr>
            <a:srgbClr val="F26B43"/>
          </p15:clr>
        </p15:guide>
        <p15:guide id="5" orient="horz" pos="207">
          <p15:clr>
            <a:srgbClr val="F26B43"/>
          </p15:clr>
        </p15:guide>
        <p15:guide id="6" orient="horz" pos="4114">
          <p15:clr>
            <a:srgbClr val="F26B43"/>
          </p15:clr>
        </p15:guide>
        <p15:guide id="7" orient="horz" pos="3944">
          <p15:clr>
            <a:srgbClr val="F26B43"/>
          </p15:clr>
        </p15:guide>
        <p15:guide id="8" orient="horz" pos="879">
          <p15:clr>
            <a:srgbClr val="F26B43"/>
          </p15:clr>
        </p15:guide>
        <p15:guide id="9" pos="3723">
          <p15:clr>
            <a:srgbClr val="F26B43"/>
          </p15:clr>
        </p15:guide>
        <p15:guide id="10" pos="3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CC57-32B4-5651-C726-27956387C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8864B16-8BBD-32B9-7D40-6334E7657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F2C6D56-3010-E5E1-5526-64FDABE7A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DEF3F-453F-A867-067C-B77BAD4676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>
            <a:norm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/>
              <a:t>Ken Long	</a:t>
            </a:r>
            <a:endParaRPr lang="en-US"/>
          </a:p>
          <a:p>
            <a:pPr>
              <a:lnSpc>
                <a:spcPct val="95000"/>
              </a:lnSpc>
              <a:spcAft>
                <a:spcPts val="600"/>
              </a:spcAft>
            </a:pPr>
            <a:fld id="{6340016A-D650-A041-ACDF-5E114169ECE4}" type="datetime4">
              <a:rPr lang="en-GB" smtClean="0"/>
              <a:pPr>
                <a:lnSpc>
                  <a:spcPct val="95000"/>
                </a:lnSpc>
                <a:spcAft>
                  <a:spcPts val="600"/>
                </a:spcAft>
              </a:pPr>
              <a:t>27 February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159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0DAEE9-AAB1-AFBD-9B6C-FD69CBFD3146}"/>
              </a:ext>
            </a:extLst>
          </p:cNvPr>
          <p:cNvSpPr txBox="1"/>
          <p:nvPr/>
        </p:nvSpPr>
        <p:spPr>
          <a:xfrm>
            <a:off x="68580" y="120238"/>
            <a:ext cx="1154726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Thanks …</a:t>
            </a: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	To all for being here or online …</a:t>
            </a: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	To presenters for their contributions … and …</a:t>
            </a: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	To: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DC82C8-FC7C-37AA-F6AB-1D5EB87E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33" y="3102726"/>
            <a:ext cx="3092334" cy="30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5BCCAC-680D-1837-D662-D6770C6BCA5C}"/>
              </a:ext>
            </a:extLst>
          </p:cNvPr>
          <p:cNvSpPr txBox="1"/>
          <p:nvPr/>
        </p:nvSpPr>
        <p:spPr>
          <a:xfrm>
            <a:off x="4750377" y="6229350"/>
            <a:ext cx="289179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Richard Amos</a:t>
            </a:r>
          </a:p>
        </p:txBody>
      </p:sp>
    </p:spTree>
    <p:extLst>
      <p:ext uri="{BB962C8B-B14F-4D97-AF65-F5344CB8AC3E}">
        <p14:creationId xmlns:p14="http://schemas.microsoft.com/office/powerpoint/2010/main" val="3852681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B47A22-8DD2-DD08-B044-AF488875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430" y="0"/>
            <a:ext cx="9974580" cy="6872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39A112-9150-E5BF-51DC-DA50F80F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7341"/>
          <a:stretch>
            <a:fillRect/>
          </a:stretch>
        </p:blipFill>
        <p:spPr>
          <a:xfrm>
            <a:off x="-80010" y="-7414"/>
            <a:ext cx="3257550" cy="6872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48BF53-981F-CC85-78A8-E65AA756FA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91"/>
          <a:stretch>
            <a:fillRect/>
          </a:stretch>
        </p:blipFill>
        <p:spPr>
          <a:xfrm>
            <a:off x="-80011" y="17132"/>
            <a:ext cx="4514359" cy="6854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7D97B7-9C0F-9AA9-3B18-55261551D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971" y="2291939"/>
            <a:ext cx="7593533" cy="16188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19210D-5E11-3DAC-D69A-F87F0E754405}"/>
              </a:ext>
            </a:extLst>
          </p:cNvPr>
          <p:cNvSpPr txBox="1"/>
          <p:nvPr/>
        </p:nvSpPr>
        <p:spPr>
          <a:xfrm>
            <a:off x="8230952" y="801842"/>
            <a:ext cx="4060722" cy="2753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5000"/>
              </a:lnSpc>
            </a:pPr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http://</a:t>
            </a:r>
            <a:r>
              <a:rPr lang="en-US" sz="16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purl.org</a:t>
            </a:r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/net/</a:t>
            </a:r>
            <a:r>
              <a:rPr lang="en-US" sz="16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epubs</a:t>
            </a:r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/work/64272701</a:t>
            </a:r>
          </a:p>
        </p:txBody>
      </p:sp>
    </p:spTree>
    <p:extLst>
      <p:ext uri="{BB962C8B-B14F-4D97-AF65-F5344CB8AC3E}">
        <p14:creationId xmlns:p14="http://schemas.microsoft.com/office/powerpoint/2010/main" val="678648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id="{00BF071B-BF51-9DDB-0DA2-7E34F20E51E5}"/>
              </a:ext>
            </a:extLst>
          </p:cNvPr>
          <p:cNvGrpSpPr/>
          <p:nvPr/>
        </p:nvGrpSpPr>
        <p:grpSpPr>
          <a:xfrm>
            <a:off x="2435312" y="2965635"/>
            <a:ext cx="2147156" cy="3137262"/>
            <a:chOff x="3061952" y="2830286"/>
            <a:chExt cx="1313197" cy="2717763"/>
          </a:xfrm>
          <a:noFill/>
        </p:grpSpPr>
        <p:sp>
          <p:nvSpPr>
            <p:cNvPr id="6" name="Rectangle 67">
              <a:extLst>
                <a:ext uri="{FF2B5EF4-FFF2-40B4-BE49-F238E27FC236}">
                  <a16:creationId xmlns:a16="http://schemas.microsoft.com/office/drawing/2014/main" id="{5D2F9B56-946A-AB32-1BC9-4B719D67BD56}"/>
                </a:ext>
              </a:extLst>
            </p:cNvPr>
            <p:cNvSpPr/>
            <p:nvPr/>
          </p:nvSpPr>
          <p:spPr bwMode="auto">
            <a:xfrm>
              <a:off x="3061952" y="2830286"/>
              <a:ext cx="1313197" cy="27177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TextBox 75">
              <a:extLst>
                <a:ext uri="{FF2B5EF4-FFF2-40B4-BE49-F238E27FC236}">
                  <a16:creationId xmlns:a16="http://schemas.microsoft.com/office/drawing/2014/main" id="{B1F52CDD-7151-B2D0-C121-FFB0ED224D55}"/>
                </a:ext>
              </a:extLst>
            </p:cNvPr>
            <p:cNvSpPr txBox="1"/>
            <p:nvPr/>
          </p:nvSpPr>
          <p:spPr>
            <a:xfrm flipH="1">
              <a:off x="3104043" y="5017212"/>
              <a:ext cx="1219200" cy="44437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GB" altLang="zh-CN" sz="16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RADIOBIOLOGY</a:t>
              </a:r>
              <a:endParaRPr lang="en-US" sz="105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1" name="Rectangle 67">
            <a:extLst>
              <a:ext uri="{FF2B5EF4-FFF2-40B4-BE49-F238E27FC236}">
                <a16:creationId xmlns:a16="http://schemas.microsoft.com/office/drawing/2014/main" id="{25506B6C-9532-E530-FB22-90A57EE5884F}"/>
              </a:ext>
            </a:extLst>
          </p:cNvPr>
          <p:cNvSpPr/>
          <p:nvPr/>
        </p:nvSpPr>
        <p:spPr bwMode="auto">
          <a:xfrm>
            <a:off x="5022422" y="2965635"/>
            <a:ext cx="2147156" cy="31372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Rectangle 67">
            <a:extLst>
              <a:ext uri="{FF2B5EF4-FFF2-40B4-BE49-F238E27FC236}">
                <a16:creationId xmlns:a16="http://schemas.microsoft.com/office/drawing/2014/main" id="{330F06A8-0794-ADA3-8713-A4D7A438A833}"/>
              </a:ext>
            </a:extLst>
          </p:cNvPr>
          <p:cNvSpPr/>
          <p:nvPr/>
        </p:nvSpPr>
        <p:spPr bwMode="auto">
          <a:xfrm>
            <a:off x="7609532" y="2965635"/>
            <a:ext cx="2147156" cy="3137262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三角形 7">
            <a:extLst>
              <a:ext uri="{FF2B5EF4-FFF2-40B4-BE49-F238E27FC236}">
                <a16:creationId xmlns:a16="http://schemas.microsoft.com/office/drawing/2014/main" id="{1CB6D5BE-448C-D950-250A-60F06C992080}"/>
              </a:ext>
            </a:extLst>
          </p:cNvPr>
          <p:cNvSpPr/>
          <p:nvPr/>
        </p:nvSpPr>
        <p:spPr>
          <a:xfrm>
            <a:off x="2156567" y="1983503"/>
            <a:ext cx="7878865" cy="631453"/>
          </a:xfrm>
          <a:prstGeom prst="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21" name="矩形 9">
            <a:extLst>
              <a:ext uri="{FF2B5EF4-FFF2-40B4-BE49-F238E27FC236}">
                <a16:creationId xmlns:a16="http://schemas.microsoft.com/office/drawing/2014/main" id="{07320476-E55D-0A38-17FE-EC361D790632}"/>
              </a:ext>
            </a:extLst>
          </p:cNvPr>
          <p:cNvSpPr/>
          <p:nvPr/>
        </p:nvSpPr>
        <p:spPr>
          <a:xfrm>
            <a:off x="2435312" y="2682834"/>
            <a:ext cx="7321375" cy="188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22" name="不規則四邊形 116">
            <a:extLst>
              <a:ext uri="{FF2B5EF4-FFF2-40B4-BE49-F238E27FC236}">
                <a16:creationId xmlns:a16="http://schemas.microsoft.com/office/drawing/2014/main" id="{A0891BAA-D3BA-A4B0-AF64-ACB0E2EB23FF}"/>
              </a:ext>
            </a:extLst>
          </p:cNvPr>
          <p:cNvSpPr/>
          <p:nvPr/>
        </p:nvSpPr>
        <p:spPr>
          <a:xfrm>
            <a:off x="2156567" y="6164137"/>
            <a:ext cx="7878865" cy="266664"/>
          </a:xfrm>
          <a:prstGeom prst="trapezoid">
            <a:avLst>
              <a:gd name="adj" fmla="val 4071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23" name="TextBox 75">
            <a:extLst>
              <a:ext uri="{FF2B5EF4-FFF2-40B4-BE49-F238E27FC236}">
                <a16:creationId xmlns:a16="http://schemas.microsoft.com/office/drawing/2014/main" id="{0DC5AC39-B375-990D-23B5-86BDD92D7286}"/>
              </a:ext>
            </a:extLst>
          </p:cNvPr>
          <p:cNvSpPr txBox="1"/>
          <p:nvPr/>
        </p:nvSpPr>
        <p:spPr>
          <a:xfrm flipH="1">
            <a:off x="4725074" y="1990090"/>
            <a:ext cx="2759373" cy="51296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altLang="zh-CN" sz="16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GB" altLang="zh-CN" sz="1600" b="1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LhARA</a:t>
            </a:r>
            <a:r>
              <a:rPr lang="en-GB" altLang="zh-CN" sz="16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initiative</a:t>
            </a:r>
            <a:endParaRPr lang="en-US" sz="1050" b="1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8" name="Picture 27" descr="A person and person in a lab&#10;&#10;AI-generated content may be incorrect.">
            <a:extLst>
              <a:ext uri="{FF2B5EF4-FFF2-40B4-BE49-F238E27FC236}">
                <a16:creationId xmlns:a16="http://schemas.microsoft.com/office/drawing/2014/main" id="{8B974A9B-3964-8AD9-A3A9-5A11CFA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73" y="3327107"/>
            <a:ext cx="1576434" cy="2100755"/>
          </a:xfrm>
          <a:prstGeom prst="rect">
            <a:avLst/>
          </a:prstGeom>
        </p:spPr>
      </p:pic>
      <p:sp>
        <p:nvSpPr>
          <p:cNvPr id="2" name="TextBox 75">
            <a:extLst>
              <a:ext uri="{FF2B5EF4-FFF2-40B4-BE49-F238E27FC236}">
                <a16:creationId xmlns:a16="http://schemas.microsoft.com/office/drawing/2014/main" id="{C3B1F2D4-EE40-E8BB-92EC-7524BEE0AE40}"/>
              </a:ext>
            </a:extLst>
          </p:cNvPr>
          <p:cNvSpPr txBox="1"/>
          <p:nvPr/>
        </p:nvSpPr>
        <p:spPr>
          <a:xfrm flipH="1">
            <a:off x="5108027" y="5490123"/>
            <a:ext cx="1993465" cy="51296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altLang="zh-CN" sz="1600" b="1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LhARA</a:t>
            </a:r>
            <a:endParaRPr lang="en-US" sz="105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C639D7-721D-91AC-8E1B-B234DE4F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09" y="3435343"/>
            <a:ext cx="2084980" cy="862226"/>
          </a:xfrm>
          <a:prstGeom prst="rect">
            <a:avLst/>
          </a:prstGeom>
        </p:spPr>
      </p:pic>
      <p:pic>
        <p:nvPicPr>
          <p:cNvPr id="19" name="Picture 18" descr="A diagram of a factory&#10;&#10;AI-generated content may be incorrect.">
            <a:extLst>
              <a:ext uri="{FF2B5EF4-FFF2-40B4-BE49-F238E27FC236}">
                <a16:creationId xmlns:a16="http://schemas.microsoft.com/office/drawing/2014/main" id="{7CB52512-9BBE-CE8B-0E83-AE4924A7A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83" y="4329040"/>
            <a:ext cx="2058151" cy="976030"/>
          </a:xfrm>
          <a:prstGeom prst="rect">
            <a:avLst/>
          </a:prstGeom>
        </p:spPr>
      </p:pic>
      <p:sp>
        <p:nvSpPr>
          <p:cNvPr id="24" name="TextBox 75">
            <a:extLst>
              <a:ext uri="{FF2B5EF4-FFF2-40B4-BE49-F238E27FC236}">
                <a16:creationId xmlns:a16="http://schemas.microsoft.com/office/drawing/2014/main" id="{D1E3013D-790A-9498-CB88-918307C9E6E6}"/>
              </a:ext>
            </a:extLst>
          </p:cNvPr>
          <p:cNvSpPr txBox="1"/>
          <p:nvPr/>
        </p:nvSpPr>
        <p:spPr>
          <a:xfrm flipH="1">
            <a:off x="7763222" y="5490123"/>
            <a:ext cx="1993465" cy="51296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altLang="zh-CN" sz="1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Co-creation</a:t>
            </a:r>
            <a:endParaRPr lang="en-US" sz="105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CF7B09-2583-11F0-6B56-74ED4018F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172" y="3435343"/>
            <a:ext cx="2059875" cy="1046205"/>
          </a:xfrm>
          <a:prstGeom prst="rect">
            <a:avLst/>
          </a:prstGeom>
        </p:spPr>
      </p:pic>
      <p:pic>
        <p:nvPicPr>
          <p:cNvPr id="1026" name="Picture 2" descr="DirectSPR">
            <a:extLst>
              <a:ext uri="{FF2B5EF4-FFF2-40B4-BE49-F238E27FC236}">
                <a16:creationId xmlns:a16="http://schemas.microsoft.com/office/drawing/2014/main" id="{CF138F78-A25F-3344-A692-8DD9C29AE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24477" r="9433" b="12507"/>
          <a:stretch>
            <a:fillRect/>
          </a:stretch>
        </p:blipFill>
        <p:spPr bwMode="auto">
          <a:xfrm>
            <a:off x="7653172" y="4534266"/>
            <a:ext cx="2059874" cy="9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636CA9-DF4A-2DE1-F712-1A5EF14B1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9263" y="-282843"/>
            <a:ext cx="4882710" cy="27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61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92BE6C-55D3-0D9F-8EDA-4727A505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4" y="292493"/>
            <a:ext cx="12224968" cy="62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295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53019-9E40-BA31-F070-C4DA59D9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77" y="-3432"/>
            <a:ext cx="11514246" cy="6864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2C519-AD79-7889-FA3B-13FBA66F730B}"/>
              </a:ext>
            </a:extLst>
          </p:cNvPr>
          <p:cNvSpPr txBox="1"/>
          <p:nvPr/>
        </p:nvSpPr>
        <p:spPr>
          <a:xfrm>
            <a:off x="338877" y="6420597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https://www.cp4ct.org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0494B-E90F-10F3-ACF2-9FACE4E354E1}"/>
              </a:ext>
            </a:extLst>
          </p:cNvPr>
          <p:cNvSpPr txBox="1"/>
          <p:nvPr/>
        </p:nvSpPr>
        <p:spPr>
          <a:xfrm>
            <a:off x="2805675" y="3152124"/>
            <a:ext cx="698578" cy="14539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892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8EB6-313F-F85B-9311-0DAA6B9E3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45F64-019D-6106-5824-B2E3815A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4" y="292493"/>
            <a:ext cx="12224968" cy="62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160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College Standard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Presentation1" id="{10D281F0-3BF3-864C-B669-09BCC1AF4E06}" vid="{C61C7513-D72C-074A-83AB-3F5946078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AEDE06C8B0342A6C4D20B29F8488E" ma:contentTypeVersion="16" ma:contentTypeDescription="Create a new document." ma:contentTypeScope="" ma:versionID="a4578b94c4c0df5c4f162bb3027c7c05">
  <xsd:schema xmlns:xsd="http://www.w3.org/2001/XMLSchema" xmlns:xs="http://www.w3.org/2001/XMLSchema" xmlns:p="http://schemas.microsoft.com/office/2006/metadata/properties" xmlns:ns2="6d1e2927-7a8e-4755-b112-de5aaecc1c06" xmlns:ns3="df1ede62-d5df-40e3-a8ec-fa53b1631612" xmlns:ns4="d0201ca7-26fa-426c-b12d-c4c6e5857dcc" targetNamespace="http://schemas.microsoft.com/office/2006/metadata/properties" ma:root="true" ma:fieldsID="8c51cfd87b0abe227219b0f2986567bc" ns2:_="" ns3:_="" ns4:_="">
    <xsd:import namespace="6d1e2927-7a8e-4755-b112-de5aaecc1c06"/>
    <xsd:import namespace="df1ede62-d5df-40e3-a8ec-fa53b1631612"/>
    <xsd:import namespace="d0201ca7-26fa-426c-b12d-c4c6e5857d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e2927-7a8e-4755-b112-de5aaecc1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4661dae-d6df-48fc-a54e-a577d2899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ede62-d5df-40e3-a8ec-fa53b16316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01ca7-26fa-426c-b12d-c4c6e5857dc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4698054-6ef3-4a0a-8632-c02544f20d65}" ma:internalName="TaxCatchAll" ma:showField="CatchAllData" ma:web="d0201ca7-26fa-426c-b12d-c4c6e5857d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1e2927-7a8e-4755-b112-de5aaecc1c06">
      <Terms xmlns="http://schemas.microsoft.com/office/infopath/2007/PartnerControls"/>
    </lcf76f155ced4ddcb4097134ff3c332f>
    <TaxCatchAll xmlns="d0201ca7-26fa-426c-b12d-c4c6e5857d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8D580-1CFD-4A82-B403-D3A047B3E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1e2927-7a8e-4755-b112-de5aaecc1c06"/>
    <ds:schemaRef ds:uri="df1ede62-d5df-40e3-a8ec-fa53b1631612"/>
    <ds:schemaRef ds:uri="d0201ca7-26fa-426c-b12d-c4c6e5857d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BB4C6-127E-40DB-83D0-BAD626190316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df1ede62-d5df-40e3-a8ec-fa53b1631612"/>
    <ds:schemaRef ds:uri="http://purl.org/dc/terms/"/>
    <ds:schemaRef ds:uri="6d1e2927-7a8e-4755-b112-de5aaecc1c06"/>
    <ds:schemaRef ds:uri="http://schemas.openxmlformats.org/package/2006/metadata/core-properties"/>
    <ds:schemaRef ds:uri="d0201ca7-26fa-426c-b12d-c4c6e5857dcc"/>
  </ds:schemaRefs>
</ds:datastoreItem>
</file>

<file path=customXml/itemProps3.xml><?xml version="1.0" encoding="utf-8"?>
<ds:datastoreItem xmlns:ds="http://schemas.openxmlformats.org/officeDocument/2006/customXml" ds:itemID="{0BCC2720-3352-404F-8526-0437378EE5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ICL PPT Theme</Template>
  <TotalTime>171</TotalTime>
  <Words>57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Inter Medium</vt:lpstr>
      <vt:lpstr>Roboto</vt:lpstr>
      <vt:lpstr>ICL PPT Theme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Long, Kenneth (STFC,RAL,PPD)</dc:creator>
  <cp:lastModifiedBy>Long, Kenneth (STFC,RAL,PPD)</cp:lastModifiedBy>
  <cp:revision>5</cp:revision>
  <dcterms:created xsi:type="dcterms:W3CDTF">2026-02-27T06:38:18Z</dcterms:created>
  <dcterms:modified xsi:type="dcterms:W3CDTF">2026-02-27T09:33:20Z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0x010100D99AEDE06C8B0342A6C4D20B29F8488E</vt:lpwstr>
  </property>
</Properties>
</file>